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Command Injection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651432" x="789350"/>
            <a:ext cy="6666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Zhiping Tan</a:t>
            </a:r>
          </a:p>
          <a:p>
            <a:pPr>
              <a:buNone/>
            </a:pPr>
            <a:r>
              <a:rPr lang="en"/>
              <a:t>Venudhar Ravishankar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Bash system behavior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Consider the following example script,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script.sh</a:t>
            </a:r>
            <a:r>
              <a:rPr sz="1400" lang="en"/>
              <a:t>: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cat $1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sort &lt; $1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Run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$sh script.sh “myfile.txt; rm -rf /”</a:t>
            </a:r>
            <a:r>
              <a:rPr sz="1400" lang="en"/>
              <a:t> to attempt injecting privileged/blacklisted command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Bash does not allow injection of any command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In above script, bash will force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sz="1400" lang="en"/>
              <a:t> as an argument of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Our equivalent of calling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execvp({“cat”, “myfile.txt; rm -rf /”}, “cat”);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sz="1400" lang="en"/>
              <a:t> will not be able to process command with semicolon and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sz="1400" lang="en"/>
              <a:t> with options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Our Case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Risk of malicious command injection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Cannot stick with simple approach; can’t start by replacing all occurrences of $1 with argv[0], $2 with argv[1], etc.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One way to do this; maintain whitelist/blacklist of acceptable commands, directories, and permissions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Or, wait until after tokenizing or tree creation to replace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In system behavior example: bash did not allow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sz="1400" lang="en"/>
              <a:t> to be anything except for an argument of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</a:p>
          <a:p>
            <a:pPr rtl="0" lvl="0" indent="-3175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en"/>
              <a:t>If replace after making tree (or at least after tokenizing buffer), then can avoid all possibilities for code injection</a:t>
            </a:r>
          </a:p>
          <a:p>
            <a:pPr lvl="1" indent="-3175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/>
              <a:t>Problem: this may prevent code injection of commands that are allowed to be injected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What is command injection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Different types of command injection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Injection by exploiting syntax of shell commands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Injecti0n by exploiting  environment variables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Solutions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Georgia"/>
              <a:buChar char="○"/>
            </a:pPr>
            <a:r>
              <a:rPr lang="en"/>
              <a:t>Blacklist &amp; Whitelist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Intro to Command Injection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Inject and execute commands specified by the attacker in the vulnerable application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/>
              <a:t>The attacker may use that application to escalate privileges as any authorized system user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77203" x="491725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000" lang="en"/>
              <a:t>Exploit syntax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The following code is wrapper around the UNIX command 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sz="1100" lang="en">
                <a:latin typeface="Arial"/>
                <a:ea typeface="Arial"/>
                <a:cs typeface="Arial"/>
                <a:sym typeface="Arial"/>
              </a:rPr>
              <a:t> which prints the contents of a file to standard output. 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</a:p>
          <a:p>
            <a:pPr rtl="0" lvl="0"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int main(int argc, char **argv) {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char cat[] = "cat ";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char *command;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size_t commandLength;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commandLength = strlen(cat) + strlen(argv[1]) + 1;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command = (char *) malloc(commandLength);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strncpy(command, cat, commandLength);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strncat(command, argv[1], (commandLength - strlen(cat)) 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system(command);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return (0);</a:t>
            </a:r>
          </a:p>
          <a:p>
            <a:pPr rtl="0" lvl="0"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 ./catWrapper Story.txt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Screw Valentine’s Day…..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However, if we add a semicolon and another command to the end of this line, the command is executed with no complaint: 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$ ./catWrapper Story.txt ; ls</a:t>
            </a:r>
          </a:p>
          <a:p>
            <a:pPr rtl="0" lvl="0">
              <a:buNone/>
            </a:pPr>
            <a:r>
              <a:rPr sz="1400" lang="en"/>
              <a:t>Screw Valentine’s Day…..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Story.txt           	doubFree.c          	nullpointer.c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unstosig.c          	www*                	a.out*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format.c            	strlen.c            	useFree*</a:t>
            </a:r>
          </a:p>
          <a:p>
            <a:pPr rtl="0" lvl="0">
              <a:buNone/>
            </a:pPr>
            <a:r>
              <a:rPr sz="1400" lang="en"/>
              <a:t>catWrapper*         misnull.c           	strlength.c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"/>
              <a:t>Exploit syntax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The following simple program accepts a filename as a command line argument, and displays the contents of the file back to the user. The program is installed setuid root: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int main(int argc, char** argv) {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	char cmd[CMD_MAX] = "/usr/bin/cat ";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strcat(cmd, argv[1]);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system(cmd);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Because the program runs with root privileges, the call to system() also executes with root privileges. </a:t>
            </a:r>
          </a:p>
          <a:p>
            <a:r>
              <a:t/>
            </a:r>
          </a:p>
          <a:p>
            <a:pPr>
              <a:buNone/>
            </a:pPr>
            <a:r>
              <a:rPr sz="1400" lang="en"/>
              <a:t>What if an attacker passes a string of the form 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" ; rm -rf / "</a:t>
            </a:r>
            <a:r>
              <a:rPr sz="1400" lang="en"/>
              <a:t> 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"/>
              <a:t>Exploit syntax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28900" x="-3185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Other possible combinations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00449" x="58749"/>
            <a:ext cy="2028625" cx="902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3000" lang="en"/>
              <a:t>Exploiting  Environment Variables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This program uses the environment variable $APPHOME to determine the application's installation directory, and then executes an initialization script in that directory: 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char* home=getenv("APPHOME");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char* cmd=(char*)malloc(strlen(home)+strlen(INITCMD));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	if (cmd) {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      	strcpy(cmd,home);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      	strcat(cmd,INITCMD);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      	execl(cmd, NULL);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	}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  <a:p>
            <a:r>
              <a:t/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The attacker can modify the environment variable $APPHOME to specify a different path containing a malicious version of INITCMD.</a:t>
            </a:r>
          </a:p>
          <a:p>
            <a:r>
              <a:t/>
            </a:r>
          </a:p>
          <a:p>
            <a:pPr>
              <a:buNone/>
            </a:pPr>
            <a:r>
              <a:rPr sz="1400" lang="en"/>
              <a:t>Why can the attacker do that?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000" lang="en"/>
              <a:t>Exploiting  Environment Variables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The program allows users to change their passwords. The password update process under NIS includes running </a:t>
            </a:r>
            <a:r>
              <a:rPr sz="1100" lang="en" i="1"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sz="1100" lang="en">
                <a:latin typeface="Arial"/>
                <a:ea typeface="Arial"/>
                <a:cs typeface="Arial"/>
                <a:sym typeface="Arial"/>
              </a:rPr>
              <a:t> in the /var/yp directory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system("cd /var/yp &amp;&amp; make &amp;&gt; /dev/null");</a:t>
            </a:r>
          </a:p>
          <a:p>
            <a:r>
              <a:t/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400" lang="en"/>
              <a:t>
</a:t>
            </a:r>
            <a:r>
              <a:rPr sz="1400" lang="en"/>
              <a:t>An attacker can modify their $PATH variable to point to a malicious binary named “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sz="1400" lang="en"/>
              <a:t>”.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Solution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White List:  </a:t>
            </a:r>
          </a:p>
          <a:p>
            <a:pPr rtl="0" lvl="0">
              <a:buNone/>
            </a:pPr>
            <a:r>
              <a:rPr sz="1400" lang="en"/>
              <a:t>Strip out potentially damaging characters such as semicolons, or other separators which can be used to run additional commands. In Unix, this includes pipes (|), and (&amp;). The best way to accomplish this is with a whitelist. For the filename examples given above, maintain a list of acceptable files and check that the input matches an entry in this list exactly. Everything else needs to be discarded as an unsafe operation. 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/>
              <a:t>However, what if we create a new test file and test it with our time travel shell?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