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*Jeff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 to what the application is and its benefits (which will be continued on the next slide)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*Joan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1.Why is this app needed and how can it help others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2.Talk about some features of the “</a:t>
            </a:r>
            <a:r>
              <a:rPr lang="en"/>
              <a:t>competitors</a:t>
            </a:r>
            <a:r>
              <a:rPr lang="en"/>
              <a:t>”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Canvas:Allows professors to have a platform for assignment and projects and students have access and ability to start </a:t>
            </a:r>
            <a:r>
              <a:rPr lang="en"/>
              <a:t>discussions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Quizlet: Allows you to find flashcards created by other users for a variety of subjects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Chegg: Allows online support for homework for different subjects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3.How is our application different 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*Joan or Manisha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Diagram : Discuss the different classes and their purpose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UML Diagram , we have two one for the student and for the instructor (the above is for instructor) which shows a general flow to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What the instructor/students will have and how we can connect to the database (which we will talk about in the demo)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/>
              <a:t>Note that the student diagram would be similar to the instructors 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*Manisha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Talk about the different test cases we might use to ensure the functionality of the application is smooth.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 cases on android that check our pass/fail criterias as well as assumptions and constraints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*Vishal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*Soneer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key features of what we have working so far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0" y="555050"/>
            <a:ext cx="7801500" cy="117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The Study App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Milestone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949975" y="2062324"/>
            <a:ext cx="7595100" cy="284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Justice League</a:t>
            </a:r>
          </a:p>
          <a:p>
            <a:pPr lvl="0" marR="5715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lvl="0" marR="5715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lvl="0" marR="5715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B7B7B7"/>
                </a:solidFill>
              </a:rPr>
              <a:t>Joan Sirma</a:t>
            </a:r>
          </a:p>
          <a:p>
            <a:pPr lvl="0" marR="5715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B7B7B7"/>
                </a:solidFill>
              </a:rPr>
              <a:t>Jeffrey Woo</a:t>
            </a:r>
          </a:p>
          <a:p>
            <a:pPr indent="0" lvl="0" marL="0" marR="57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</a:rPr>
              <a:t>Vishal Ravuri</a:t>
            </a:r>
          </a:p>
          <a:p>
            <a:pPr indent="0" lvl="0" marL="0" marR="57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</a:rPr>
              <a:t> Soneer Sainion</a:t>
            </a:r>
          </a:p>
          <a:p>
            <a:pPr indent="0" lvl="0" marL="0" marR="57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</a:rPr>
              <a:t>Manisha Yalavarthy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D9D9D9"/>
                </a:solidFill>
              </a:rPr>
              <a:t>What is the Study App?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30125" y="1064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</a:pPr>
            <a:r>
              <a:rPr lang="en">
                <a:solidFill>
                  <a:srgbClr val="D9D9D9"/>
                </a:solidFill>
              </a:rPr>
              <a:t>An application that offers lessons and notes to students for an array of subjects such as Calculus, Physics and Computer Science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</a:pPr>
            <a:r>
              <a:rPr lang="en">
                <a:solidFill>
                  <a:srgbClr val="D9D9D9"/>
                </a:solidFill>
              </a:rPr>
              <a:t>Allows input from instructors in order to expand upon the information submitted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</a:pPr>
            <a:r>
              <a:rPr lang="en">
                <a:solidFill>
                  <a:srgbClr val="D9D9D9"/>
                </a:solidFill>
              </a:rPr>
              <a:t>Community sourced - by students, FOR students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800">
                <a:solidFill>
                  <a:srgbClr val="D9D9D9"/>
                </a:solidFill>
              </a:rPr>
              <a:t>Students provide content (ex. notes, videos, quizzes) that others can access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" sz="1800">
                <a:solidFill>
                  <a:srgbClr val="D9D9D9"/>
                </a:solidFill>
              </a:rPr>
              <a:t>Instructors can gain access to restrict certain content, such as active exam uploads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77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D9D9D9"/>
                </a:solidFill>
              </a:rPr>
              <a:t>Rationale</a:t>
            </a:r>
            <a:r>
              <a:rPr lang="en" sz="2400">
                <a:solidFill>
                  <a:schemeClr val="lt2"/>
                </a:solidFill>
              </a:rPr>
              <a:t>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276800" cy="35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1600">
                <a:solidFill>
                  <a:srgbClr val="CCCCCC"/>
                </a:solidFill>
              </a:rPr>
              <a:t>This application allows students to be able to have access to course materials, study guides and notes  as well as the ability to find help from other students.</a:t>
            </a:r>
            <a:br>
              <a:rPr lang="en" sz="1600">
                <a:solidFill>
                  <a:srgbClr val="CCCCCC"/>
                </a:solidFill>
              </a:rPr>
            </a:br>
          </a:p>
          <a:p>
            <a:pPr indent="-317500" lvl="0" marL="457200" rtl="0">
              <a:spcBef>
                <a:spcPts val="0"/>
              </a:spcBef>
              <a:buClr>
                <a:srgbClr val="CCCCCC"/>
              </a:buClr>
              <a:buSzPct val="87500"/>
            </a:pPr>
            <a:r>
              <a:rPr lang="en" sz="1600">
                <a:solidFill>
                  <a:srgbClr val="CCCCCC"/>
                </a:solidFill>
              </a:rPr>
              <a:t>In essence, this is a focused content provider. It is tailored to a specific class, not a book, not a generic set of slides. Professor X talks about Y which is analogous to book Z, that is the type of information that is seldom accessible. TheStudyApp seeks to rectify that</a:t>
            </a:r>
            <a:r>
              <a:rPr lang="en" sz="1400">
                <a:solidFill>
                  <a:srgbClr val="CCCCCC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170225" y="981625"/>
            <a:ext cx="3793800" cy="3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SIMILAR APPLICATIONS (but not quite ours 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300" y="1585162"/>
            <a:ext cx="707075" cy="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699150" y="1643625"/>
            <a:ext cx="1090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Canvas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962" y="2551199"/>
            <a:ext cx="797750" cy="7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739400" y="2710975"/>
            <a:ext cx="919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Quizlet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287" y="3607899"/>
            <a:ext cx="797750" cy="7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699150" y="3778325"/>
            <a:ext cx="1090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Chegg</a:t>
            </a:r>
            <a:r>
              <a:rPr lang="en" sz="1800">
                <a:solidFill>
                  <a:srgbClr val="CCCC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84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D9D9D9"/>
                </a:solidFill>
              </a:rPr>
              <a:t>Architecture and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 u="sng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825" y="1426925"/>
            <a:ext cx="5586699" cy="32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454475"/>
            <a:ext cx="3050025" cy="31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656275" y="4655200"/>
            <a:ext cx="1578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Class Diagram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62725" y="4686750"/>
            <a:ext cx="218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Instructor UML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01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9D9D9"/>
                </a:solidFill>
              </a:rPr>
              <a:t>Testing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46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Stress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Must be able to handle data for multiple 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 able to sync and load data for users and subjects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 Testing for UI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/>
              <a:t>UI needs to be functional, user friendly and intuitive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/>
              <a:t>Tested for glitches and defects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Accessibility integration for multimedia devices/media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/>
              <a:t>Social media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09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9D9D9"/>
                </a:solidFill>
              </a:rPr>
              <a:t>Risks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Lack of content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lack of involvement means the app is essentially DOA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much content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Unabated</a:t>
            </a:r>
            <a:r>
              <a:rPr lang="en"/>
              <a:t> mass uploads would </a:t>
            </a:r>
            <a:r>
              <a:rPr lang="en"/>
              <a:t>require</a:t>
            </a:r>
            <a:r>
              <a:rPr lang="en"/>
              <a:t> too much storage capacity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a professor does not want to have their content released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Instructor Involvement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Defeats the purpose of the app providing expanded office hours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047525"/>
            <a:ext cx="8520600" cy="12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