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Aharoni" panose="02010803020104030203" pitchFamily="2" charset="-79"/>
      <p:bold r:id="rId40"/>
    </p:embeddedFont>
    <p:embeddedFont>
      <p:font typeface="Chiller" panose="04020404031007020602" pitchFamily="82" charset="0"/>
      <p:regular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 autoAdjust="0"/>
  </p:normalViewPr>
  <p:slideViewPr>
    <p:cSldViewPr snapToGrid="0" showGuides="1">
      <p:cViewPr varScale="1">
        <p:scale>
          <a:sx n="76" d="100"/>
          <a:sy n="76" d="100"/>
        </p:scale>
        <p:origin x="86" y="250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6.fntdata"/><Relationship Id="rId21" Type="http://schemas.openxmlformats.org/officeDocument/2006/relationships/customXml" Target="../customXml/item21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gs" Target="tags/tag1.xml"/><Relationship Id="rId20" Type="http://schemas.openxmlformats.org/officeDocument/2006/relationships/customXml" Target="../customXml/item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000" y="1566100"/>
            <a:ext cx="11186477" cy="4787900"/>
          </a:xfrm>
        </p:spPr>
        <p:txBody>
          <a:bodyPr/>
          <a:lstStyle/>
          <a:p>
            <a:r>
              <a:rPr lang="de-DE" dirty="0">
                <a:latin typeface="Chiller" panose="04020404031007020602" pitchFamily="82" charset="0"/>
              </a:rPr>
              <a:t>This is a test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dirty="0">
                <a:latin typeface="Chiller" panose="04020404031007020602" pitchFamily="82" charset="0"/>
              </a:rPr>
              <a:t>Rkrkr</a:t>
            </a:r>
          </a:p>
          <a:p>
            <a:r>
              <a:rPr lang="de-DE" b="1" dirty="0">
                <a:latin typeface="Chiller" panose="04020404031007020602" pitchFamily="82" charset="0"/>
              </a:rPr>
              <a:t>Lklkkr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endParaRPr lang="de-DE" dirty="0">
              <a:latin typeface="Chiller" panose="04020404031007020602" pitchFamily="82" charset="0"/>
            </a:endParaRP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i="1" dirty="0">
                <a:latin typeface="Chiller" panose="04020404031007020602" pitchFamily="82" charset="0"/>
              </a:rPr>
              <a:t>Rlkrkrkrkrkr</a:t>
            </a:r>
          </a:p>
          <a:p>
            <a:endParaRPr lang="de-DE" dirty="0">
              <a:latin typeface="Chiller" panose="04020404031007020602" pitchFamily="8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latin typeface="Chiller" panose="04020404031007020602" pitchFamily="82" charset="0"/>
              </a:rPr>
              <a:t>This is another test</a:t>
            </a:r>
          </a:p>
          <a:p>
            <a:endParaRPr lang="de-DE" i="1" dirty="0">
              <a:latin typeface="Chiller" panose="04020404031007020602" pitchFamily="82" charset="0"/>
            </a:endParaRPr>
          </a:p>
          <a:p>
            <a:r>
              <a:rPr lang="de-DE" i="1" dirty="0">
                <a:latin typeface="Chiller" panose="04020404031007020602" pitchFamily="82" charset="0"/>
              </a:rPr>
              <a:t>john@gmail.com</a:t>
            </a:r>
            <a:endParaRPr lang="de-DE" dirty="0">
              <a:latin typeface="Chiller" panose="04020404031007020602" pitchFamily="8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>
                <a:latin typeface="Aharoni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227131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latin typeface="Chiller" panose="04020404031007020602" pitchFamily="82" charset="0"/>
              </a:rPr>
              <a:t>This is another test third</a:t>
            </a:r>
          </a:p>
          <a:p>
            <a:endParaRPr lang="de-DE" dirty="0">
              <a:latin typeface="Chiller" panose="04020404031007020602" pitchFamily="82" charset="0"/>
            </a:endParaRPr>
          </a:p>
          <a:p>
            <a:r>
              <a:rPr lang="de-DE" i="1" dirty="0">
                <a:latin typeface="Chiller" panose="04020404031007020602" pitchFamily="82" charset="0"/>
                <a:hlinkClick r:id="rId2"/>
              </a:rPr>
              <a:t>https://www.google.com/</a:t>
            </a:r>
            <a:endParaRPr lang="de-DE" i="1" dirty="0">
              <a:latin typeface="Chiller" panose="04020404031007020602" pitchFamily="82" charset="0"/>
            </a:endParaRPr>
          </a:p>
          <a:p>
            <a:endParaRPr lang="de-DE" i="1" dirty="0">
              <a:latin typeface="Chiller" panose="04020404031007020602" pitchFamily="82" charset="0"/>
            </a:endParaRPr>
          </a:p>
          <a:p>
            <a:r>
              <a:rPr lang="de-DE" i="1" dirty="0">
                <a:latin typeface="Chiller" panose="04020404031007020602" pitchFamily="82" charset="0"/>
              </a:rPr>
              <a:t>vravalia555@gmail.com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haroni" panose="020F0502020204030204" pitchFamily="2" charset="-79"/>
                <a:cs typeface="Aharoni" panose="020F0502020204030204" pitchFamily="2" charset="-79"/>
              </a:rPr>
              <a:t>Hello I am Vishaal</a:t>
            </a:r>
          </a:p>
        </p:txBody>
      </p:sp>
    </p:spTree>
    <p:extLst>
      <p:ext uri="{BB962C8B-B14F-4D97-AF65-F5344CB8AC3E}">
        <p14:creationId xmlns:p14="http://schemas.microsoft.com/office/powerpoint/2010/main" val="2155647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10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5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19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2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24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25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2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7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7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Props1.xml><?xml version="1.0" encoding="utf-8"?>
<ds:datastoreItem xmlns:ds="http://schemas.openxmlformats.org/officeDocument/2006/customXml" ds:itemID="{F444086E-23D4-43AE-9B84-AA7543534A61}">
  <ds:schemaRefs/>
</ds:datastoreItem>
</file>

<file path=customXml/itemProps10.xml><?xml version="1.0" encoding="utf-8"?>
<ds:datastoreItem xmlns:ds="http://schemas.openxmlformats.org/officeDocument/2006/customXml" ds:itemID="{034DD3E1-2858-4C70-BC3A-61FB10763B47}">
  <ds:schemaRefs/>
</ds:datastoreItem>
</file>

<file path=customXml/itemProps11.xml><?xml version="1.0" encoding="utf-8"?>
<ds:datastoreItem xmlns:ds="http://schemas.openxmlformats.org/officeDocument/2006/customXml" ds:itemID="{32B4CE40-A540-46F0-A4B7-2503498DD8B0}">
  <ds:schemaRefs/>
</ds:datastoreItem>
</file>

<file path=customXml/itemProps12.xml><?xml version="1.0" encoding="utf-8"?>
<ds:datastoreItem xmlns:ds="http://schemas.openxmlformats.org/officeDocument/2006/customXml" ds:itemID="{77EBBC25-7217-6047-A6FE-6E3834623618}">
  <ds:schemaRefs/>
</ds:datastoreItem>
</file>

<file path=customXml/itemProps13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118DC9FA-6E7A-134A-A4CB-DB7E25529BCD}">
  <ds:schemaRefs/>
</ds:datastoreItem>
</file>

<file path=customXml/itemProps15.xml><?xml version="1.0" encoding="utf-8"?>
<ds:datastoreItem xmlns:ds="http://schemas.openxmlformats.org/officeDocument/2006/customXml" ds:itemID="{3E4381A6-8E2C-574D-B48E-536A53B18F66}">
  <ds:schemaRefs/>
</ds:datastoreItem>
</file>

<file path=customXml/itemProps16.xml><?xml version="1.0" encoding="utf-8"?>
<ds:datastoreItem xmlns:ds="http://schemas.openxmlformats.org/officeDocument/2006/customXml" ds:itemID="{CD69D8E4-3079-0947-A87B-18CDAB899542}">
  <ds:schemaRefs/>
</ds:datastoreItem>
</file>

<file path=customXml/itemProps17.xml><?xml version="1.0" encoding="utf-8"?>
<ds:datastoreItem xmlns:ds="http://schemas.openxmlformats.org/officeDocument/2006/customXml" ds:itemID="{FB378D73-682D-4B5C-B045-A467836EDC7E}">
  <ds:schemaRefs/>
</ds:datastoreItem>
</file>

<file path=customXml/itemProps18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19.xml><?xml version="1.0" encoding="utf-8"?>
<ds:datastoreItem xmlns:ds="http://schemas.openxmlformats.org/officeDocument/2006/customXml" ds:itemID="{FB3CBE98-0F50-4DCC-AB6D-9CE0DBAA75FF}">
  <ds:schemaRefs/>
</ds:datastoreItem>
</file>

<file path=customXml/itemProps2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97E3BD22-8559-41C7-B32B-85AADBCE3220}">
  <ds:schemaRefs/>
</ds:datastoreItem>
</file>

<file path=customXml/itemProps21.xml><?xml version="1.0" encoding="utf-8"?>
<ds:datastoreItem xmlns:ds="http://schemas.openxmlformats.org/officeDocument/2006/customXml" ds:itemID="{E592BBB8-4E80-3C45-BEE9-486ED596EB3C}">
  <ds:schemaRefs/>
</ds:datastoreItem>
</file>

<file path=customXml/itemProps22.xml><?xml version="1.0" encoding="utf-8"?>
<ds:datastoreItem xmlns:ds="http://schemas.openxmlformats.org/officeDocument/2006/customXml" ds:itemID="{8D60027D-B63E-433E-BB56-64F598DA4B11}">
  <ds:schemaRefs/>
</ds:datastoreItem>
</file>

<file path=customXml/itemProps23.xml><?xml version="1.0" encoding="utf-8"?>
<ds:datastoreItem xmlns:ds="http://schemas.openxmlformats.org/officeDocument/2006/customXml" ds:itemID="{CC49FFC8-2FF3-4057-96F0-3BCD1A4F0351}">
  <ds:schemaRefs/>
</ds:datastoreItem>
</file>

<file path=customXml/itemProps24.xml><?xml version="1.0" encoding="utf-8"?>
<ds:datastoreItem xmlns:ds="http://schemas.openxmlformats.org/officeDocument/2006/customXml" ds:itemID="{DF3DA119-9F3B-B04F-B2CE-ED7B6150E810}">
  <ds:schemaRefs/>
</ds:datastoreItem>
</file>

<file path=customXml/itemProps25.xml><?xml version="1.0" encoding="utf-8"?>
<ds:datastoreItem xmlns:ds="http://schemas.openxmlformats.org/officeDocument/2006/customXml" ds:itemID="{3B62FFE9-ED73-4F57-B7FD-1898883AC30C}">
  <ds:schemaRefs/>
</ds:datastoreItem>
</file>

<file path=customXml/itemProps26.xml><?xml version="1.0" encoding="utf-8"?>
<ds:datastoreItem xmlns:ds="http://schemas.openxmlformats.org/officeDocument/2006/customXml" ds:itemID="{5E726EAB-FE30-4F4D-A478-DE4759D9A12E}">
  <ds:schemaRefs/>
</ds:datastoreItem>
</file>

<file path=customXml/itemProps27.xml><?xml version="1.0" encoding="utf-8"?>
<ds:datastoreItem xmlns:ds="http://schemas.openxmlformats.org/officeDocument/2006/customXml" ds:itemID="{A3EC6DE2-FD66-684A-AC9E-08E25388DBEF}">
  <ds:schemaRefs/>
</ds:datastoreItem>
</file>

<file path=customXml/itemProps3.xml><?xml version="1.0" encoding="utf-8"?>
<ds:datastoreItem xmlns:ds="http://schemas.openxmlformats.org/officeDocument/2006/customXml" ds:itemID="{BE35CB75-D316-A442-AF6F-E30B686305AD}">
  <ds:schemaRefs/>
</ds:datastoreItem>
</file>

<file path=customXml/itemProps4.xml><?xml version="1.0" encoding="utf-8"?>
<ds:datastoreItem xmlns:ds="http://schemas.openxmlformats.org/officeDocument/2006/customXml" ds:itemID="{EA0EFD7B-A280-45FB-AEC3-B703B28210D9}">
  <ds:schemaRefs/>
</ds:datastoreItem>
</file>

<file path=customXml/itemProps5.xml><?xml version="1.0" encoding="utf-8"?>
<ds:datastoreItem xmlns:ds="http://schemas.openxmlformats.org/officeDocument/2006/customXml" ds:itemID="{0EC57229-3C66-4E28-BE75-EC4AA2288617}">
  <ds:schemaRefs/>
</ds:datastoreItem>
</file>

<file path=customXml/itemProps6.xml><?xml version="1.0" encoding="utf-8"?>
<ds:datastoreItem xmlns:ds="http://schemas.openxmlformats.org/officeDocument/2006/customXml" ds:itemID="{538A7E94-9A75-944B-BB53-DAD192A33F0F}">
  <ds:schemaRefs/>
</ds:datastoreItem>
</file>

<file path=customXml/itemProps7.xml><?xml version="1.0" encoding="utf-8"?>
<ds:datastoreItem xmlns:ds="http://schemas.openxmlformats.org/officeDocument/2006/customXml" ds:itemID="{626BBCBB-1894-4E66-BA48-9E91CE3ACBA0}">
  <ds:schemaRefs/>
</ds:datastoreItem>
</file>

<file path=customXml/itemProps8.xml><?xml version="1.0" encoding="utf-8"?>
<ds:datastoreItem xmlns:ds="http://schemas.openxmlformats.org/officeDocument/2006/customXml" ds:itemID="{7F6898E6-9ADD-4538-B0E5-FC21C8DB6903}">
  <ds:schemaRefs/>
</ds:datastoreItem>
</file>

<file path=customXml/itemProps9.xml><?xml version="1.0" encoding="utf-8"?>
<ds:datastoreItem xmlns:ds="http://schemas.openxmlformats.org/officeDocument/2006/customXml" ds:itemID="{47869D81-24A3-1649-A7BC-E604AE89024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</TotalTime>
  <Words>46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Aharoni</vt:lpstr>
      <vt:lpstr>Chiller</vt:lpstr>
      <vt:lpstr>72 Brand</vt:lpstr>
      <vt:lpstr>Wingdings</vt:lpstr>
      <vt:lpstr>Roboto</vt:lpstr>
      <vt:lpstr>Wingdings</vt:lpstr>
      <vt:lpstr>Symbol</vt:lpstr>
      <vt:lpstr>Courier New</vt:lpstr>
      <vt:lpstr>72 Brand Medium</vt:lpstr>
      <vt:lpstr>SAP Template 2023</vt:lpstr>
      <vt:lpstr>Hello I am Vishaal</vt:lpstr>
      <vt:lpstr>Hello I am Vishaal</vt:lpstr>
      <vt:lpstr>Hello I am Vishaal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Ravalia, Vishaal</dc:creator>
  <cp:keywords>2023/16:9/white</cp:keywords>
  <dc:description/>
  <cp:lastModifiedBy>Ravalia, Vishaal</cp:lastModifiedBy>
  <cp:revision>13</cp:revision>
  <dcterms:created xsi:type="dcterms:W3CDTF">2024-08-13T13:42:42Z</dcterms:created>
  <dcterms:modified xsi:type="dcterms:W3CDTF">2024-08-14T14:12:35Z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