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media/image5.bin" ContentType="image/pn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2"/>
  </p:notesMasterIdLst>
  <p:handoutMasterIdLst>
    <p:handoutMasterId r:id="rId33"/>
  </p:handoutMasterIdLst>
  <p:sldIdLst>
    <p:sldId id="2061" r:id="rId29"/>
    <p:sldId id="2062" r:id="rId30"/>
    <p:sldId id="2063" r:id="rId31"/>
  </p:sldIdLst>
  <p:sldSz cx="12195175" cy="6858000"/>
  <p:notesSz cx="6858000" cy="9144000"/>
  <p:embeddedFontLst>
    <p:embeddedFont>
      <p:font typeface="72 Brand" panose="020B0504030603020204" pitchFamily="34" charset="0"/>
      <p:regular r:id="rId34"/>
      <p:bold r:id="rId35"/>
      <p:italic r:id="rId36"/>
      <p:boldItalic r:id="rId37"/>
    </p:embeddedFont>
    <p:embeddedFont>
      <p:font typeface="72 Brand Medium" panose="020B0604030603020204" pitchFamily="34" charset="0"/>
      <p:regular r:id="rId38"/>
      <p:italic r:id="rId39"/>
    </p:embeddedFont>
    <p:embeddedFont>
      <p:font typeface="Aharoni" panose="02010803020104030203" pitchFamily="2" charset="-79"/>
      <p:bold r:id="rId40"/>
    </p:embeddedFont>
    <p:embeddedFont>
      <p:font typeface="Chiller" panose="04020404031007020602" pitchFamily="82" charset="0"/>
      <p:regular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7" autoAdjust="0"/>
  </p:normalViewPr>
  <p:slideViewPr>
    <p:cSldViewPr snapToGrid="0" showGuides="1">
      <p:cViewPr varScale="1">
        <p:scale>
          <a:sx n="76" d="100"/>
          <a:sy n="76" d="100"/>
        </p:scale>
        <p:origin x="86" y="250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customXml" Target="../customXml/item25.xml"/><Relationship Id="rId26" Type="http://schemas.openxmlformats.org/officeDocument/2006/relationships/customXml" Target="../customXml/item26.xml"/><Relationship Id="rId27" Type="http://schemas.openxmlformats.org/officeDocument/2006/relationships/customXml" Target="../customXml/item27.xml"/><Relationship Id="rId28" Type="http://schemas.openxmlformats.org/officeDocument/2006/relationships/slideMaster" Target="slideMasters/slide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notesMaster" Target="notesMasters/notesMaster1.xml"/><Relationship Id="rId33" Type="http://schemas.openxmlformats.org/officeDocument/2006/relationships/handoutMaster" Target="handoutMasters/handoutMaster1.xml"/><Relationship Id="rId34" Type="http://schemas.openxmlformats.org/officeDocument/2006/relationships/font" Target="fonts/font1.fntdata"/><Relationship Id="rId35" Type="http://schemas.openxmlformats.org/officeDocument/2006/relationships/font" Target="fonts/font2.fntdata"/><Relationship Id="rId36" Type="http://schemas.openxmlformats.org/officeDocument/2006/relationships/font" Target="fonts/font3.fntdata"/><Relationship Id="rId37" Type="http://schemas.openxmlformats.org/officeDocument/2006/relationships/font" Target="fonts/font4.fntdata"/><Relationship Id="rId38" Type="http://schemas.openxmlformats.org/officeDocument/2006/relationships/font" Target="fonts/font5.fntdata"/><Relationship Id="rId39" Type="http://schemas.openxmlformats.org/officeDocument/2006/relationships/font" Target="fonts/font6.fntdata"/><Relationship Id="rId40" Type="http://schemas.openxmlformats.org/officeDocument/2006/relationships/font" Target="fonts/font7.fntdata"/><Relationship Id="rId41" Type="http://schemas.openxmlformats.org/officeDocument/2006/relationships/font" Target="fonts/font8.fntdata"/><Relationship Id="rId42" Type="http://schemas.openxmlformats.org/officeDocument/2006/relationships/font" Target="fonts/font9.fntdata"/><Relationship Id="rId43" Type="http://schemas.openxmlformats.org/officeDocument/2006/relationships/font" Target="fonts/font10.fntdata"/><Relationship Id="rId44" Type="http://schemas.openxmlformats.org/officeDocument/2006/relationships/font" Target="fonts/font11.fntdata"/><Relationship Id="rId45" Type="http://schemas.openxmlformats.org/officeDocument/2006/relationships/font" Target="fonts/font12.fntdata"/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0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bin"/><Relationship Id="rId3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tags" Target="../tags/tag2.xml"/><Relationship Id="rId33" Type="http://schemas.openxmlformats.org/officeDocument/2006/relationships/tags" Target="../tags/tag3.xml"/><Relationship Id="rId34" Type="http://schemas.openxmlformats.org/officeDocument/2006/relationships/tags" Target="../tags/tag4.xml"/><Relationship Id="rId35" Type="http://schemas.openxmlformats.org/officeDocument/2006/relationships/tags" Target="../tags/tag5.xml"/><Relationship Id="rId36" Type="http://schemas.openxmlformats.org/officeDocument/2006/relationships/tags" Target="../tags/tag6.xml"/><Relationship Id="rId37" Type="http://schemas.openxmlformats.org/officeDocument/2006/relationships/tags" Target="../tags/tag7.xml"/><Relationship Id="rId38" Type="http://schemas.openxmlformats.org/officeDocument/2006/relationships/tags" Target="../tags/tag8.xml"/><Relationship Id="rId39" Type="http://schemas.openxmlformats.org/officeDocument/2006/relationships/tags" Target="../tags/tag9.xml"/><Relationship Id="rId40" Type="http://schemas.openxmlformats.org/officeDocument/2006/relationships/tags" Target="../tags/tag10.xml"/><Relationship Id="rId41" Type="http://schemas.openxmlformats.org/officeDocument/2006/relationships/tags" Target="../tags/tag11.xml"/><Relationship Id="rId42" Type="http://schemas.openxmlformats.org/officeDocument/2006/relationships/tags" Target="../tags/tag12.xml"/><Relationship Id="rId43" Type="http://schemas.openxmlformats.org/officeDocument/2006/relationships/tags" Target="../tags/tag13.xml"/><Relationship Id="rId44" Type="http://schemas.openxmlformats.org/officeDocument/2006/relationships/tags" Target="../tags/tag14.xml"/><Relationship Id="rId45" Type="http://schemas.openxmlformats.org/officeDocument/2006/relationships/tags" Target="../tags/tag15.xml"/><Relationship Id="rId46" Type="http://schemas.openxmlformats.org/officeDocument/2006/relationships/tags" Target="../tags/tag16.xml"/><Relationship Id="rId47" Type="http://schemas.openxmlformats.org/officeDocument/2006/relationships/tags" Target="../tags/tag17.xml"/><Relationship Id="rId48" Type="http://schemas.openxmlformats.org/officeDocument/2006/relationships/tags" Target="../tags/tag18.xml"/><Relationship Id="rId49" Type="http://schemas.openxmlformats.org/officeDocument/2006/relationships/tags" Target="../tags/tag19.xml"/><Relationship Id="rId50" Type="http://schemas.openxmlformats.org/officeDocument/2006/relationships/tags" Target="../tags/tag20.xml"/><Relationship Id="rId51" Type="http://schemas.openxmlformats.org/officeDocument/2006/relationships/tags" Target="../tags/tag21.xml"/><Relationship Id="rId52" Type="http://schemas.openxmlformats.org/officeDocument/2006/relationships/tags" Target="../tags/tag22.xml"/><Relationship Id="rId53" Type="http://schemas.openxmlformats.org/officeDocument/2006/relationships/tags" Target="../tags/tag23.xml"/><Relationship Id="rId54" Type="http://schemas.openxmlformats.org/officeDocument/2006/relationships/tags" Target="../tags/tag24.xml"/><Relationship Id="rId55" Type="http://schemas.openxmlformats.org/officeDocument/2006/relationships/tags" Target="../tags/tag25.xml"/><Relationship Id="rId56" Type="http://schemas.openxmlformats.org/officeDocument/2006/relationships/tags" Target="../tags/tag26.xml"/><Relationship Id="rId57" Type="http://schemas.openxmlformats.org/officeDocument/2006/relationships/tags" Target="../tags/tag27.xml"/><Relationship Id="rId58" Type="http://schemas.openxmlformats.org/officeDocument/2006/relationships/tags" Target="../tags/tag28.xml"/><Relationship Id="rId59" Type="http://schemas.openxmlformats.org/officeDocument/2006/relationships/tags" Target="../tags/tag29.xml"/><Relationship Id="rId60" Type="http://schemas.openxmlformats.org/officeDocument/2006/relationships/tags" Target="../tags/tag30.xml"/><Relationship Id="rId61" Type="http://schemas.openxmlformats.org/officeDocument/2006/relationships/tags" Target="../tags/tag31.xml"/><Relationship Id="rId62" Type="http://schemas.openxmlformats.org/officeDocument/2006/relationships/tags" Target="../tags/tag32.xml"/><Relationship Id="rId63" Type="http://schemas.openxmlformats.org/officeDocument/2006/relationships/tags" Target="../tags/tag33.xml"/><Relationship Id="rId64" Type="http://schemas.openxmlformats.org/officeDocument/2006/relationships/tags" Target="../tags/tag34.xml"/><Relationship Id="rId65" Type="http://schemas.openxmlformats.org/officeDocument/2006/relationships/tags" Target="../tags/tag35.xml"/><Relationship Id="rId66" Type="http://schemas.openxmlformats.org/officeDocument/2006/relationships/tags" Target="../tags/tag36.xml"/><Relationship Id="rId67" Type="http://schemas.openxmlformats.org/officeDocument/2006/relationships/tags" Target="../tags/tag37.xml"/><Relationship Id="rId68" Type="http://schemas.openxmlformats.org/officeDocument/2006/relationships/tags" Target="../tags/tag38.xml"/><Relationship Id="rId69" Type="http://schemas.openxmlformats.org/officeDocument/2006/relationships/tags" Target="../tags/tag39.xml"/><Relationship Id="rId70" Type="http://schemas.openxmlformats.org/officeDocument/2006/relationships/tags" Target="../tags/tag40.xml"/><Relationship Id="rId71" Type="http://schemas.openxmlformats.org/officeDocument/2006/relationships/tags" Target="../tags/tag41.xml"/><Relationship Id="rId72" Type="http://schemas.openxmlformats.org/officeDocument/2006/relationships/tags" Target="../tags/tag42.xml"/><Relationship Id="rId73" Type="http://schemas.openxmlformats.org/officeDocument/2006/relationships/tags" Target="../tags/tag43.xml"/><Relationship Id="rId74" Type="http://schemas.openxmlformats.org/officeDocument/2006/relationships/tags" Target="../tags/tag44.xml"/><Relationship Id="rId75" Type="http://schemas.openxmlformats.org/officeDocument/2006/relationships/tags" Target="../tags/tag45.xml"/><Relationship Id="rId76" Type="http://schemas.openxmlformats.org/officeDocument/2006/relationships/tags" Target="../tags/tag46.xml"/><Relationship Id="rId77" Type="http://schemas.openxmlformats.org/officeDocument/2006/relationships/tags" Target="../tags/tag47.xml"/><Relationship Id="rId78" Type="http://schemas.openxmlformats.org/officeDocument/2006/relationships/tags" Target="../tags/tag48.xml"/><Relationship Id="rId79" Type="http://schemas.openxmlformats.org/officeDocument/2006/relationships/tags" Target="../tags/tag49.xml"/><Relationship Id="rId80" Type="http://schemas.openxmlformats.org/officeDocument/2006/relationships/tags" Target="../tags/tag50.xml"/><Relationship Id="rId81" Type="http://schemas.openxmlformats.org/officeDocument/2006/relationships/tags" Target="../tags/tag51.xml"/><Relationship Id="rId82" Type="http://schemas.openxmlformats.org/officeDocument/2006/relationships/tags" Target="../tags/tag52.xml"/><Relationship Id="rId83" Type="http://schemas.openxmlformats.org/officeDocument/2006/relationships/tags" Target="../tags/tag53.xml"/><Relationship Id="rId84" Type="http://schemas.openxmlformats.org/officeDocument/2006/relationships/tags" Target="../tags/tag54.xml"/><Relationship Id="rId85" Type="http://schemas.openxmlformats.org/officeDocument/2006/relationships/tags" Target="../tags/tag55.xml"/><Relationship Id="rId86" Type="http://schemas.openxmlformats.org/officeDocument/2006/relationships/tags" Target="../tags/tag56.xml"/><Relationship Id="rId87" Type="http://schemas.openxmlformats.org/officeDocument/2006/relationships/tags" Target="../tags/tag57.xml"/><Relationship Id="rId88" Type="http://schemas.openxmlformats.org/officeDocument/2006/relationships/tags" Target="../tags/tag58.xml"/><Relationship Id="rId89" Type="http://schemas.openxmlformats.org/officeDocument/2006/relationships/tags" Target="../tags/tag59.xml"/><Relationship Id="rId90" Type="http://schemas.openxmlformats.org/officeDocument/2006/relationships/tags" Target="../tags/tag60.xml"/><Relationship Id="rId91" Type="http://schemas.openxmlformats.org/officeDocument/2006/relationships/tags" Target="../tags/tag61.xml"/><Relationship Id="rId92" Type="http://schemas.openxmlformats.org/officeDocument/2006/relationships/tags" Target="../tags/tag62.xml"/><Relationship Id="rId93" Type="http://schemas.openxmlformats.org/officeDocument/2006/relationships/tags" Target="../tags/tag63.xml"/><Relationship Id="rId94" Type="http://schemas.openxmlformats.org/officeDocument/2006/relationships/tags" Target="../tags/tag64.xml"/><Relationship Id="rId95" Type="http://schemas.openxmlformats.org/officeDocument/2006/relationships/tags" Target="../tags/tag65.xml"/><Relationship Id="rId96" Type="http://schemas.openxmlformats.org/officeDocument/2006/relationships/tags" Target="../tags/tag66.xml"/><Relationship Id="rId97" Type="http://schemas.openxmlformats.org/officeDocument/2006/relationships/tags" Target="../tags/tag67.xml"/><Relationship Id="rId98" Type="http://schemas.openxmlformats.org/officeDocument/2006/relationships/tags" Target="../tags/tag68.xml"/><Relationship Id="rId99" Type="http://schemas.openxmlformats.org/officeDocument/2006/relationships/tags" Target="../tags/tag69.xml"/><Relationship Id="rId100" Type="http://schemas.openxmlformats.org/officeDocument/2006/relationships/tags" Target="../tags/tag70.xml"/><Relationship Id="rId101" Type="http://schemas.openxmlformats.org/officeDocument/2006/relationships/tags" Target="../tags/tag71.xml"/><Relationship Id="rId102" Type="http://schemas.openxmlformats.org/officeDocument/2006/relationships/tags" Target="../tags/tag72.xml"/><Relationship Id="rId103" Type="http://schemas.openxmlformats.org/officeDocument/2006/relationships/tags" Target="../tags/tag73.xml"/><Relationship Id="rId104" Type="http://schemas.openxmlformats.org/officeDocument/2006/relationships/tags" Target="../tags/tag74.xml"/><Relationship Id="rId105" Type="http://schemas.openxmlformats.org/officeDocument/2006/relationships/tags" Target="../tags/tag75.xml"/><Relationship Id="rId106" Type="http://schemas.openxmlformats.org/officeDocument/2006/relationships/tags" Target="../tags/tag76.xml"/><Relationship Id="rId107" Type="http://schemas.openxmlformats.org/officeDocument/2006/relationships/tags" Target="../tags/tag77.xml"/><Relationship Id="rId108" Type="http://schemas.openxmlformats.org/officeDocument/2006/relationships/tags" Target="../tags/tag78.xml"/><Relationship Id="rId109" Type="http://schemas.openxmlformats.org/officeDocument/2006/relationships/tags" Target="../tags/tag79.xml"/><Relationship Id="rId110" Type="http://schemas.openxmlformats.org/officeDocument/2006/relationships/tags" Target="../tags/tag80.xml"/><Relationship Id="rId111" Type="http://schemas.openxmlformats.org/officeDocument/2006/relationships/tags" Target="../tags/tag81.xml"/><Relationship Id="rId112" Type="http://schemas.openxmlformats.org/officeDocument/2006/relationships/tags" Target="../tags/tag82.xml"/><Relationship Id="rId113" Type="http://schemas.openxmlformats.org/officeDocument/2006/relationships/tags" Target="../tags/tag83.xml"/><Relationship Id="rId114" Type="http://schemas.openxmlformats.org/officeDocument/2006/relationships/tags" Target="../tags/tag84.xml"/><Relationship Id="rId115" Type="http://schemas.openxmlformats.org/officeDocument/2006/relationships/tags" Target="../tags/tag85.xml"/><Relationship Id="rId116" Type="http://schemas.openxmlformats.org/officeDocument/2006/relationships/tags" Target="../tags/tag86.xml"/><Relationship Id="rId117" Type="http://schemas.openxmlformats.org/officeDocument/2006/relationships/tags" Target="../tags/tag87.xml"/><Relationship Id="rId118" Type="http://schemas.openxmlformats.org/officeDocument/2006/relationships/tags" Target="../tags/tag88.xml"/><Relationship Id="rId119" Type="http://schemas.openxmlformats.org/officeDocument/2006/relationships/tags" Target="../tags/tag89.xml"/><Relationship Id="rId120" Type="http://schemas.openxmlformats.org/officeDocument/2006/relationships/tags" Target="../tags/tag90.xml"/><Relationship Id="rId121" Type="http://schemas.openxmlformats.org/officeDocument/2006/relationships/tags" Target="../tags/tag91.xml"/><Relationship Id="rId122" Type="http://schemas.openxmlformats.org/officeDocument/2006/relationships/tags" Target="../tags/tag92.xml"/><Relationship Id="rId123" Type="http://schemas.openxmlformats.org/officeDocument/2006/relationships/tags" Target="../tags/tag93.xml"/><Relationship Id="rId124" Type="http://schemas.openxmlformats.org/officeDocument/2006/relationships/tags" Target="../tags/tag94.xml"/><Relationship Id="rId125" Type="http://schemas.openxmlformats.org/officeDocument/2006/relationships/tags" Target="../tags/tag95.xml"/><Relationship Id="rId126" Type="http://schemas.openxmlformats.org/officeDocument/2006/relationships/tags" Target="../tags/tag96.xml"/><Relationship Id="rId127" Type="http://schemas.openxmlformats.org/officeDocument/2006/relationships/tags" Target="../tags/tag97.xml"/><Relationship Id="rId128" Type="http://schemas.openxmlformats.org/officeDocument/2006/relationships/tags" Target="../tags/tag98.xml"/><Relationship Id="rId129" Type="http://schemas.openxmlformats.org/officeDocument/2006/relationships/tags" Target="../tags/tag99.xml"/><Relationship Id="rId130" Type="http://schemas.openxmlformats.org/officeDocument/2006/relationships/tags" Target="../tags/tag100.xml"/><Relationship Id="rId131" Type="http://schemas.openxmlformats.org/officeDocument/2006/relationships/tags" Target="../tags/tag101.xml"/><Relationship Id="rId132" Type="http://schemas.openxmlformats.org/officeDocument/2006/relationships/tags" Target="../tags/tag102.xml"/><Relationship Id="rId133" Type="http://schemas.openxmlformats.org/officeDocument/2006/relationships/tags" Target="../tags/tag103.xml"/><Relationship Id="rId134" Type="http://schemas.openxmlformats.org/officeDocument/2006/relationships/tags" Target="../tags/tag104.xml"/><Relationship Id="rId135" Type="http://schemas.openxmlformats.org/officeDocument/2006/relationships/tags" Target="../tags/tag105.xml"/><Relationship Id="rId136" Type="http://schemas.openxmlformats.org/officeDocument/2006/relationships/tags" Target="../tags/tag106.xml"/><Relationship Id="rId137" Type="http://schemas.openxmlformats.org/officeDocument/2006/relationships/tags" Target="../tags/tag107.xml"/><Relationship Id="rId138" Type="http://schemas.openxmlformats.org/officeDocument/2006/relationships/tags" Target="../tags/tag108.xml"/><Relationship Id="rId139" Type="http://schemas.openxmlformats.org/officeDocument/2006/relationships/tags" Target="../tags/tag109.xml"/><Relationship Id="rId140" Type="http://schemas.openxmlformats.org/officeDocument/2006/relationships/tags" Target="../tags/tag110.xml"/><Relationship Id="rId141" Type="http://schemas.openxmlformats.org/officeDocument/2006/relationships/tags" Target="../tags/tag111.xml"/><Relationship Id="rId142" Type="http://schemas.openxmlformats.org/officeDocument/2006/relationships/tags" Target="../tags/tag112.xml"/><Relationship Id="rId143" Type="http://schemas.openxmlformats.org/officeDocument/2006/relationships/tags" Target="../tags/tag113.xml"/><Relationship Id="rId144" Type="http://schemas.openxmlformats.org/officeDocument/2006/relationships/tags" Target="../tags/tag114.xml"/><Relationship Id="rId145" Type="http://schemas.openxmlformats.org/officeDocument/2006/relationships/tags" Target="../tags/tag115.xml"/><Relationship Id="rId146" Type="http://schemas.openxmlformats.org/officeDocument/2006/relationships/tags" Target="../tags/tag116.xml"/><Relationship Id="rId147" Type="http://schemas.openxmlformats.org/officeDocument/2006/relationships/tags" Target="../tags/tag117.xml"/><Relationship Id="rId148" Type="http://schemas.openxmlformats.org/officeDocument/2006/relationships/tags" Target="../tags/tag118.xml"/><Relationship Id="rId149" Type="http://schemas.openxmlformats.org/officeDocument/2006/relationships/tags" Target="../tags/tag119.xml"/><Relationship Id="rId150" Type="http://schemas.openxmlformats.org/officeDocument/2006/relationships/tags" Target="../tags/tag120.xml"/><Relationship Id="rId151" Type="http://schemas.openxmlformats.org/officeDocument/2006/relationships/tags" Target="../tags/tag121.xml"/><Relationship Id="rId152" Type="http://schemas.openxmlformats.org/officeDocument/2006/relationships/tags" Target="../tags/tag122.xml"/><Relationship Id="rId153" Type="http://schemas.openxmlformats.org/officeDocument/2006/relationships/tags" Target="../tags/tag123.xml"/><Relationship Id="rId154" Type="http://schemas.openxmlformats.org/officeDocument/2006/relationships/tags" Target="../tags/tag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1566100"/>
            <a:ext cx="11186477" cy="4787900"/>
          </a:xfrm>
        </p:spPr>
        <p:txBody>
          <a:bodyPr/>
          <a:lstStyle/>
          <a:p>
            <a:r>
              <a:rPr lang="de-DE" dirty="0" sz="2400" i="0">
                <a:solidFill>
                  <a:srgbClr val="FF0000"/>
                </a:solidFill>
                <a:latin typeface="72 Brand" panose="04020404031007020602" pitchFamily="82" charset="0"/>
              </a:rPr>
              <a:t>This is a test</a:t>
            </a:r>
          </a:p>
          <a:p>
            <a:endParaRPr lang="de-DE" dirty="0">
              <a:latin typeface="Chiller" panose="04020404031007020602" pitchFamily="82" charset="0"/>
            </a:endParaRPr>
          </a:p>
          <a:p>
            <a:r>
              <a:rPr lang="de-DE" dirty="0" sz="2400" i="0">
                <a:solidFill>
                  <a:srgbClr val="FF0000"/>
                </a:solidFill>
                <a:latin typeface="72 Brand" panose="04020404031007020602" pitchFamily="82" charset="0"/>
              </a:rPr>
              <a:t>Rkrkr</a:t>
            </a:r>
          </a:p>
          <a:p>
            <a:r>
              <a:rPr lang="de-DE" b="1" dirty="0" sz="2400" i="0">
                <a:solidFill>
                  <a:srgbClr val="FF0000"/>
                </a:solidFill>
                <a:latin typeface="72 Brand" panose="04020404031007020602" pitchFamily="82" charset="0"/>
              </a:rPr>
              <a:t>Lklkkr</a:t>
            </a:r>
          </a:p>
          <a:p>
            <a:endParaRPr lang="de-DE" dirty="0">
              <a:latin typeface="Chiller" panose="04020404031007020602" pitchFamily="82" charset="0"/>
            </a:endParaRPr>
          </a:p>
          <a:p>
            <a:endParaRPr lang="de-DE" dirty="0">
              <a:latin typeface="Chiller" panose="04020404031007020602" pitchFamily="82" charset="0"/>
            </a:endParaRPr>
          </a:p>
          <a:p>
            <a:endParaRPr lang="de-DE" dirty="0">
              <a:latin typeface="Chiller" panose="04020404031007020602" pitchFamily="82" charset="0"/>
            </a:endParaRPr>
          </a:p>
          <a:p>
            <a:r>
              <a:rPr lang="de-DE" i="0" dirty="0" sz="2400">
                <a:solidFill>
                  <a:srgbClr val="FF0000"/>
                </a:solidFill>
                <a:latin typeface="72 Brand" panose="04020404031007020602" pitchFamily="82" charset="0"/>
              </a:rPr>
              <a:t>Rlkrkrkrkrkr</a:t>
            </a:r>
          </a:p>
          <a:p>
            <a:endParaRPr lang="de-DE" dirty="0">
              <a:latin typeface="Chiller" panose="04020404031007020602" pitchFamily="8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z="3600" i="0">
                <a:solidFill>
                  <a:srgbClr val="0000FF"/>
                </a:solidFill>
                <a:latin typeface="72 Brand" panose="020F0502020204030204" pitchFamily="2" charset="-79"/>
                <a:cs typeface="Aharoni" panose="020F0502020204030204" pitchFamily="2" charset="-79"/>
              </a:rPr>
              <a:t>Hello I am Vishaal</a:t>
            </a: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z="2400" i="0">
                <a:solidFill>
                  <a:srgbClr val="FF0000"/>
                </a:solidFill>
                <a:latin typeface="72 Brand" panose="04020404031007020602" pitchFamily="82" charset="0"/>
              </a:rPr>
              <a:t>This is another test</a:t>
            </a:r>
          </a:p>
          <a:p>
            <a:endParaRPr lang="de-DE" i="1" dirty="0">
              <a:latin typeface="Chiller" panose="04020404031007020602" pitchFamily="82" charset="0"/>
            </a:endParaRPr>
          </a:p>
          <a:p>
            <a:r>
              <a:rPr lang="de-DE" i="0" dirty="0" sz="2400">
                <a:solidFill>
                  <a:srgbClr val="FF0000"/>
                </a:solidFill>
                <a:latin typeface="Arial" panose="04020404031007020602" pitchFamily="82" charset="0"/>
              </a:rPr>
              <a:t>john@gmail.com</a:t>
            </a:r>
            <a:endParaRPr lang="de-DE" dirty="0">
              <a:latin typeface="Chiller" panose="04020404031007020602" pitchFamily="8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 sz="3600">
                <a:solidFill>
                  <a:srgbClr val="0000FF"/>
                </a:solidFill>
                <a:latin typeface="72 Brand" panose="020F0502020204030204" pitchFamily="2" charset="-79"/>
                <a:cs typeface="Aharoni" panose="020F0502020204030204" pitchFamily="2" charset="-79"/>
              </a:rPr>
              <a:t>Hello I am Vishaal</a:t>
            </a:r>
          </a:p>
        </p:txBody>
      </p:sp>
    </p:spTree>
    <p:extLst>
      <p:ext uri="{BB962C8B-B14F-4D97-AF65-F5344CB8AC3E}">
        <p14:creationId xmlns:p14="http://schemas.microsoft.com/office/powerpoint/2010/main" val="227131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z="2400" i="0">
                <a:solidFill>
                  <a:srgbClr val="FF0000"/>
                </a:solidFill>
                <a:latin typeface="72 Brand" panose="04020404031007020602" pitchFamily="82" charset="0"/>
              </a:rPr>
              <a:t>This is another test third</a:t>
            </a:r>
          </a:p>
          <a:p>
            <a:endParaRPr lang="de-DE" dirty="0">
              <a:latin typeface="Chiller" panose="04020404031007020602" pitchFamily="82" charset="0"/>
            </a:endParaRPr>
          </a:p>
          <a:p>
            <a:r>
              <a:rPr lang="de-DE" i="0" dirty="0" sz="2400">
                <a:solidFill>
                  <a:srgbClr val="FF0000"/>
                </a:solidFill>
                <a:latin typeface="Arial" panose="04020404031007020602" pitchFamily="82" charset="0"/>
                <a:hlinkClick r:id="rId2"/>
              </a:rPr>
              <a:t>https://www.google.com/</a:t>
            </a:r>
            <a:endParaRPr lang="de-DE" i="1" dirty="0">
              <a:latin typeface="Chiller" panose="04020404031007020602" pitchFamily="82" charset="0"/>
            </a:endParaRPr>
          </a:p>
          <a:p>
            <a:endParaRPr lang="de-DE" i="1" dirty="0">
              <a:latin typeface="Chiller" panose="04020404031007020602" pitchFamily="82" charset="0"/>
            </a:endParaRPr>
          </a:p>
          <a:p>
            <a:r>
              <a:rPr lang="de-DE" i="0" dirty="0" sz="2400">
                <a:solidFill>
                  <a:srgbClr val="FF0000"/>
                </a:solidFill>
                <a:latin typeface="Arial" panose="04020404031007020602" pitchFamily="82" charset="0"/>
              </a:rPr>
              <a:t>vravalia555@gmail.com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z="3600" i="0">
                <a:solidFill>
                  <a:srgbClr val="0000FF"/>
                </a:solidFill>
                <a:latin typeface="72 Brand" panose="020F0502020204030204" pitchFamily="2" charset="-79"/>
                <a:cs typeface="Aharoni" panose="020F0502020204030204" pitchFamily="2" charset="-79"/>
              </a:rPr>
              <a:t>Hello I am Vishaal</a:t>
            </a:r>
          </a:p>
        </p:txBody>
      </p:sp>
    </p:spTree>
    <p:extLst>
      <p:ext uri="{BB962C8B-B14F-4D97-AF65-F5344CB8AC3E}">
        <p14:creationId xmlns:p14="http://schemas.microsoft.com/office/powerpoint/2010/main" val="2155647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10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5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1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19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2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24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25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2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Props1.xml><?xml version="1.0" encoding="utf-8"?>
<ds:datastoreItem xmlns:ds="http://schemas.openxmlformats.org/officeDocument/2006/customXml" ds:itemID="{F444086E-23D4-43AE-9B84-AA7543534A61}">
  <ds:schemaRefs/>
</ds:datastoreItem>
</file>

<file path=customXml/itemProps10.xml><?xml version="1.0" encoding="utf-8"?>
<ds:datastoreItem xmlns:ds="http://schemas.openxmlformats.org/officeDocument/2006/customXml" ds:itemID="{034DD3E1-2858-4C70-BC3A-61FB10763B47}">
  <ds:schemaRefs/>
</ds:datastoreItem>
</file>

<file path=customXml/itemProps11.xml><?xml version="1.0" encoding="utf-8"?>
<ds:datastoreItem xmlns:ds="http://schemas.openxmlformats.org/officeDocument/2006/customXml" ds:itemID="{32B4CE40-A540-46F0-A4B7-2503498DD8B0}">
  <ds:schemaRefs/>
</ds:datastoreItem>
</file>

<file path=customXml/itemProps12.xml><?xml version="1.0" encoding="utf-8"?>
<ds:datastoreItem xmlns:ds="http://schemas.openxmlformats.org/officeDocument/2006/customXml" ds:itemID="{77EBBC25-7217-6047-A6FE-6E3834623618}">
  <ds:schemaRefs/>
</ds:datastoreItem>
</file>

<file path=customXml/itemProps13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118DC9FA-6E7A-134A-A4CB-DB7E25529BCD}">
  <ds:schemaRefs/>
</ds:datastoreItem>
</file>

<file path=customXml/itemProps15.xml><?xml version="1.0" encoding="utf-8"?>
<ds:datastoreItem xmlns:ds="http://schemas.openxmlformats.org/officeDocument/2006/customXml" ds:itemID="{3E4381A6-8E2C-574D-B48E-536A53B18F66}">
  <ds:schemaRefs/>
</ds:datastoreItem>
</file>

<file path=customXml/itemProps16.xml><?xml version="1.0" encoding="utf-8"?>
<ds:datastoreItem xmlns:ds="http://schemas.openxmlformats.org/officeDocument/2006/customXml" ds:itemID="{CD69D8E4-3079-0947-A87B-18CDAB899542}">
  <ds:schemaRefs/>
</ds:datastoreItem>
</file>

<file path=customXml/itemProps17.xml><?xml version="1.0" encoding="utf-8"?>
<ds:datastoreItem xmlns:ds="http://schemas.openxmlformats.org/officeDocument/2006/customXml" ds:itemID="{FB378D73-682D-4B5C-B045-A467836EDC7E}">
  <ds:schemaRefs/>
</ds:datastoreItem>
</file>

<file path=customXml/itemProps18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19.xml><?xml version="1.0" encoding="utf-8"?>
<ds:datastoreItem xmlns:ds="http://schemas.openxmlformats.org/officeDocument/2006/customXml" ds:itemID="{FB3CBE98-0F50-4DCC-AB6D-9CE0DBAA75FF}">
  <ds:schemaRefs/>
</ds:datastoreItem>
</file>

<file path=customXml/itemProps2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97E3BD22-8559-41C7-B32B-85AADBCE3220}">
  <ds:schemaRefs/>
</ds:datastoreItem>
</file>

<file path=customXml/itemProps21.xml><?xml version="1.0" encoding="utf-8"?>
<ds:datastoreItem xmlns:ds="http://schemas.openxmlformats.org/officeDocument/2006/customXml" ds:itemID="{E592BBB8-4E80-3C45-BEE9-486ED596EB3C}">
  <ds:schemaRefs/>
</ds:datastoreItem>
</file>

<file path=customXml/itemProps22.xml><?xml version="1.0" encoding="utf-8"?>
<ds:datastoreItem xmlns:ds="http://schemas.openxmlformats.org/officeDocument/2006/customXml" ds:itemID="{8D60027D-B63E-433E-BB56-64F598DA4B11}">
  <ds:schemaRefs/>
</ds:datastoreItem>
</file>

<file path=customXml/itemProps23.xml><?xml version="1.0" encoding="utf-8"?>
<ds:datastoreItem xmlns:ds="http://schemas.openxmlformats.org/officeDocument/2006/customXml" ds:itemID="{CC49FFC8-2FF3-4057-96F0-3BCD1A4F0351}">
  <ds:schemaRefs/>
</ds:datastoreItem>
</file>

<file path=customXml/itemProps24.xml><?xml version="1.0" encoding="utf-8"?>
<ds:datastoreItem xmlns:ds="http://schemas.openxmlformats.org/officeDocument/2006/customXml" ds:itemID="{DF3DA119-9F3B-B04F-B2CE-ED7B6150E810}">
  <ds:schemaRefs/>
</ds:datastoreItem>
</file>

<file path=customXml/itemProps25.xml><?xml version="1.0" encoding="utf-8"?>
<ds:datastoreItem xmlns:ds="http://schemas.openxmlformats.org/officeDocument/2006/customXml" ds:itemID="{3B62FFE9-ED73-4F57-B7FD-1898883AC30C}">
  <ds:schemaRefs/>
</ds:datastoreItem>
</file>

<file path=customXml/itemProps26.xml><?xml version="1.0" encoding="utf-8"?>
<ds:datastoreItem xmlns:ds="http://schemas.openxmlformats.org/officeDocument/2006/customXml" ds:itemID="{5E726EAB-FE30-4F4D-A478-DE4759D9A12E}">
  <ds:schemaRefs/>
</ds:datastoreItem>
</file>

<file path=customXml/itemProps27.xml><?xml version="1.0" encoding="utf-8"?>
<ds:datastoreItem xmlns:ds="http://schemas.openxmlformats.org/officeDocument/2006/customXml" ds:itemID="{A3EC6DE2-FD66-684A-AC9E-08E25388DBEF}">
  <ds:schemaRefs/>
</ds:datastoreItem>
</file>

<file path=customXml/itemProps3.xml><?xml version="1.0" encoding="utf-8"?>
<ds:datastoreItem xmlns:ds="http://schemas.openxmlformats.org/officeDocument/2006/customXml" ds:itemID="{BE35CB75-D316-A442-AF6F-E30B686305AD}">
  <ds:schemaRefs/>
</ds:datastoreItem>
</file>

<file path=customXml/itemProps4.xml><?xml version="1.0" encoding="utf-8"?>
<ds:datastoreItem xmlns:ds="http://schemas.openxmlformats.org/officeDocument/2006/customXml" ds:itemID="{EA0EFD7B-A280-45FB-AEC3-B703B28210D9}">
  <ds:schemaRefs/>
</ds:datastoreItem>
</file>

<file path=customXml/itemProps5.xml><?xml version="1.0" encoding="utf-8"?>
<ds:datastoreItem xmlns:ds="http://schemas.openxmlformats.org/officeDocument/2006/customXml" ds:itemID="{0EC57229-3C66-4E28-BE75-EC4AA2288617}">
  <ds:schemaRefs/>
</ds:datastoreItem>
</file>

<file path=customXml/itemProps6.xml><?xml version="1.0" encoding="utf-8"?>
<ds:datastoreItem xmlns:ds="http://schemas.openxmlformats.org/officeDocument/2006/customXml" ds:itemID="{538A7E94-9A75-944B-BB53-DAD192A33F0F}">
  <ds:schemaRefs/>
</ds:datastoreItem>
</file>

<file path=customXml/itemProps7.xml><?xml version="1.0" encoding="utf-8"?>
<ds:datastoreItem xmlns:ds="http://schemas.openxmlformats.org/officeDocument/2006/customXml" ds:itemID="{626BBCBB-1894-4E66-BA48-9E91CE3ACBA0}">
  <ds:schemaRefs/>
</ds:datastoreItem>
</file>

<file path=customXml/itemProps8.xml><?xml version="1.0" encoding="utf-8"?>
<ds:datastoreItem xmlns:ds="http://schemas.openxmlformats.org/officeDocument/2006/customXml" ds:itemID="{7F6898E6-9ADD-4538-B0E5-FC21C8DB6903}">
  <ds:schemaRefs/>
</ds:datastoreItem>
</file>

<file path=customXml/itemProps9.xml><?xml version="1.0" encoding="utf-8"?>
<ds:datastoreItem xmlns:ds="http://schemas.openxmlformats.org/officeDocument/2006/customXml" ds:itemID="{47869D81-24A3-1649-A7BC-E604AE89024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</TotalTime>
  <Words>46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Aharoni</vt:lpstr>
      <vt:lpstr>Chiller</vt:lpstr>
      <vt:lpstr>72 Brand</vt:lpstr>
      <vt:lpstr>Wingdings</vt:lpstr>
      <vt:lpstr>Roboto</vt:lpstr>
      <vt:lpstr>Wingdings</vt:lpstr>
      <vt:lpstr>Symbol</vt:lpstr>
      <vt:lpstr>Courier New</vt:lpstr>
      <vt:lpstr>72 Brand Medium</vt:lpstr>
      <vt:lpstr>SAP Template 2023</vt:lpstr>
      <vt:lpstr>Hello I am Vishaal</vt:lpstr>
      <vt:lpstr>Hello I am Vishaal</vt:lpstr>
      <vt:lpstr>Hello I am Vishaal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Ravalia, Vishaal</dc:creator>
  <cp:keywords>2023/16:9/white</cp:keywords>
  <dc:description/>
  <cp:lastModifiedBy>Ravalia, Vishaal</cp:lastModifiedBy>
  <cp:revision>13</cp:revision>
  <dcterms:created xsi:type="dcterms:W3CDTF">2024-08-13T13:42:42Z</dcterms:created>
  <dcterms:modified xsi:type="dcterms:W3CDTF">2024-08-14T14:12:35Z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