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3"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5"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3"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9"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7"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ray797?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t>Airline booking Application</a:t>
            </a:r>
          </a:p>
          <a:p>
            <a:pPr>
              <a:lnSpc>
                <a:spcPct val="114000"/>
              </a:lnSpc>
            </a:pPr>
            <a:r>
              <a:rPr lang="en-IN" altLang="en-US" dirty="0"/>
              <a:t>Working on end to end case study of Airline Booking  Application along with authentication, Swagger </a:t>
            </a:r>
            <a:r>
              <a:rPr lang="en-US" altLang="en-US" dirty="0"/>
              <a:t>and Angular used for user interface.</a:t>
            </a:r>
            <a:endParaRPr lang="en-US" altLang="nl-NL" b="1" dirty="0"/>
          </a:p>
          <a:p>
            <a:pPr eaLnBrk="1" hangingPunct="1">
              <a:lnSpc>
                <a:spcPct val="114000"/>
              </a:lnSpc>
            </a:pPr>
            <a:r>
              <a:rPr lang="en-IN" altLang="nl-NL" sz="1200" b="1" dirty="0"/>
              <a:t>Angular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r>
              <a:rPr lang="en-IN" altLang="nl-NL" sz="1200" b="1" dirty="0"/>
              <a:t>In shorts Application Clone</a:t>
            </a:r>
          </a:p>
          <a:p>
            <a:pPr eaLnBrk="1" hangingPunct="1">
              <a:lnSpc>
                <a:spcPct val="114000"/>
              </a:lnSpc>
            </a:pPr>
            <a:r>
              <a:rPr lang="en-IN" altLang="nl-NL" dirty="0"/>
              <a:t>Developed News Application using Frontend  react and Web API with MongoDB as Database .</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vishal.ray@capgemini.com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+91 9348512070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MVC , Spring Core,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Practical Understanding of </a:t>
            </a:r>
            <a:r>
              <a:rPr lang="en-US" sz="1050" b="1" dirty="0"/>
              <a:t>Non-relational Database </a:t>
            </a:r>
            <a:r>
              <a:rPr lang="en-US" sz="1050" dirty="0"/>
              <a:t>Like </a:t>
            </a:r>
            <a:r>
              <a:rPr lang="en-US" sz="1050" b="1" dirty="0"/>
              <a:t>MongoDB.</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MVC Web Forms, REST API</a:t>
            </a:r>
            <a:r>
              <a:rPr lang="en-IN" sz="1050" b="1" dirty="0"/>
              <a:t>.</a:t>
            </a:r>
            <a:endParaRPr lang="en-US" sz="1050" dirty="0"/>
          </a:p>
          <a:p>
            <a:pPr marL="171450" indent="-171450">
              <a:buFont typeface="Arial" panose="020B0604020202020204" pitchFamily="34" charset="0"/>
              <a:buChar char="•"/>
            </a:pPr>
            <a:r>
              <a:rPr lang="en-US" altLang="en-US" sz="1050" b="1" dirty="0"/>
              <a:t>Angular developer</a:t>
            </a:r>
            <a:r>
              <a:rPr lang="en-US" altLang="en-US" sz="1050" dirty="0"/>
              <a:t> with working knowledge on </a:t>
            </a:r>
            <a:r>
              <a:rPr lang="en-US" altLang="en-US" sz="1050" b="1" dirty="0"/>
              <a:t>Angular</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VISHAL RAY</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71951090"/>
              </p:ext>
            </p:extLst>
          </p:nvPr>
        </p:nvGraphicFramePr>
        <p:xfrm>
          <a:off x="9245386" y="1253767"/>
          <a:ext cx="2928945" cy="5608946"/>
        </p:xfrm>
        <a:graphic>
          <a:graphicData uri="http://schemas.openxmlformats.org/drawingml/2006/table">
            <a:tbl>
              <a:tblPr firstRow="1" bandRow="1">
                <a:tableStyleId>{0E3FDE45-AF77-4B5C-9715-49D594BDF05E}</a:tableStyleId>
              </a:tblPr>
              <a:tblGrid>
                <a:gridCol w="811860">
                  <a:extLst>
                    <a:ext uri="{9D8B030D-6E8A-4147-A177-3AD203B41FA5}">
                      <a16:colId xmlns:a16="http://schemas.microsoft.com/office/drawing/2014/main" val="3331298770"/>
                    </a:ext>
                  </a:extLst>
                </a:gridCol>
                <a:gridCol w="2117085">
                  <a:extLst>
                    <a:ext uri="{9D8B030D-6E8A-4147-A177-3AD203B41FA5}">
                      <a16:colId xmlns:a16="http://schemas.microsoft.com/office/drawing/2014/main" val="879084521"/>
                    </a:ext>
                  </a:extLst>
                </a:gridCol>
              </a:tblGrid>
              <a:tr h="484135">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Data Types in Java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820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 REST</a:t>
                      </a:r>
                    </a:p>
                  </a:txBody>
                  <a:tcPr/>
                </a:tc>
                <a:tc>
                  <a:txBody>
                    <a:bodyPr/>
                    <a:lstStyle/>
                    <a:p>
                      <a:r>
                        <a:rPr kumimoji="0" lang="en-US" sz="1000" u="none" strike="noStrike" kern="1200" cap="none" spc="0" normalizeH="0" baseline="0" dirty="0">
                          <a:ln>
                            <a:noFill/>
                          </a:ln>
                          <a:effectLst/>
                          <a:uLnTx/>
                          <a:uFillTx/>
                        </a:rPr>
                        <a:t>Spring Fundamentals, Entity Framework</a:t>
                      </a:r>
                    </a:p>
                    <a:p>
                      <a:r>
                        <a:rPr kumimoji="0" lang="en-US" sz="1000" u="none" strike="noStrike" kern="1200" cap="none" spc="0" normalizeH="0" baseline="0" dirty="0">
                          <a:ln>
                            <a:noFill/>
                          </a:ln>
                          <a:effectLst/>
                          <a:uLnTx/>
                          <a:uFillTx/>
                        </a:rPr>
                        <a:t> Web API Routing</a:t>
                      </a:r>
                    </a:p>
                    <a:p>
                      <a:r>
                        <a:rPr kumimoji="0" lang="en-US" sz="1000" u="none" strike="noStrike" kern="1200" cap="none" spc="0" normalizeH="0" baseline="0" dirty="0">
                          <a:ln>
                            <a:noFill/>
                          </a:ln>
                          <a:effectLst/>
                          <a:uLnTx/>
                          <a:uFillTx/>
                        </a:rPr>
                        <a:t> Web API Introduction.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29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050" u="none" strike="noStrike" kern="1200" cap="none" spc="0" normalizeH="0" baseline="0" noProof="0" dirty="0">
                          <a:ln>
                            <a:noFill/>
                          </a:ln>
                          <a:effectLst/>
                          <a:uLnTx/>
                          <a:uFillTx/>
                        </a:rPr>
                        <a:t>Spring Core</a:t>
                      </a:r>
                      <a:endParaRPr kumimoji="0" lang="en-US" altLang="en-US" sz="105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50" dirty="0">
                          <a:solidFill>
                            <a:schemeClr val="tx1"/>
                          </a:solidFill>
                        </a:rPr>
                        <a:t>Spring core Fundamentals, Building an API with Spring MVC, Dependency Injection in Spring Core.</a:t>
                      </a:r>
                    </a:p>
                  </a:txBody>
                  <a:tcPr/>
                </a:tc>
                <a:extLst>
                  <a:ext uri="{0D108BD9-81ED-4DB2-BD59-A6C34878D82A}">
                    <a16:rowId xmlns:a16="http://schemas.microsoft.com/office/drawing/2014/main" val="3229840877"/>
                  </a:ext>
                </a:extLst>
              </a:tr>
              <a:tr h="912063">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9650">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105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109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basics of SQL</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109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5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57003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a:t>
                      </a:r>
                    </a:p>
                  </a:txBody>
                  <a:tcPr/>
                </a:tc>
                <a:extLst>
                  <a:ext uri="{0D108BD9-81ED-4DB2-BD59-A6C34878D82A}">
                    <a16:rowId xmlns:a16="http://schemas.microsoft.com/office/drawing/2014/main" val="645317192"/>
                  </a:ext>
                </a:extLst>
              </a:tr>
              <a:tr h="446208">
                <a:tc>
                  <a:txBody>
                    <a:bodyPr/>
                    <a:lstStyle/>
                    <a:p>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6" y="547041"/>
            <a:ext cx="2655399" cy="459357"/>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rPr>
              <a:t>Bachelor of Engineering</a:t>
            </a:r>
          </a:p>
          <a:p>
            <a:pPr lvl="0">
              <a:lnSpc>
                <a:spcPct val="114000"/>
              </a:lnSpc>
              <a:defRPr/>
            </a:pPr>
            <a:r>
              <a:rPr lang="en-US" altLang="nl-NL" sz="1100" dirty="0">
                <a:solidFill>
                  <a:prstClr val="black"/>
                </a:solidFill>
                <a:latin typeface="Verdana" panose="020B0604030504040204" pitchFamily="34" charset="0"/>
              </a:rPr>
              <a:t>Computer Science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55967" y="1032195"/>
            <a:ext cx="607859" cy="261610"/>
          </a:xfrm>
          <a:prstGeom prst="rect">
            <a:avLst/>
          </a:prstGeom>
        </p:spPr>
        <p:txBody>
          <a:bodyPr wrap="none">
            <a:spAutoFit/>
          </a:bodyPr>
          <a:lstStyle/>
          <a:p>
            <a:r>
              <a:rPr lang="en-US" altLang="nl-NL" sz="1100" b="1" dirty="0">
                <a:solidFill>
                  <a:srgbClr val="0070AD"/>
                </a:solidFill>
                <a:latin typeface="Verdana" panose="020B0604030504040204" pitchFamily="34" charset="0"/>
              </a:rPr>
              <a:t>Skills</a:t>
            </a:r>
            <a:endParaRPr lang="en-US" sz="11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928905" y="5900481"/>
            <a:ext cx="499901" cy="417012"/>
          </a:xfrm>
          <a:prstGeom prst="ellipse">
            <a:avLst/>
          </a:prstGeom>
          <a:solidFill>
            <a:schemeClr val="bg1"/>
          </a:solidFill>
        </p:spPr>
      </p:pic>
      <p:pic>
        <p:nvPicPr>
          <p:cNvPr id="8" name="Picture Placeholder 7">
            <a:extLst>
              <a:ext uri="{FF2B5EF4-FFF2-40B4-BE49-F238E27FC236}">
                <a16:creationId xmlns:a16="http://schemas.microsoft.com/office/drawing/2014/main" id="{82CD9384-7EB4-486F-9FBC-56719C41CAAE}"/>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2569</TotalTime>
  <Words>335</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vishal ray</cp:lastModifiedBy>
  <cp:revision>43</cp:revision>
  <dcterms:created xsi:type="dcterms:W3CDTF">2020-09-22T06:24:34Z</dcterms:created>
  <dcterms:modified xsi:type="dcterms:W3CDTF">2022-04-25T12:31:26Z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