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67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rank Ruhl Libre Medium" panose="00000600000000000000" pitchFamily="2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grepper.com/code-examples/java/%5C033%5B31m+JAV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487301" cy="10287000"/>
          </a:xfrm>
          <a:prstGeom prst="rect">
            <a:avLst/>
          </a:prstGeom>
          <a:solidFill>
            <a:srgbClr val="082150"/>
          </a:solidFill>
        </p:spPr>
      </p:sp>
      <p:sp>
        <p:nvSpPr>
          <p:cNvPr id="5" name="TextBox 5"/>
          <p:cNvSpPr txBox="1"/>
          <p:nvPr/>
        </p:nvSpPr>
        <p:spPr>
          <a:xfrm>
            <a:off x="518750" y="3695700"/>
            <a:ext cx="17449800" cy="213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9"/>
              </a:lnSpc>
            </a:pPr>
            <a:r>
              <a:rPr lang="en-US" sz="6949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Conceptos para realizar un menu con el bucle while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352800" y="1257300"/>
            <a:ext cx="12382500" cy="93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86"/>
              </a:lnSpc>
            </a:pPr>
            <a:r>
              <a:rPr lang="en-US" sz="5681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Crear Clase - Objeto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DADF0F-7AD8-4FD9-B98E-3F0AC9B7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29956" r="57083" b="45714"/>
          <a:stretch/>
        </p:blipFill>
        <p:spPr>
          <a:xfrm>
            <a:off x="609600" y="3457942"/>
            <a:ext cx="10220407" cy="41237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F59D4C-B68D-4BBB-9244-CD14F6FB5E81}"/>
              </a:ext>
            </a:extLst>
          </p:cNvPr>
          <p:cNvSpPr txBox="1"/>
          <p:nvPr/>
        </p:nvSpPr>
        <p:spPr>
          <a:xfrm>
            <a:off x="10991850" y="3457942"/>
            <a:ext cx="6915150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ES" sz="2400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rgbClr val="002060"/>
                </a:solidFill>
              </a:rPr>
              <a:t>En Java, un objeto se crea a partir de una clase. Ya hemos creado la clase nombrada Main, por lo que ahora podemos usar esto para crear objetos.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ES" sz="2400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rgbClr val="002060"/>
                </a:solidFill>
              </a:rPr>
              <a:t>Para crear un objeto de Main, especifique el nombre de la clase, seguido del nombre del objeto y use la palabra clave new.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ES" sz="2400" dirty="0">
              <a:solidFill>
                <a:srgbClr val="002060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es-ES" sz="2400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CL" sz="2400" dirty="0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FADD9AD-2CAF-4C8D-9B3C-676F11C6DADB}"/>
              </a:ext>
            </a:extLst>
          </p:cNvPr>
          <p:cNvCxnSpPr/>
          <p:nvPr/>
        </p:nvCxnSpPr>
        <p:spPr>
          <a:xfrm>
            <a:off x="2590800" y="3924300"/>
            <a:ext cx="533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FCA64B1-1C20-40CF-8D10-31CDAB8A275C}"/>
              </a:ext>
            </a:extLst>
          </p:cNvPr>
          <p:cNvCxnSpPr/>
          <p:nvPr/>
        </p:nvCxnSpPr>
        <p:spPr>
          <a:xfrm>
            <a:off x="1295400" y="5416666"/>
            <a:ext cx="609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17CAB37-23C3-43AD-9B4E-9D1DBD1D841C}"/>
              </a:ext>
            </a:extLst>
          </p:cNvPr>
          <p:cNvCxnSpPr>
            <a:cxnSpLocks/>
          </p:cNvCxnSpPr>
          <p:nvPr/>
        </p:nvCxnSpPr>
        <p:spPr>
          <a:xfrm>
            <a:off x="3733800" y="5432657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257300"/>
            <a:ext cx="18288000" cy="93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86"/>
              </a:lnSpc>
            </a:pPr>
            <a:r>
              <a:rPr lang="en-US" sz="5681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Método Java String equalsIgnoreCase 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F59D4C-B68D-4BBB-9244-CD14F6FB5E81}"/>
              </a:ext>
            </a:extLst>
          </p:cNvPr>
          <p:cNvSpPr txBox="1"/>
          <p:nvPr/>
        </p:nvSpPr>
        <p:spPr>
          <a:xfrm>
            <a:off x="2438400" y="3390900"/>
            <a:ext cx="13563600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s-ES" sz="3200" b="1" dirty="0">
                <a:solidFill>
                  <a:srgbClr val="002060"/>
                </a:solidFill>
              </a:rPr>
              <a:t>Definición y uso: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002060"/>
                </a:solidFill>
              </a:rPr>
              <a:t> El método </a:t>
            </a:r>
            <a:r>
              <a:rPr lang="es-ES" sz="3200" b="1" dirty="0">
                <a:solidFill>
                  <a:srgbClr val="002060"/>
                </a:solidFill>
              </a:rPr>
              <a:t>equalsIgnoreCase() </a:t>
            </a:r>
            <a:r>
              <a:rPr lang="es-ES" sz="3200" dirty="0">
                <a:solidFill>
                  <a:srgbClr val="002060"/>
                </a:solidFill>
              </a:rPr>
              <a:t>compara dos cadenas, ignorando las diferencias entre mayúsculas y minúsculas.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ES" sz="3200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002060"/>
                </a:solidFill>
              </a:rPr>
              <a:t> Este método devuelve verdadero si las cadenas son iguales y falso si no.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4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257300"/>
            <a:ext cx="18288000" cy="93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86"/>
              </a:lnSpc>
            </a:pPr>
            <a:r>
              <a:rPr lang="es-ES" sz="5681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Secuencias de escape válidas en Java</a:t>
            </a:r>
            <a:endParaRPr lang="en-US" sz="5681" dirty="0">
              <a:solidFill>
                <a:schemeClr val="accent5">
                  <a:lumMod val="60000"/>
                  <a:lumOff val="40000"/>
                </a:schemeClr>
              </a:solidFill>
              <a:latin typeface="Frank Ruhl Libre Medium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70CA7881-D4F2-4D5C-A1AD-012711FE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36749"/>
              </p:ext>
            </p:extLst>
          </p:nvPr>
        </p:nvGraphicFramePr>
        <p:xfrm>
          <a:off x="3200400" y="3238500"/>
          <a:ext cx="1219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2199325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273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Código</a:t>
                      </a:r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Definición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8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solidFill>
                            <a:srgbClr val="002060"/>
                          </a:solidFill>
                        </a:rPr>
                        <a:t>Crea una nueva línea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\033[0;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Restablecer Texto</a:t>
                      </a:r>
                      <a:endParaRPr lang="es-CL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\033[0;35m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Color Rojo</a:t>
                      </a:r>
                      <a:endParaRPr lang="es-CL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961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D0EAD5C6-A7C4-444C-8EBC-4900B39EBB8E}"/>
              </a:ext>
            </a:extLst>
          </p:cNvPr>
          <p:cNvSpPr txBox="1"/>
          <p:nvPr/>
        </p:nvSpPr>
        <p:spPr>
          <a:xfrm>
            <a:off x="3200400" y="6667500"/>
            <a:ext cx="12192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Más colores en el siguiente link</a:t>
            </a:r>
          </a:p>
          <a:p>
            <a:pPr algn="ctr"/>
            <a:r>
              <a:rPr lang="es-ES" sz="28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https://www.codegrepper.com/code-examples/java/%5C033%5B31m+JAVA</a:t>
            </a:r>
            <a:endParaRPr lang="es-ES" sz="2800" b="1" dirty="0">
              <a:solidFill>
                <a:schemeClr val="accent1"/>
              </a:solidFill>
            </a:endParaRPr>
          </a:p>
          <a:p>
            <a:pPr algn="ctr"/>
            <a:endParaRPr lang="es-E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Office PowerPoint</Application>
  <PresentationFormat>Personalizado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Wingdings</vt:lpstr>
      <vt:lpstr>Arial</vt:lpstr>
      <vt:lpstr>Frank Ruhl Libre Medium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Animada Vídeo Empresa Azul y Blanco</dc:title>
  <cp:lastModifiedBy>VALERY EMY BELEN RODRIGUEZ CASTILLO</cp:lastModifiedBy>
  <cp:revision>2</cp:revision>
  <dcterms:created xsi:type="dcterms:W3CDTF">2006-08-16T00:00:00Z</dcterms:created>
  <dcterms:modified xsi:type="dcterms:W3CDTF">2021-08-18T17:13:58Z</dcterms:modified>
  <dc:identifier>DAEneOYr9A0</dc:identifier>
</cp:coreProperties>
</file>