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30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0" r:id="rId13"/>
    <p:sldId id="322" r:id="rId14"/>
    <p:sldId id="321" r:id="rId15"/>
  </p:sldIdLst>
  <p:sldSz cx="9144000" cy="5143500" type="screen16x9"/>
  <p:notesSz cx="6858000" cy="9144000"/>
  <p:embeddedFontLst>
    <p:embeddedFont>
      <p:font typeface="Source Code Pro Light" panose="020B0409030403020204" pitchFamily="49" charset="0"/>
      <p:regular r:id="rId17"/>
      <p:bold r:id="rId18"/>
      <p:italic r:id="rId19"/>
      <p:boldItalic r:id="rId20"/>
    </p:embeddedFont>
    <p:embeddedFont>
      <p:font typeface="Tek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62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61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146379" y="1871806"/>
            <a:ext cx="4591684" cy="1417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 dirty="0">
                <a:solidFill>
                  <a:srgbClr val="F3F3F3"/>
                </a:solidFill>
              </a:rPr>
              <a:t>Tipos de malware</a:t>
            </a:r>
            <a:endParaRPr sz="6600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ES" u="sng" dirty="0"/>
              <a:t>Hombre en el móvil (</a:t>
            </a:r>
            <a:r>
              <a:rPr lang="es-ES" u="sng" dirty="0" err="1"/>
              <a:t>MitMo</a:t>
            </a:r>
            <a:r>
              <a:rPr lang="es-ES" u="sng" dirty="0"/>
              <a:t>): </a:t>
            </a:r>
            <a:endParaRPr lang="es-MX" u="sng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268" y="712442"/>
            <a:ext cx="6511418" cy="4011958"/>
          </a:xfrm>
        </p:spPr>
        <p:txBody>
          <a:bodyPr/>
          <a:lstStyle/>
          <a:p>
            <a:pPr marL="152400" indent="0"/>
            <a:endParaRPr lang="es-MX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 err="1"/>
              <a:t>MitMo</a:t>
            </a:r>
            <a:r>
              <a:rPr lang="es-ES" sz="1600" dirty="0"/>
              <a:t> es un tipo de ataque utilizado para tomar el control de un dispositivo móvil.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Cuando está infectado, puede ordenarse al dispositivo móvil que exfiltre información confidencial del usuario y la envíe a los  atacantes.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 err="1"/>
              <a:t>ZeuS</a:t>
            </a:r>
            <a:r>
              <a:rPr lang="es-ES" sz="1600" dirty="0"/>
              <a:t>, un ejemplo de ataque con capacidades de </a:t>
            </a:r>
            <a:r>
              <a:rPr lang="es-ES" sz="1600" dirty="0" err="1"/>
              <a:t>MitMo</a:t>
            </a:r>
            <a:r>
              <a:rPr lang="es-ES" sz="1600" dirty="0"/>
              <a:t>, permite que los atacantes capturen silenciosamente SMS de verificación de 2 pasos enviados a los usuarios..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344653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 err="1"/>
              <a:t>Scareware</a:t>
            </a:r>
            <a:r>
              <a:rPr lang="es-MX" u="sng" dirty="0"/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291" y="676156"/>
            <a:ext cx="6511418" cy="4011958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Tipo de malware está diseñado para persuadir al usuario de realizar acciones específicas en función del temor.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Falsifica ventanas emergentes que se asemejan a las ventanas de diálogo del sistema operativo.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Estas ventanas muestran mensajes falsificados que indican que el sistema está en riesgo o necesita la ejecución de un programa específico para volver al funcionamiento normal.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En realidad, no se evaluó ni detectó ningún problema y, si el usuario acepta y autoriza la ejecución del programa mencionado, el sistema se infecta con malware.</a:t>
            </a:r>
          </a:p>
        </p:txBody>
      </p:sp>
    </p:spTree>
    <p:extLst>
      <p:ext uri="{BB962C8B-B14F-4D97-AF65-F5344CB8AC3E}">
        <p14:creationId xmlns:p14="http://schemas.microsoft.com/office/powerpoint/2010/main" val="33934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/>
              <a:t>Gusanos: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291" y="676156"/>
            <a:ext cx="7094738" cy="4004701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Son códigos maliciosos que se replican mediante la explotación independiente de las vulnerabilidades en las redes.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Por lo general, ralentizan las redes. Mientras que un virus requiere la ejecución de un programa del host; los gusanos pueden ejecutarse por sí mismos.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A excepción de la infección inicial, ya no requieren la participación del usuario. Una vez infectado el host, el gusano puede propagarse rápidamente por la red.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Los gusanos comparten patrones similares. Todos tienen una vulnerabilidad de activación, una manera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de propagarse y contienen una carga útil.</a:t>
            </a:r>
          </a:p>
        </p:txBody>
      </p:sp>
    </p:spTree>
    <p:extLst>
      <p:ext uri="{BB962C8B-B14F-4D97-AF65-F5344CB8AC3E}">
        <p14:creationId xmlns:p14="http://schemas.microsoft.com/office/powerpoint/2010/main" val="390341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/>
              <a:t>Síntomas de malware: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291" y="676156"/>
            <a:ext cx="7094738" cy="4004701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u="sng" dirty="0"/>
              <a:t>Estos son síntomas frecuentes de malware: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Aumento del uso de la CPU.</a:t>
            </a:r>
          </a:p>
          <a:p>
            <a:pPr marL="152400" indent="0" algn="just">
              <a:buClr>
                <a:srgbClr val="0070C0"/>
              </a:buClr>
              <a:buSzPct val="100000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Disminución de la velocidad de la computadora.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La computadora se congela o falla con frecuencia.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Hay una disminución en la velocidad de navegación web.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</p:txBody>
      </p:sp>
      <p:grpSp>
        <p:nvGrpSpPr>
          <p:cNvPr id="5" name="Google Shape;642;p29">
            <a:extLst>
              <a:ext uri="{FF2B5EF4-FFF2-40B4-BE49-F238E27FC236}">
                <a16:creationId xmlns:a16="http://schemas.microsoft.com/office/drawing/2014/main" id="{C78035D1-4935-4866-8EB4-1B9B2E49B40C}"/>
              </a:ext>
            </a:extLst>
          </p:cNvPr>
          <p:cNvGrpSpPr/>
          <p:nvPr/>
        </p:nvGrpSpPr>
        <p:grpSpPr>
          <a:xfrm>
            <a:off x="5931648" y="3986769"/>
            <a:ext cx="330144" cy="384900"/>
            <a:chOff x="1598350" y="238125"/>
            <a:chExt cx="4404525" cy="5220200"/>
          </a:xfrm>
        </p:grpSpPr>
        <p:sp>
          <p:nvSpPr>
            <p:cNvPr id="6" name="Google Shape;643;p29">
              <a:extLst>
                <a:ext uri="{FF2B5EF4-FFF2-40B4-BE49-F238E27FC236}">
                  <a16:creationId xmlns:a16="http://schemas.microsoft.com/office/drawing/2014/main" id="{2473EDA3-473B-477E-89F8-42BA2AD37479}"/>
                </a:ext>
              </a:extLst>
            </p:cNvPr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4;p29">
              <a:extLst>
                <a:ext uri="{FF2B5EF4-FFF2-40B4-BE49-F238E27FC236}">
                  <a16:creationId xmlns:a16="http://schemas.microsoft.com/office/drawing/2014/main" id="{FA11AB6D-7349-4293-837E-BCBADF8EE9C6}"/>
                </a:ext>
              </a:extLst>
            </p:cNvPr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645;p29">
              <a:extLst>
                <a:ext uri="{FF2B5EF4-FFF2-40B4-BE49-F238E27FC236}">
                  <a16:creationId xmlns:a16="http://schemas.microsoft.com/office/drawing/2014/main" id="{5CF734BB-C86A-4454-97BB-C1767A283A4A}"/>
                </a:ext>
              </a:extLst>
            </p:cNvPr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575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/>
              <a:t>Síntomas de malware: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805" y="501985"/>
            <a:ext cx="7094738" cy="4004701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marL="152400" indent="0" algn="just">
              <a:buClr>
                <a:srgbClr val="0070C0"/>
              </a:buClr>
              <a:buSzPct val="100000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Existen problemas inexplicables con las conexiones de red.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Se modifican / eliminan los archivos.</a:t>
            </a:r>
          </a:p>
          <a:p>
            <a:pPr marL="152400" indent="0" algn="just">
              <a:buClr>
                <a:srgbClr val="0070C0"/>
              </a:buClr>
              <a:buSzPct val="100000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Hay una presencia de archivos, programas e iconos de escritorio desconocidos.</a:t>
            </a:r>
          </a:p>
          <a:p>
            <a:pPr marL="152400" indent="0" algn="just">
              <a:buClr>
                <a:srgbClr val="0070C0"/>
              </a:buClr>
              <a:buSzPct val="100000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Los programas se cierran o reconfiguran solos.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Se envían correos electrónicos sin el conocimiento o el consentimiento del usuario</a:t>
            </a:r>
          </a:p>
        </p:txBody>
      </p:sp>
    </p:spTree>
    <p:extLst>
      <p:ext uri="{BB962C8B-B14F-4D97-AF65-F5344CB8AC3E}">
        <p14:creationId xmlns:p14="http://schemas.microsoft.com/office/powerpoint/2010/main" val="321704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55EA4-56EE-4E33-99F6-551823B4B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Objetivo: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C10C4C-D50F-400A-9184-05677EC129A8}"/>
              </a:ext>
            </a:extLst>
          </p:cNvPr>
          <p:cNvSpPr txBox="1"/>
          <p:nvPr/>
        </p:nvSpPr>
        <p:spPr>
          <a:xfrm>
            <a:off x="1122630" y="1113575"/>
            <a:ext cx="6898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Dar a conocer los distintos tipos de malware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4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dirty="0"/>
              <a:t>Tipos de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039" y="1100127"/>
            <a:ext cx="6090504" cy="3399301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Los Malware, acrónimo para el inglés “</a:t>
            </a:r>
            <a:r>
              <a:rPr lang="es-ES" sz="1600" b="1" i="1" dirty="0" err="1"/>
              <a:t>Malicious</a:t>
            </a:r>
            <a:r>
              <a:rPr lang="es-ES" sz="1600" b="1" i="1" dirty="0"/>
              <a:t> Software</a:t>
            </a:r>
            <a:r>
              <a:rPr lang="es-ES" sz="1600" dirty="0"/>
              <a:t>” (Software malicioso), es cualquier código que pueda utilizarse para robar datos, evitar los controles de acceso, ocasionar daños o comprometer un sistema. 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73038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/>
              <a:t>Bot: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039" y="1100127"/>
            <a:ext cx="6090504" cy="3399301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Un </a:t>
            </a:r>
            <a:r>
              <a:rPr lang="es-ES" sz="1600" dirty="0" err="1"/>
              <a:t>bot</a:t>
            </a:r>
            <a:r>
              <a:rPr lang="es-ES" sz="1600" dirty="0"/>
              <a:t> es un malware </a:t>
            </a:r>
            <a:r>
              <a:rPr lang="es-ES" sz="1600" i="1" dirty="0"/>
              <a:t>diseñado para realizar acciones automáticamente generalmente en línea</a:t>
            </a:r>
            <a:r>
              <a:rPr lang="es-ES" sz="1600" dirty="0"/>
              <a:t>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Si bien la mayoría de los </a:t>
            </a:r>
            <a:r>
              <a:rPr lang="es-ES" sz="1600" dirty="0" err="1"/>
              <a:t>bots</a:t>
            </a:r>
            <a:r>
              <a:rPr lang="es-ES" sz="1600" dirty="0"/>
              <a:t> son inofensivos, un uso cada vez más frecuente de </a:t>
            </a:r>
            <a:r>
              <a:rPr lang="es-ES" sz="1600" dirty="0" err="1"/>
              <a:t>bots</a:t>
            </a:r>
            <a:r>
              <a:rPr lang="es-ES" sz="1600" dirty="0"/>
              <a:t> maliciosos es el de los </a:t>
            </a:r>
            <a:r>
              <a:rPr lang="es-ES" sz="1600" dirty="0" err="1"/>
              <a:t>botnets</a:t>
            </a:r>
            <a:r>
              <a:rPr lang="es-ES" sz="1600" dirty="0"/>
              <a:t>. varias computadoras pueden infectarse con </a:t>
            </a:r>
            <a:r>
              <a:rPr lang="es-ES" sz="1600" dirty="0" err="1"/>
              <a:t>bots</a:t>
            </a:r>
            <a:r>
              <a:rPr lang="es-ES" sz="1600" dirty="0"/>
              <a:t> programados para esperar silenciosamente los comandos provistos por el atacante.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84466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/>
              <a:t>Ransomware: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039" y="1100127"/>
            <a:ext cx="6206618" cy="3718616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Diseñado para mantener captivo un sistema de computación o los datos que contiene hasta que se realice un pago.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Trabaja generalmente encriptando los datos de la computadora con una clave desconocida para el usuario.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Algunas otras versiones de </a:t>
            </a:r>
            <a:r>
              <a:rPr lang="es-ES" sz="1600" dirty="0" err="1"/>
              <a:t>ransomware</a:t>
            </a:r>
            <a:r>
              <a:rPr lang="es-ES" sz="1600" dirty="0"/>
              <a:t> pueden aprovechar vulnerabilidades específicas del sistema para bloquearlo.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El </a:t>
            </a:r>
            <a:r>
              <a:rPr lang="es-ES" sz="1600" dirty="0" err="1"/>
              <a:t>ransomware</a:t>
            </a:r>
            <a:r>
              <a:rPr lang="es-ES" sz="1600" dirty="0"/>
              <a:t> se esparce por un archivo </a:t>
            </a:r>
            <a:r>
              <a:rPr lang="es-ES" sz="1600" i="1" dirty="0"/>
              <a:t>descargado o alguna vulnerabilidad de software.</a:t>
            </a:r>
          </a:p>
        </p:txBody>
      </p:sp>
    </p:spTree>
    <p:extLst>
      <p:ext uri="{BB962C8B-B14F-4D97-AF65-F5344CB8AC3E}">
        <p14:creationId xmlns:p14="http://schemas.microsoft.com/office/powerpoint/2010/main" val="274405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 err="1"/>
              <a:t>Rootkit</a:t>
            </a:r>
            <a:r>
              <a:rPr lang="es-MX" u="sng" dirty="0"/>
              <a:t>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297" y="712441"/>
            <a:ext cx="6627532" cy="3968415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i="1" dirty="0"/>
              <a:t>Diseñado para modificar el sistema operativo a fin de crear una puerta trasera con el fin de  acceder a la computadora de forma remota.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i="1" dirty="0"/>
              <a:t>La mayoría de los </a:t>
            </a:r>
            <a:r>
              <a:rPr lang="es-ES" sz="1600" i="1" dirty="0" err="1"/>
              <a:t>rootkits</a:t>
            </a:r>
            <a:r>
              <a:rPr lang="es-ES" sz="1600" i="1" dirty="0"/>
              <a:t> aprovecha las vulnerabilidades de software para realizar el escalamiento de privilegios y modificar los archivos del sistema.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i="1" dirty="0"/>
              <a:t>También es común que los </a:t>
            </a:r>
            <a:r>
              <a:rPr lang="es-ES" sz="1600" i="1" dirty="0" err="1"/>
              <a:t>rootkits</a:t>
            </a:r>
            <a:r>
              <a:rPr lang="es-ES" sz="1600" i="1" dirty="0"/>
              <a:t> modifiquen las herramientas forenses de supervisión del sistema, por lo que es muy difícil detectarlos.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i="1" dirty="0"/>
              <a:t>A menudo, una computadora infectada por un </a:t>
            </a:r>
            <a:r>
              <a:rPr lang="es-ES" sz="1600" i="1" dirty="0" err="1"/>
              <a:t>rootkit</a:t>
            </a:r>
            <a:r>
              <a:rPr lang="es-ES" sz="1600" i="1" dirty="0"/>
              <a:t> debe limpiarse y reinstalarse.</a:t>
            </a:r>
          </a:p>
        </p:txBody>
      </p:sp>
    </p:spTree>
    <p:extLst>
      <p:ext uri="{BB962C8B-B14F-4D97-AF65-F5344CB8AC3E}">
        <p14:creationId xmlns:p14="http://schemas.microsoft.com/office/powerpoint/2010/main" val="317190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/>
              <a:t>Spyware: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039" y="1100127"/>
            <a:ext cx="6206618" cy="3718616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i="1" dirty="0"/>
              <a:t>Diseñado para rastrear y espiar al usuario.</a:t>
            </a:r>
          </a:p>
          <a:p>
            <a:pPr marL="152400" indent="0" algn="just">
              <a:buClr>
                <a:srgbClr val="0070C0"/>
              </a:buClr>
              <a:buSzPct val="100000"/>
            </a:pPr>
            <a:r>
              <a:rPr lang="es-ES" sz="1600" i="1" dirty="0"/>
              <a:t>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i="1" dirty="0"/>
              <a:t>El spyware a menudo incluye rastreadores de actividades, recopilación de pulsaciones de teclas y captura de datos.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i="1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i="1" dirty="0"/>
              <a:t>En el intento por superar las medidas de seguridad, el spyware a menudo modifica las configuraciones de seguridad.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i="1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i="1" dirty="0"/>
              <a:t>El spyware con frecuencia se agrupa con el software legítimo o con caballos troyanos.</a:t>
            </a:r>
          </a:p>
        </p:txBody>
      </p:sp>
    </p:spTree>
    <p:extLst>
      <p:ext uri="{BB962C8B-B14F-4D97-AF65-F5344CB8AC3E}">
        <p14:creationId xmlns:p14="http://schemas.microsoft.com/office/powerpoint/2010/main" val="383804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/>
              <a:t>Virus: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268" y="712442"/>
            <a:ext cx="6511418" cy="4011958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Es un código malintencionado que se adjunta a otros archivos ejecutables, generalmente programas legítimos.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La mayoría de los virus requiere la activación del usuario final y puede activarse en una fecha o un momento específico.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Pueden ser inofensivos y simplemente mostrar una imagen o pueden ser destructivos, como los que modifican o borran datos.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Los virus también pueden programarse para mutar a fin de evitar la detección.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La mayoría de los virus ahora se esparcen por unidades USB, discos ópticos, recursos de red compartidos o correo electrónico.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338115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67E7-8D37-4B99-B071-DA148EB3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155" y="-1182305"/>
            <a:ext cx="5391690" cy="2054100"/>
          </a:xfrm>
        </p:spPr>
        <p:txBody>
          <a:bodyPr/>
          <a:lstStyle/>
          <a:p>
            <a:pPr algn="ctr"/>
            <a:r>
              <a:rPr lang="es-MX" u="sng" dirty="0"/>
              <a:t>Troyano: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55BFD-A924-4B1C-9021-9F798246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268" y="712442"/>
            <a:ext cx="6511418" cy="4011958"/>
          </a:xfrm>
        </p:spPr>
        <p:txBody>
          <a:bodyPr/>
          <a:lstStyle/>
          <a:p>
            <a:pPr marL="152400" indent="0"/>
            <a:endParaRPr lang="es-MX" dirty="0"/>
          </a:p>
          <a:p>
            <a:pPr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MX" sz="12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Malware que ejecuta operaciones maliciosas bajo la apariencia de una operación deseada.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Este código malicioso ataca los privilegios de usuario que lo ejecutan.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A menudo, los troyanos se encuentran en archivos de imagen, archivos de audio o juegos. </a:t>
            </a:r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algn="just">
              <a:buClr>
                <a:srgbClr val="0070C0"/>
              </a:buClr>
              <a:buSzPct val="100000"/>
              <a:buFont typeface="Wingdings" panose="05000000000000000000" pitchFamily="2" charset="2"/>
              <a:buChar char="q"/>
            </a:pPr>
            <a:r>
              <a:rPr lang="es-ES" sz="1600" dirty="0"/>
              <a:t>Un troyano se diferencia de un virus en que se adjunta a archivos no ejecutables.</a:t>
            </a:r>
          </a:p>
        </p:txBody>
      </p:sp>
    </p:spTree>
    <p:extLst>
      <p:ext uri="{BB962C8B-B14F-4D97-AF65-F5344CB8AC3E}">
        <p14:creationId xmlns:p14="http://schemas.microsoft.com/office/powerpoint/2010/main" val="1977830946"/>
      </p:ext>
    </p:extLst>
  </p:cSld>
  <p:clrMapOvr>
    <a:masterClrMapping/>
  </p:clrMapOvr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854</Words>
  <Application>Microsoft Office PowerPoint</Application>
  <PresentationFormat>Presentación en pantalla (16:9)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Source Code Pro Light</vt:lpstr>
      <vt:lpstr>Wingdings</vt:lpstr>
      <vt:lpstr>Teko</vt:lpstr>
      <vt:lpstr>Pitch Deck Template</vt:lpstr>
      <vt:lpstr>Tipos de malware</vt:lpstr>
      <vt:lpstr>Objetivo:</vt:lpstr>
      <vt:lpstr>Tipos de malware</vt:lpstr>
      <vt:lpstr>Bot: </vt:lpstr>
      <vt:lpstr>Ransomware: </vt:lpstr>
      <vt:lpstr>Rootkit: </vt:lpstr>
      <vt:lpstr>Spyware: </vt:lpstr>
      <vt:lpstr>Virus: </vt:lpstr>
      <vt:lpstr>Troyano: </vt:lpstr>
      <vt:lpstr>Hombre en el móvil (MitMo): </vt:lpstr>
      <vt:lpstr>Scareware:</vt:lpstr>
      <vt:lpstr>Gusanos: </vt:lpstr>
      <vt:lpstr>Síntomas de malware:</vt:lpstr>
      <vt:lpstr>Síntomas de malware: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RIEGOS E IMPACTOS</dc:title>
  <dc:creator>stefano tapia raymond</dc:creator>
  <cp:lastModifiedBy>VALERY EMY BELEN RODRIGUEZ CASTILLO</cp:lastModifiedBy>
  <cp:revision>34</cp:revision>
  <dcterms:modified xsi:type="dcterms:W3CDTF">2021-11-23T12:51:55Z</dcterms:modified>
</cp:coreProperties>
</file>