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9"/>
  </p:notesMasterIdLst>
  <p:sldIdLst>
    <p:sldId id="256" r:id="rId2"/>
    <p:sldId id="262" r:id="rId3"/>
    <p:sldId id="267" r:id="rId4"/>
    <p:sldId id="265" r:id="rId5"/>
    <p:sldId id="269" r:id="rId6"/>
    <p:sldId id="294" r:id="rId7"/>
    <p:sldId id="282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Bebas Neue" panose="020B0604020202020204" charset="0"/>
      <p:regular r:id="rId11"/>
    </p:embeddedFont>
    <p:embeddedFont>
      <p:font typeface="Days One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B46254-9839-4249-BECA-C754E4C0B5E5}">
  <a:tblStyle styleId="{A1B46254-9839-4249-BECA-C754E4C0B5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e551a476a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e551a476a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e6630f26ff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e6630f26ff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e756124717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e756124717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e729f4ff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e729f4ff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e729f4ff97_0_28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e729f4ff97_0_28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e729f4ff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e729f4ff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31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e729f4ff97_0_29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e729f4ff97_0_29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rgbClr val="FF00FF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5" name="Google Shape;1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7" name="Google Shape;17;p2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0" name="Google Shape;2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1" name="Google Shape;2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2" name="Google Shape;22;p2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25" name="Google Shape;2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27" name="Google Shape;27;p2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" name="Google Shape;2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" name="Google Shape;3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" name="Google Shape;3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" name="Google Shape;32;p2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" name="Google Shape;3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5" name="Google Shape;3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7" name="Google Shape;37;p2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0" name="Google Shape;40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42" name="Google Shape;42;p2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" name="Google Shape;44;p2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45" name="Google Shape;45;p2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47" name="Google Shape;47;p2"/>
          <p:cNvSpPr txBox="1">
            <a:spLocks noGrp="1"/>
          </p:cNvSpPr>
          <p:nvPr>
            <p:ph type="ctrTitle"/>
          </p:nvPr>
        </p:nvSpPr>
        <p:spPr>
          <a:xfrm>
            <a:off x="1539350" y="2123363"/>
            <a:ext cx="6237600" cy="1448400"/>
          </a:xfrm>
          <a:prstGeom prst="rect">
            <a:avLst/>
          </a:prstGeom>
          <a:effectLst>
            <a:outerShdw blurRad="114300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2478650" y="37999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5"/>
          <p:cNvSpPr/>
          <p:nvPr/>
        </p:nvSpPr>
        <p:spPr>
          <a:xfrm>
            <a:off x="310896" y="285600"/>
            <a:ext cx="8513700" cy="4572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3" name="Google Shape;1373;p35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374" name="Google Shape;1374;p35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75" name="Google Shape;137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6" name="Google Shape;137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77" name="Google Shape;137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78" name="Google Shape;137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79" name="Google Shape;1379;p35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80" name="Google Shape;138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1" name="Google Shape;138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2" name="Google Shape;138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3" name="Google Shape;138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4" name="Google Shape;1384;p35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85" name="Google Shape;138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6" name="Google Shape;138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87" name="Google Shape;138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88" name="Google Shape;138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89" name="Google Shape;1389;p35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90" name="Google Shape;139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2" name="Google Shape;139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3" name="Google Shape;139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4" name="Google Shape;1394;p35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95" name="Google Shape;139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6" name="Google Shape;139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97" name="Google Shape;139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398" name="Google Shape;139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399" name="Google Shape;1399;p35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400" name="Google Shape;1400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1" name="Google Shape;1401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2" name="Google Shape;1402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3" name="Google Shape;1403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404" name="Google Shape;1404;p35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405" name="Google Shape;1405;p35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6" name="Google Shape;1406;p35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407" name="Google Shape;1407;p35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408" name="Google Shape;1408;p35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0" name="Google Shape;300;p9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301" name="Google Shape;301;p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302" name="Google Shape;30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3" name="Google Shape;30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4" name="Google Shape;30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06" name="Google Shape;306;p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307" name="Google Shape;30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09" name="Google Shape;30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11" name="Google Shape;311;p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3" name="Google Shape;31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14" name="Google Shape;31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15" name="Google Shape;31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16" name="Google Shape;316;p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" name="Google Shape;31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19" name="Google Shape;31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20" name="Google Shape;32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1" name="Google Shape;321;p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322" name="Google Shape;32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3" name="Google Shape;32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24" name="Google Shape;32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25" name="Google Shape;32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26" name="Google Shape;326;p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327" name="Google Shape;327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8" name="Google Shape;328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29" name="Google Shape;329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30" name="Google Shape;330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331" name="Google Shape;331;p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3" name="Google Shape;333;p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334" name="Google Shape;334;p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335" name="Google Shape;335;p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914400" y="1811550"/>
            <a:ext cx="5645100" cy="576000"/>
          </a:xfrm>
          <a:prstGeom prst="rect">
            <a:avLst/>
          </a:prstGeom>
          <a:effectLst>
            <a:outerShdw blurRad="171450" algn="bl" rotWithShape="0">
              <a:schemeClr val="accent2">
                <a:alpha val="8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subTitle" idx="1"/>
          </p:nvPr>
        </p:nvSpPr>
        <p:spPr>
          <a:xfrm>
            <a:off x="922500" y="2491750"/>
            <a:ext cx="5637000" cy="12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16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556" name="Google Shape;556;p16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59" name="Google Shape;55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60" name="Google Shape;56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61" name="Google Shape;561;p16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562" name="Google Shape;56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" name="Google Shape;56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4" name="Google Shape;56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65" name="Google Shape;56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66" name="Google Shape;566;p16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567" name="Google Shape;56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8" name="Google Shape;56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69" name="Google Shape;56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0" name="Google Shape;57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71" name="Google Shape;571;p16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572" name="Google Shape;57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3" name="Google Shape;57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74" name="Google Shape;57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75" name="Google Shape;57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76" name="Google Shape;576;p16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577" name="Google Shape;57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8" name="Google Shape;57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79" name="Google Shape;57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80" name="Google Shape;58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1" name="Google Shape;581;p16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582" name="Google Shape;582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3" name="Google Shape;583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84" name="Google Shape;584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85" name="Google Shape;585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586" name="Google Shape;586;p16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587" name="Google Shape;587;p1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8" name="Google Shape;588;p1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589" name="Google Shape;589;p1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590" name="Google Shape;590;p1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591" name="Google Shape;591;p16"/>
          <p:cNvSpPr txBox="1">
            <a:spLocks noGrp="1"/>
          </p:cNvSpPr>
          <p:nvPr>
            <p:ph type="title"/>
          </p:nvPr>
        </p:nvSpPr>
        <p:spPr>
          <a:xfrm>
            <a:off x="914400" y="478381"/>
            <a:ext cx="5651700" cy="958500"/>
          </a:xfrm>
          <a:prstGeom prst="rect">
            <a:avLst/>
          </a:prstGeom>
          <a:effectLst>
            <a:outerShdw blurRad="128588" algn="bl" rotWithShape="0">
              <a:schemeClr val="accent2">
                <a:alpha val="9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1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 flipH="1">
            <a:off x="318182" y="285600"/>
            <a:ext cx="8513700" cy="45723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7" name="Google Shape;757;p21"/>
          <p:cNvGrpSpPr/>
          <p:nvPr/>
        </p:nvGrpSpPr>
        <p:grpSpPr>
          <a:xfrm flipH="1">
            <a:off x="8542247" y="592350"/>
            <a:ext cx="587149" cy="3958800"/>
            <a:chOff x="13382" y="548825"/>
            <a:chExt cx="587149" cy="3958800"/>
          </a:xfrm>
        </p:grpSpPr>
        <p:grpSp>
          <p:nvGrpSpPr>
            <p:cNvPr id="758" name="Google Shape;758;p21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759" name="Google Shape;75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0" name="Google Shape;76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1" name="Google Shape;76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62" name="Google Shape;76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63" name="Google Shape;763;p21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764" name="Google Shape;76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5" name="Google Shape;76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66" name="Google Shape;76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67" name="Google Shape;76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68" name="Google Shape;768;p21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769" name="Google Shape;76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0" name="Google Shape;77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71" name="Google Shape;77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2" name="Google Shape;77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73" name="Google Shape;773;p21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774" name="Google Shape;77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5" name="Google Shape;77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76" name="Google Shape;77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77" name="Google Shape;77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78" name="Google Shape;778;p21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779" name="Google Shape;77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0" name="Google Shape;78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81" name="Google Shape;78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82" name="Google Shape;78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3" name="Google Shape;783;p21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784" name="Google Shape;784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5" name="Google Shape;785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86" name="Google Shape;786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87" name="Google Shape;787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788" name="Google Shape;788;p21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789" name="Google Shape;789;p21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0" name="Google Shape;790;p21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791" name="Google Shape;791;p21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792" name="Google Shape;792;p21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793" name="Google Shape;793;p21"/>
          <p:cNvSpPr txBox="1">
            <a:spLocks noGrp="1"/>
          </p:cNvSpPr>
          <p:nvPr>
            <p:ph type="subTitle" idx="1"/>
          </p:nvPr>
        </p:nvSpPr>
        <p:spPr>
          <a:xfrm>
            <a:off x="1997225" y="2871150"/>
            <a:ext cx="51495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21"/>
          <p:cNvSpPr txBox="1">
            <a:spLocks noGrp="1"/>
          </p:cNvSpPr>
          <p:nvPr>
            <p:ph type="title"/>
          </p:nvPr>
        </p:nvSpPr>
        <p:spPr>
          <a:xfrm>
            <a:off x="2852400" y="1648800"/>
            <a:ext cx="3530700" cy="768900"/>
          </a:xfrm>
          <a:prstGeom prst="rect">
            <a:avLst/>
          </a:prstGeom>
          <a:effectLst>
            <a:outerShdw blurRad="128588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26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7" name="Google Shape;967;p26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968" name="Google Shape;968;p26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969" name="Google Shape;96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0" name="Google Shape;97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71" name="Google Shape;97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72" name="Google Shape;97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73" name="Google Shape;973;p26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974" name="Google Shape;97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5" name="Google Shape;97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76" name="Google Shape;97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77" name="Google Shape;97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78" name="Google Shape;978;p26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979" name="Google Shape;97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0" name="Google Shape;98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1" name="Google Shape;98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82" name="Google Shape;98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83" name="Google Shape;983;p26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984" name="Google Shape;98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5" name="Google Shape;98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86" name="Google Shape;98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87" name="Google Shape;98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88" name="Google Shape;988;p26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989" name="Google Shape;98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91" name="Google Shape;99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2" name="Google Shape;99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93" name="Google Shape;993;p26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994" name="Google Shape;994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996" name="Google Shape;996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997" name="Google Shape;997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998" name="Google Shape;998;p26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999" name="Google Shape;999;p26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0" name="Google Shape;1000;p26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001" name="Google Shape;1001;p26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002" name="Google Shape;1002;p26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003" name="Google Shape;1003;p26"/>
          <p:cNvSpPr txBox="1">
            <a:spLocks noGrp="1"/>
          </p:cNvSpPr>
          <p:nvPr>
            <p:ph type="title"/>
          </p:nvPr>
        </p:nvSpPr>
        <p:spPr>
          <a:xfrm>
            <a:off x="9144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4" name="Google Shape;1004;p26"/>
          <p:cNvSpPr txBox="1">
            <a:spLocks noGrp="1"/>
          </p:cNvSpPr>
          <p:nvPr>
            <p:ph type="subTitle" idx="1"/>
          </p:nvPr>
        </p:nvSpPr>
        <p:spPr>
          <a:xfrm>
            <a:off x="914400" y="3314659"/>
            <a:ext cx="2336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26"/>
          <p:cNvSpPr txBox="1">
            <a:spLocks noGrp="1"/>
          </p:cNvSpPr>
          <p:nvPr>
            <p:ph type="title" idx="2"/>
          </p:nvPr>
        </p:nvSpPr>
        <p:spPr>
          <a:xfrm>
            <a:off x="33486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26"/>
          <p:cNvSpPr txBox="1">
            <a:spLocks noGrp="1"/>
          </p:cNvSpPr>
          <p:nvPr>
            <p:ph type="subTitle" idx="3"/>
          </p:nvPr>
        </p:nvSpPr>
        <p:spPr>
          <a:xfrm>
            <a:off x="3348600" y="3314659"/>
            <a:ext cx="2336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7" name="Google Shape;1007;p26"/>
          <p:cNvSpPr txBox="1">
            <a:spLocks noGrp="1"/>
          </p:cNvSpPr>
          <p:nvPr>
            <p:ph type="title" idx="4"/>
          </p:nvPr>
        </p:nvSpPr>
        <p:spPr>
          <a:xfrm>
            <a:off x="5782800" y="2804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26"/>
          <p:cNvSpPr txBox="1">
            <a:spLocks noGrp="1"/>
          </p:cNvSpPr>
          <p:nvPr>
            <p:ph type="subTitle" idx="5"/>
          </p:nvPr>
        </p:nvSpPr>
        <p:spPr>
          <a:xfrm>
            <a:off x="5782800" y="3314659"/>
            <a:ext cx="2336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26"/>
          <p:cNvSpPr txBox="1">
            <a:spLocks noGrp="1"/>
          </p:cNvSpPr>
          <p:nvPr>
            <p:ph type="title" idx="6"/>
          </p:nvPr>
        </p:nvSpPr>
        <p:spPr>
          <a:xfrm>
            <a:off x="914400" y="486611"/>
            <a:ext cx="77040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29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gradFill>
            <a:gsLst>
              <a:gs pos="0">
                <a:srgbClr val="4E29AA">
                  <a:alpha val="54509"/>
                  <a:alpha val="42250"/>
                </a:srgbClr>
              </a:gs>
              <a:gs pos="100000">
                <a:srgbClr val="191919">
                  <a:alpha val="42352"/>
                  <a:alpha val="4225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71475" algn="bl" rotWithShape="0">
              <a:schemeClr val="dk2">
                <a:alpha val="7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29"/>
          <p:cNvSpPr/>
          <p:nvPr/>
        </p:nvSpPr>
        <p:spPr>
          <a:xfrm flipH="1">
            <a:off x="310896" y="285750"/>
            <a:ext cx="8513700" cy="4572000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71450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29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108" name="Google Shape;1108;p29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109" name="Google Shape;110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0" name="Google Shape;111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11" name="Google Shape;111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12" name="Google Shape;111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13" name="Google Shape;1113;p29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114" name="Google Shape;111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5" name="Google Shape;111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16" name="Google Shape;111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17" name="Google Shape;111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18" name="Google Shape;1118;p29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119" name="Google Shape;111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0" name="Google Shape;112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21" name="Google Shape;112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22" name="Google Shape;112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23" name="Google Shape;1123;p29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124" name="Google Shape;112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25" name="Google Shape;112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26" name="Google Shape;112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27" name="Google Shape;112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28" name="Google Shape;1128;p29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129" name="Google Shape;112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1" name="Google Shape;113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32" name="Google Shape;113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33" name="Google Shape;1133;p29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134" name="Google Shape;1134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5" name="Google Shape;1135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36" name="Google Shape;1136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37" name="Google Shape;1137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  <p:grpSp>
          <p:nvGrpSpPr>
            <p:cNvPr id="1138" name="Google Shape;1138;p29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139" name="Google Shape;1139;p29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0" name="Google Shape;1140;p29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141" name="Google Shape;1141;p29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  <p:cxnSp>
              <p:nvCxnSpPr>
                <p:cNvPr id="1142" name="Google Shape;1142;p29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rgbClr val="00FFFF">
                      <a:alpha val="85000"/>
                    </a:srgbClr>
                  </a:outerShdw>
                </a:effectLst>
              </p:spPr>
            </p:cxnSp>
          </p:grpSp>
        </p:grpSp>
      </p:grpSp>
      <p:sp>
        <p:nvSpPr>
          <p:cNvPr id="1143" name="Google Shape;1143;p29"/>
          <p:cNvSpPr txBox="1">
            <a:spLocks noGrp="1"/>
          </p:cNvSpPr>
          <p:nvPr>
            <p:ph type="title"/>
          </p:nvPr>
        </p:nvSpPr>
        <p:spPr>
          <a:xfrm>
            <a:off x="914400" y="19876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44" name="Google Shape;1144;p29"/>
          <p:cNvSpPr txBox="1">
            <a:spLocks noGrp="1"/>
          </p:cNvSpPr>
          <p:nvPr>
            <p:ph type="subTitle" idx="1"/>
          </p:nvPr>
        </p:nvSpPr>
        <p:spPr>
          <a:xfrm>
            <a:off x="914400" y="24217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9"/>
          <p:cNvSpPr txBox="1">
            <a:spLocks noGrp="1"/>
          </p:cNvSpPr>
          <p:nvPr>
            <p:ph type="title" idx="2"/>
          </p:nvPr>
        </p:nvSpPr>
        <p:spPr>
          <a:xfrm>
            <a:off x="3528737" y="19876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46" name="Google Shape;1146;p29"/>
          <p:cNvSpPr txBox="1">
            <a:spLocks noGrp="1"/>
          </p:cNvSpPr>
          <p:nvPr>
            <p:ph type="subTitle" idx="3"/>
          </p:nvPr>
        </p:nvSpPr>
        <p:spPr>
          <a:xfrm>
            <a:off x="3528737" y="24217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7" name="Google Shape;1147;p29"/>
          <p:cNvSpPr txBox="1">
            <a:spLocks noGrp="1"/>
          </p:cNvSpPr>
          <p:nvPr>
            <p:ph type="title" idx="4"/>
          </p:nvPr>
        </p:nvSpPr>
        <p:spPr>
          <a:xfrm>
            <a:off x="914400" y="33448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48" name="Google Shape;1148;p29"/>
          <p:cNvSpPr txBox="1">
            <a:spLocks noGrp="1"/>
          </p:cNvSpPr>
          <p:nvPr>
            <p:ph type="subTitle" idx="5"/>
          </p:nvPr>
        </p:nvSpPr>
        <p:spPr>
          <a:xfrm>
            <a:off x="914400" y="37789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9"/>
          <p:cNvSpPr txBox="1">
            <a:spLocks noGrp="1"/>
          </p:cNvSpPr>
          <p:nvPr>
            <p:ph type="title" idx="6"/>
          </p:nvPr>
        </p:nvSpPr>
        <p:spPr>
          <a:xfrm>
            <a:off x="3528737" y="33448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50" name="Google Shape;1150;p29"/>
          <p:cNvSpPr txBox="1">
            <a:spLocks noGrp="1"/>
          </p:cNvSpPr>
          <p:nvPr>
            <p:ph type="subTitle" idx="7"/>
          </p:nvPr>
        </p:nvSpPr>
        <p:spPr>
          <a:xfrm>
            <a:off x="3528737" y="37789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9"/>
          <p:cNvSpPr txBox="1">
            <a:spLocks noGrp="1"/>
          </p:cNvSpPr>
          <p:nvPr>
            <p:ph type="title" idx="8"/>
          </p:nvPr>
        </p:nvSpPr>
        <p:spPr>
          <a:xfrm>
            <a:off x="6143075" y="19876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52" name="Google Shape;1152;p29"/>
          <p:cNvSpPr txBox="1">
            <a:spLocks noGrp="1"/>
          </p:cNvSpPr>
          <p:nvPr>
            <p:ph type="subTitle" idx="9"/>
          </p:nvPr>
        </p:nvSpPr>
        <p:spPr>
          <a:xfrm>
            <a:off x="6143075" y="24217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title" idx="13"/>
          </p:nvPr>
        </p:nvSpPr>
        <p:spPr>
          <a:xfrm>
            <a:off x="6143075" y="3344850"/>
            <a:ext cx="21039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subTitle" idx="14"/>
          </p:nvPr>
        </p:nvSpPr>
        <p:spPr>
          <a:xfrm>
            <a:off x="6143075" y="3778975"/>
            <a:ext cx="2103900" cy="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"/>
          <p:cNvSpPr txBox="1">
            <a:spLocks noGrp="1"/>
          </p:cNvSpPr>
          <p:nvPr>
            <p:ph type="title" idx="15"/>
          </p:nvPr>
        </p:nvSpPr>
        <p:spPr>
          <a:xfrm>
            <a:off x="914400" y="483919"/>
            <a:ext cx="7408800" cy="909000"/>
          </a:xfrm>
          <a:prstGeom prst="rect">
            <a:avLst/>
          </a:prstGeom>
          <a:effectLst>
            <a:outerShdw blurRad="100013" algn="bl" rotWithShape="0">
              <a:schemeClr val="accent2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3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4" name="Google Shape;1294;p33"/>
          <p:cNvSpPr/>
          <p:nvPr/>
        </p:nvSpPr>
        <p:spPr>
          <a:xfrm rot="10800000" flipH="1">
            <a:off x="315150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5" name="Google Shape;1295;p33"/>
          <p:cNvGrpSpPr/>
          <p:nvPr/>
        </p:nvGrpSpPr>
        <p:grpSpPr>
          <a:xfrm>
            <a:off x="13382" y="592350"/>
            <a:ext cx="587149" cy="3958800"/>
            <a:chOff x="13382" y="548825"/>
            <a:chExt cx="587149" cy="3958800"/>
          </a:xfrm>
        </p:grpSpPr>
        <p:grpSp>
          <p:nvGrpSpPr>
            <p:cNvPr id="1296" name="Google Shape;1296;p33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297" name="Google Shape;129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8" name="Google Shape;129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299" name="Google Shape;129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0" name="Google Shape;130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1" name="Google Shape;1301;p33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02" name="Google Shape;130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3" name="Google Shape;130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4" name="Google Shape;130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05" name="Google Shape;130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06" name="Google Shape;1306;p33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07" name="Google Shape;130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8" name="Google Shape;130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09" name="Google Shape;130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0" name="Google Shape;131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1" name="Google Shape;1311;p33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12" name="Google Shape;131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3" name="Google Shape;131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4" name="Google Shape;131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15" name="Google Shape;131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16" name="Google Shape;1316;p33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17" name="Google Shape;131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8" name="Google Shape;131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19" name="Google Shape;131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0" name="Google Shape;132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1" name="Google Shape;1321;p33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22" name="Google Shape;1322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3" name="Google Shape;1323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4" name="Google Shape;1324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25" name="Google Shape;1325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26" name="Google Shape;1326;p33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27" name="Google Shape;1327;p33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8" name="Google Shape;1328;p33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29" name="Google Shape;1329;p33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0" name="Google Shape;1330;p33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name="adj" fmla="val 16667"/>
            </a:avLst>
          </a:prstGeom>
          <a:gradFill>
            <a:gsLst>
              <a:gs pos="0">
                <a:srgbClr val="4E29AA">
                  <a:alpha val="61176"/>
                </a:srgbClr>
              </a:gs>
              <a:gs pos="100000">
                <a:srgbClr val="1E123D">
                  <a:alpha val="7372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4"/>
          <p:cNvSpPr/>
          <p:nvPr/>
        </p:nvSpPr>
        <p:spPr>
          <a:xfrm rot="10800000">
            <a:off x="318182" y="285600"/>
            <a:ext cx="8513700" cy="4572300"/>
          </a:xfrm>
          <a:prstGeom prst="foldedCorner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85738" dist="57150" dir="36000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4" name="Google Shape;1334;p34"/>
          <p:cNvGrpSpPr/>
          <p:nvPr/>
        </p:nvGrpSpPr>
        <p:grpSpPr>
          <a:xfrm flipH="1">
            <a:off x="8546501" y="592350"/>
            <a:ext cx="587149" cy="3958800"/>
            <a:chOff x="13382" y="548825"/>
            <a:chExt cx="587149" cy="3958800"/>
          </a:xfrm>
        </p:grpSpPr>
        <p:grpSp>
          <p:nvGrpSpPr>
            <p:cNvPr id="1335" name="Google Shape;1335;p34"/>
            <p:cNvGrpSpPr/>
            <p:nvPr/>
          </p:nvGrpSpPr>
          <p:grpSpPr>
            <a:xfrm>
              <a:off x="13382" y="2393975"/>
              <a:ext cx="587149" cy="268500"/>
              <a:chOff x="65395" y="548825"/>
              <a:chExt cx="587149" cy="268500"/>
            </a:xfrm>
          </p:grpSpPr>
          <p:sp>
            <p:nvSpPr>
              <p:cNvPr id="1336" name="Google Shape;133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7" name="Google Shape;133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38" name="Google Shape;133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39" name="Google Shape;133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0" name="Google Shape;1340;p34"/>
            <p:cNvGrpSpPr/>
            <p:nvPr/>
          </p:nvGrpSpPr>
          <p:grpSpPr>
            <a:xfrm>
              <a:off x="13382" y="3009025"/>
              <a:ext cx="587149" cy="268500"/>
              <a:chOff x="65395" y="548825"/>
              <a:chExt cx="587149" cy="268500"/>
            </a:xfrm>
          </p:grpSpPr>
          <p:sp>
            <p:nvSpPr>
              <p:cNvPr id="1341" name="Google Shape;134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2" name="Google Shape;134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3" name="Google Shape;134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4" name="Google Shape;134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45" name="Google Shape;1345;p34"/>
            <p:cNvGrpSpPr/>
            <p:nvPr/>
          </p:nvGrpSpPr>
          <p:grpSpPr>
            <a:xfrm>
              <a:off x="13382" y="3624075"/>
              <a:ext cx="587149" cy="268500"/>
              <a:chOff x="65395" y="548825"/>
              <a:chExt cx="587149" cy="268500"/>
            </a:xfrm>
          </p:grpSpPr>
          <p:sp>
            <p:nvSpPr>
              <p:cNvPr id="1346" name="Google Shape;134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48" name="Google Shape;134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49" name="Google Shape;134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0" name="Google Shape;1350;p34"/>
            <p:cNvGrpSpPr/>
            <p:nvPr/>
          </p:nvGrpSpPr>
          <p:grpSpPr>
            <a:xfrm>
              <a:off x="13382" y="4239125"/>
              <a:ext cx="587149" cy="268500"/>
              <a:chOff x="65395" y="548825"/>
              <a:chExt cx="587149" cy="268500"/>
            </a:xfrm>
          </p:grpSpPr>
          <p:sp>
            <p:nvSpPr>
              <p:cNvPr id="1351" name="Google Shape;135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2" name="Google Shape;135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3" name="Google Shape;135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4" name="Google Shape;135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55" name="Google Shape;1355;p34"/>
            <p:cNvGrpSpPr/>
            <p:nvPr/>
          </p:nvGrpSpPr>
          <p:grpSpPr>
            <a:xfrm>
              <a:off x="13382" y="1778925"/>
              <a:ext cx="587149" cy="268500"/>
              <a:chOff x="65395" y="548825"/>
              <a:chExt cx="587149" cy="268500"/>
            </a:xfrm>
          </p:grpSpPr>
          <p:sp>
            <p:nvSpPr>
              <p:cNvPr id="1356" name="Google Shape;135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7" name="Google Shape;135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58" name="Google Shape;135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59" name="Google Shape;135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0" name="Google Shape;1360;p34"/>
            <p:cNvGrpSpPr/>
            <p:nvPr/>
          </p:nvGrpSpPr>
          <p:grpSpPr>
            <a:xfrm>
              <a:off x="13382" y="1163875"/>
              <a:ext cx="587149" cy="268500"/>
              <a:chOff x="65395" y="548825"/>
              <a:chExt cx="587149" cy="268500"/>
            </a:xfrm>
          </p:grpSpPr>
          <p:sp>
            <p:nvSpPr>
              <p:cNvPr id="1361" name="Google Shape;1361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2" name="Google Shape;1362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3" name="Google Shape;1363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4" name="Google Shape;1364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  <p:grpSp>
          <p:nvGrpSpPr>
            <p:cNvPr id="1365" name="Google Shape;1365;p34"/>
            <p:cNvGrpSpPr/>
            <p:nvPr/>
          </p:nvGrpSpPr>
          <p:grpSpPr>
            <a:xfrm>
              <a:off x="13382" y="548825"/>
              <a:ext cx="587149" cy="268500"/>
              <a:chOff x="65395" y="548825"/>
              <a:chExt cx="587149" cy="268500"/>
            </a:xfrm>
          </p:grpSpPr>
          <p:sp>
            <p:nvSpPr>
              <p:cNvPr id="1366" name="Google Shape;1366;p34"/>
              <p:cNvSpPr/>
              <p:nvPr/>
            </p:nvSpPr>
            <p:spPr>
              <a:xfrm>
                <a:off x="496544" y="548825"/>
                <a:ext cx="156000" cy="268500"/>
              </a:xfrm>
              <a:prstGeom prst="roundRect">
                <a:avLst>
                  <a:gd name="adj" fmla="val 32083"/>
                </a:avLst>
              </a:prstGeom>
              <a:solidFill>
                <a:schemeClr val="dk1"/>
              </a:solidFill>
              <a:ln w="2857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accent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67" name="Google Shape;1367;p34"/>
              <p:cNvGrpSpPr/>
              <p:nvPr/>
            </p:nvGrpSpPr>
            <p:grpSpPr>
              <a:xfrm>
                <a:off x="65395" y="643739"/>
                <a:ext cx="511210" cy="78673"/>
                <a:chOff x="-65375" y="778010"/>
                <a:chExt cx="494400" cy="132290"/>
              </a:xfrm>
            </p:grpSpPr>
            <p:cxnSp>
              <p:nvCxnSpPr>
                <p:cNvPr id="1368" name="Google Shape;1368;p34"/>
                <p:cNvCxnSpPr/>
                <p:nvPr/>
              </p:nvCxnSpPr>
              <p:spPr>
                <a:xfrm>
                  <a:off x="-65375" y="77801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  <p:cxnSp>
              <p:nvCxnSpPr>
                <p:cNvPr id="1369" name="Google Shape;1369;p34"/>
                <p:cNvCxnSpPr/>
                <p:nvPr/>
              </p:nvCxnSpPr>
              <p:spPr>
                <a:xfrm>
                  <a:off x="-65375" y="910300"/>
                  <a:ext cx="49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28600" algn="bl" rotWithShape="0">
                    <a:schemeClr val="accent2">
                      <a:alpha val="85000"/>
                    </a:schemeClr>
                  </a:outerShdw>
                </a:effectLst>
              </p:spPr>
            </p:cxn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400" y="47548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ys One"/>
              <a:buNone/>
              <a:defRPr sz="28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500"/>
              <a:buFont typeface="Bebas Neue"/>
              <a:buNone/>
              <a:defRPr sz="3500">
                <a:solidFill>
                  <a:srgbClr val="FFFF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400" y="1152475"/>
            <a:ext cx="779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67" r:id="rId5"/>
    <p:sldLayoutId id="2147483672" r:id="rId6"/>
    <p:sldLayoutId id="2147483675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8"/>
          <p:cNvSpPr/>
          <p:nvPr/>
        </p:nvSpPr>
        <p:spPr>
          <a:xfrm>
            <a:off x="7776950" y="3908850"/>
            <a:ext cx="498300" cy="508200"/>
          </a:xfrm>
          <a:prstGeom prst="donut">
            <a:avLst>
              <a:gd name="adj" fmla="val 7080"/>
            </a:avLst>
          </a:prstGeom>
          <a:solidFill>
            <a:schemeClr val="accent5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4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21" name="Google Shape;1421;p38"/>
          <p:cNvCxnSpPr/>
          <p:nvPr/>
        </p:nvCxnSpPr>
        <p:spPr>
          <a:xfrm>
            <a:off x="2252600" y="3613175"/>
            <a:ext cx="48111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algn="bl" rotWithShape="0">
              <a:schemeClr val="accent2"/>
            </a:outerShdw>
          </a:effectLst>
        </p:spPr>
      </p:cxnSp>
      <p:sp>
        <p:nvSpPr>
          <p:cNvPr id="1422" name="Google Shape;1422;p38"/>
          <p:cNvSpPr/>
          <p:nvPr/>
        </p:nvSpPr>
        <p:spPr>
          <a:xfrm>
            <a:off x="1829844" y="2736029"/>
            <a:ext cx="5484311" cy="57479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CL" dirty="0"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Days One"/>
              </a:rPr>
              <a:t>Ciberseguridad</a:t>
            </a:r>
            <a:endParaRPr b="0" i="0" dirty="0"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Days One"/>
            </a:endParaRPr>
          </a:p>
        </p:txBody>
      </p:sp>
      <p:grpSp>
        <p:nvGrpSpPr>
          <p:cNvPr id="1423" name="Google Shape;1423;p38"/>
          <p:cNvGrpSpPr/>
          <p:nvPr/>
        </p:nvGrpSpPr>
        <p:grpSpPr>
          <a:xfrm>
            <a:off x="4982976" y="493609"/>
            <a:ext cx="498269" cy="686340"/>
            <a:chOff x="4945851" y="-815791"/>
            <a:chExt cx="498269" cy="686340"/>
          </a:xfrm>
        </p:grpSpPr>
        <p:sp>
          <p:nvSpPr>
            <p:cNvPr id="1424" name="Google Shape;1424;p38"/>
            <p:cNvSpPr/>
            <p:nvPr/>
          </p:nvSpPr>
          <p:spPr>
            <a:xfrm flipH="1">
              <a:off x="4945862" y="-815791"/>
              <a:ext cx="498258" cy="686340"/>
            </a:xfrm>
            <a:prstGeom prst="lightningBolt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8"/>
            <p:cNvSpPr/>
            <p:nvPr/>
          </p:nvSpPr>
          <p:spPr>
            <a:xfrm flipH="1">
              <a:off x="4945851" y="-815791"/>
              <a:ext cx="498258" cy="686340"/>
            </a:xfrm>
            <a:prstGeom prst="lightningBol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85725" algn="bl" rotWithShape="0">
                <a:schemeClr val="accent4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6" name="Google Shape;1426;p38"/>
          <p:cNvSpPr/>
          <p:nvPr/>
        </p:nvSpPr>
        <p:spPr>
          <a:xfrm>
            <a:off x="2905613" y="6960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38"/>
          <p:cNvSpPr/>
          <p:nvPr/>
        </p:nvSpPr>
        <p:spPr>
          <a:xfrm>
            <a:off x="1374800" y="33488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38"/>
          <p:cNvSpPr/>
          <p:nvPr/>
        </p:nvSpPr>
        <p:spPr>
          <a:xfrm>
            <a:off x="6654638" y="42029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38"/>
          <p:cNvSpPr/>
          <p:nvPr/>
        </p:nvSpPr>
        <p:spPr>
          <a:xfrm>
            <a:off x="7863250" y="26803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0" name="Google Shape;1430;p38"/>
          <p:cNvGrpSpPr/>
          <p:nvPr/>
        </p:nvGrpSpPr>
        <p:grpSpPr>
          <a:xfrm>
            <a:off x="1708580" y="4069125"/>
            <a:ext cx="451800" cy="450600"/>
            <a:chOff x="2833380" y="4938625"/>
            <a:chExt cx="451800" cy="450600"/>
          </a:xfrm>
        </p:grpSpPr>
        <p:sp>
          <p:nvSpPr>
            <p:cNvPr id="1431" name="Google Shape;1431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8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3" name="Google Shape;1433;p38"/>
          <p:cNvGrpSpPr/>
          <p:nvPr/>
        </p:nvGrpSpPr>
        <p:grpSpPr>
          <a:xfrm>
            <a:off x="7217950" y="634531"/>
            <a:ext cx="645300" cy="635400"/>
            <a:chOff x="7207750" y="640431"/>
            <a:chExt cx="645300" cy="635400"/>
          </a:xfrm>
        </p:grpSpPr>
        <p:sp>
          <p:nvSpPr>
            <p:cNvPr id="1434" name="Google Shape;1434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8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6" name="Google Shape;1436;p38"/>
          <p:cNvGrpSpPr/>
          <p:nvPr/>
        </p:nvGrpSpPr>
        <p:grpSpPr>
          <a:xfrm>
            <a:off x="1240419" y="801031"/>
            <a:ext cx="451779" cy="508194"/>
            <a:chOff x="1390300" y="-1374400"/>
            <a:chExt cx="430225" cy="484825"/>
          </a:xfrm>
        </p:grpSpPr>
        <p:sp>
          <p:nvSpPr>
            <p:cNvPr id="1437" name="Google Shape;1437;p3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438" name="Google Shape;1438;p38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4"/>
          <p:cNvSpPr txBox="1">
            <a:spLocks noGrp="1"/>
          </p:cNvSpPr>
          <p:nvPr>
            <p:ph type="title"/>
          </p:nvPr>
        </p:nvSpPr>
        <p:spPr>
          <a:xfrm>
            <a:off x="914400" y="1811550"/>
            <a:ext cx="564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Objetivo:</a:t>
            </a:r>
            <a:endParaRPr dirty="0"/>
          </a:p>
        </p:txBody>
      </p:sp>
      <p:sp>
        <p:nvSpPr>
          <p:cNvPr id="1551" name="Google Shape;1551;p44"/>
          <p:cNvSpPr txBox="1">
            <a:spLocks noGrp="1"/>
          </p:cNvSpPr>
          <p:nvPr>
            <p:ph type="subTitle" idx="1"/>
          </p:nvPr>
        </p:nvSpPr>
        <p:spPr>
          <a:xfrm>
            <a:off x="922500" y="2491750"/>
            <a:ext cx="5819386" cy="12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dirty="0"/>
              <a:t>Dar a conocer la ciberseguridad para garantizar un entorno seguro y sin riesgos.</a:t>
            </a:r>
            <a:endParaRPr dirty="0"/>
          </a:p>
        </p:txBody>
      </p:sp>
      <p:sp>
        <p:nvSpPr>
          <p:cNvPr id="1552" name="Google Shape;1552;p44"/>
          <p:cNvSpPr/>
          <p:nvPr/>
        </p:nvSpPr>
        <p:spPr>
          <a:xfrm>
            <a:off x="5946375" y="140415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44"/>
          <p:cNvGrpSpPr/>
          <p:nvPr/>
        </p:nvGrpSpPr>
        <p:grpSpPr>
          <a:xfrm>
            <a:off x="7992011" y="701379"/>
            <a:ext cx="550957" cy="542505"/>
            <a:chOff x="7207750" y="640431"/>
            <a:chExt cx="645300" cy="635400"/>
          </a:xfrm>
        </p:grpSpPr>
        <p:sp>
          <p:nvSpPr>
            <p:cNvPr id="1554" name="Google Shape;1554;p4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6" name="Google Shape;1556;p44"/>
          <p:cNvGrpSpPr/>
          <p:nvPr/>
        </p:nvGrpSpPr>
        <p:grpSpPr>
          <a:xfrm>
            <a:off x="1320305" y="654650"/>
            <a:ext cx="451800" cy="450600"/>
            <a:chOff x="2833380" y="4938625"/>
            <a:chExt cx="451800" cy="450600"/>
          </a:xfrm>
        </p:grpSpPr>
        <p:sp>
          <p:nvSpPr>
            <p:cNvPr id="1557" name="Google Shape;1557;p4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44"/>
          <p:cNvSpPr/>
          <p:nvPr/>
        </p:nvSpPr>
        <p:spPr>
          <a:xfrm>
            <a:off x="8245888" y="34268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/>
          <p:cNvSpPr/>
          <p:nvPr/>
        </p:nvSpPr>
        <p:spPr>
          <a:xfrm>
            <a:off x="2728213" y="41901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1" name="Google Shape;1561;p44"/>
          <p:cNvGrpSpPr/>
          <p:nvPr/>
        </p:nvGrpSpPr>
        <p:grpSpPr>
          <a:xfrm>
            <a:off x="5459082" y="4027543"/>
            <a:ext cx="451779" cy="508194"/>
            <a:chOff x="1390300" y="-1374400"/>
            <a:chExt cx="430225" cy="484825"/>
          </a:xfrm>
        </p:grpSpPr>
        <p:sp>
          <p:nvSpPr>
            <p:cNvPr id="1562" name="Google Shape;1562;p44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  <p:sp>
          <p:nvSpPr>
            <p:cNvPr id="1563" name="Google Shape;1563;p44"/>
            <p:cNvSpPr/>
            <p:nvPr/>
          </p:nvSpPr>
          <p:spPr>
            <a:xfrm>
              <a:off x="1390300" y="-1374400"/>
              <a:ext cx="430225" cy="484825"/>
            </a:xfrm>
            <a:custGeom>
              <a:avLst/>
              <a:gdLst/>
              <a:ahLst/>
              <a:cxnLst/>
              <a:rect l="l" t="t" r="r" b="b"/>
              <a:pathLst>
                <a:path w="17209" h="19393" extrusionOk="0">
                  <a:moveTo>
                    <a:pt x="7320" y="0"/>
                  </a:moveTo>
                  <a:lnTo>
                    <a:pt x="17209" y="8733"/>
                  </a:lnTo>
                  <a:lnTo>
                    <a:pt x="0" y="193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chemeClr val="accent2"/>
              </a:outerShdw>
            </a:effectLst>
          </p:spPr>
        </p:sp>
      </p:grpSp>
      <p:sp>
        <p:nvSpPr>
          <p:cNvPr id="1564" name="Google Shape;1564;p44"/>
          <p:cNvSpPr/>
          <p:nvPr/>
        </p:nvSpPr>
        <p:spPr>
          <a:xfrm>
            <a:off x="6914663" y="252675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algn="bl" rotWithShape="0">
              <a:schemeClr val="accent4">
                <a:alpha val="87000"/>
              </a:schemeClr>
            </a:outerShdw>
          </a:effectLst>
        </p:spPr>
      </p:sp>
      <p:sp>
        <p:nvSpPr>
          <p:cNvPr id="1565" name="Google Shape;1565;p44"/>
          <p:cNvSpPr/>
          <p:nvPr/>
        </p:nvSpPr>
        <p:spPr>
          <a:xfrm>
            <a:off x="6914663" y="252675"/>
            <a:ext cx="742342" cy="3797775"/>
          </a:xfrm>
          <a:custGeom>
            <a:avLst/>
            <a:gdLst/>
            <a:ahLst/>
            <a:cxnLst/>
            <a:rect l="l" t="t" r="r" b="b"/>
            <a:pathLst>
              <a:path w="37313" h="151911" extrusionOk="0">
                <a:moveTo>
                  <a:pt x="0" y="0"/>
                </a:moveTo>
                <a:lnTo>
                  <a:pt x="0" y="151911"/>
                </a:lnTo>
                <a:lnTo>
                  <a:pt x="18704" y="133207"/>
                </a:lnTo>
                <a:lnTo>
                  <a:pt x="37313" y="151816"/>
                </a:lnTo>
                <a:lnTo>
                  <a:pt x="37313" y="19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chemeClr val="accent4">
                <a:alpha val="87000"/>
              </a:schemeClr>
            </a:outerShdw>
          </a:effectLst>
        </p:spPr>
      </p:sp>
      <p:sp>
        <p:nvSpPr>
          <p:cNvPr id="1566" name="Google Shape;1566;p44"/>
          <p:cNvSpPr/>
          <p:nvPr/>
        </p:nvSpPr>
        <p:spPr>
          <a:xfrm>
            <a:off x="2545213" y="8811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49"/>
          <p:cNvSpPr/>
          <p:nvPr/>
        </p:nvSpPr>
        <p:spPr>
          <a:xfrm>
            <a:off x="2550000" y="1458075"/>
            <a:ext cx="4135500" cy="119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9"/>
          <p:cNvSpPr txBox="1">
            <a:spLocks noGrp="1"/>
          </p:cNvSpPr>
          <p:nvPr>
            <p:ph type="subTitle" idx="1"/>
          </p:nvPr>
        </p:nvSpPr>
        <p:spPr>
          <a:xfrm>
            <a:off x="1997225" y="2871150"/>
            <a:ext cx="51495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La ciberseguridad es el esfuerzo constante por proteger estos sistemas de red y todos los datos contra el uso no autorizado o los daños. </a:t>
            </a:r>
            <a:endParaRPr sz="1600" dirty="0"/>
          </a:p>
        </p:txBody>
      </p:sp>
      <p:sp>
        <p:nvSpPr>
          <p:cNvPr id="1677" name="Google Shape;1677;p49"/>
          <p:cNvSpPr txBox="1">
            <a:spLocks noGrp="1"/>
          </p:cNvSpPr>
          <p:nvPr>
            <p:ph type="title"/>
          </p:nvPr>
        </p:nvSpPr>
        <p:spPr>
          <a:xfrm>
            <a:off x="2504225" y="1672425"/>
            <a:ext cx="4135499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dirty="0"/>
              <a:t>¿Qué es la ciberseguridad?</a:t>
            </a:r>
            <a:endParaRPr sz="2400" dirty="0"/>
          </a:p>
        </p:txBody>
      </p:sp>
      <p:cxnSp>
        <p:nvCxnSpPr>
          <p:cNvPr id="1678" name="Google Shape;1678;p49"/>
          <p:cNvCxnSpPr/>
          <p:nvPr/>
        </p:nvCxnSpPr>
        <p:spPr>
          <a:xfrm>
            <a:off x="6370350" y="285600"/>
            <a:ext cx="0" cy="1440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100013" algn="bl" rotWithShape="0">
              <a:schemeClr val="accent2"/>
            </a:outerShdw>
          </a:effectLst>
        </p:spPr>
      </p:cxnSp>
      <p:cxnSp>
        <p:nvCxnSpPr>
          <p:cNvPr id="1679" name="Google Shape;1679;p49"/>
          <p:cNvCxnSpPr/>
          <p:nvPr/>
        </p:nvCxnSpPr>
        <p:spPr>
          <a:xfrm>
            <a:off x="2865150" y="285600"/>
            <a:ext cx="0" cy="1440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100013" algn="bl" rotWithShape="0">
              <a:schemeClr val="accent2"/>
            </a:outerShdw>
          </a:effectLst>
        </p:spPr>
      </p:cxnSp>
      <p:sp>
        <p:nvSpPr>
          <p:cNvPr id="1686" name="Google Shape;1686;p49"/>
          <p:cNvSpPr/>
          <p:nvPr/>
        </p:nvSpPr>
        <p:spPr>
          <a:xfrm>
            <a:off x="7750000" y="115568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49"/>
          <p:cNvSpPr/>
          <p:nvPr/>
        </p:nvSpPr>
        <p:spPr>
          <a:xfrm>
            <a:off x="7535925" y="408913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49"/>
          <p:cNvSpPr/>
          <p:nvPr/>
        </p:nvSpPr>
        <p:spPr>
          <a:xfrm>
            <a:off x="2682150" y="4163363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49"/>
          <p:cNvSpPr/>
          <p:nvPr/>
        </p:nvSpPr>
        <p:spPr>
          <a:xfrm>
            <a:off x="623600" y="248023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7"/>
          <p:cNvSpPr txBox="1">
            <a:spLocks noGrp="1"/>
          </p:cNvSpPr>
          <p:nvPr>
            <p:ph type="title" idx="6"/>
          </p:nvPr>
        </p:nvSpPr>
        <p:spPr>
          <a:xfrm>
            <a:off x="914400" y="486611"/>
            <a:ext cx="77040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Niveles</a:t>
            </a:r>
            <a:endParaRPr dirty="0"/>
          </a:p>
        </p:txBody>
      </p:sp>
      <p:sp>
        <p:nvSpPr>
          <p:cNvPr id="1618" name="Google Shape;1618;p47"/>
          <p:cNvSpPr txBox="1">
            <a:spLocks noGrp="1"/>
          </p:cNvSpPr>
          <p:nvPr>
            <p:ph type="title"/>
          </p:nvPr>
        </p:nvSpPr>
        <p:spPr>
          <a:xfrm>
            <a:off x="813472" y="1416057"/>
            <a:ext cx="2336400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Nivel Personal</a:t>
            </a:r>
            <a:endParaRPr sz="2000" dirty="0"/>
          </a:p>
        </p:txBody>
      </p:sp>
      <p:sp>
        <p:nvSpPr>
          <p:cNvPr id="1619" name="Google Shape;1619;p47"/>
          <p:cNvSpPr txBox="1">
            <a:spLocks noGrp="1"/>
          </p:cNvSpPr>
          <p:nvPr>
            <p:ph type="subTitle" idx="1"/>
          </p:nvPr>
        </p:nvSpPr>
        <p:spPr>
          <a:xfrm>
            <a:off x="914400" y="2341137"/>
            <a:ext cx="2336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Debe proteger su identidad, sus datos y sus dispositivos informáticos.</a:t>
            </a:r>
            <a:endParaRPr dirty="0"/>
          </a:p>
        </p:txBody>
      </p:sp>
      <p:sp>
        <p:nvSpPr>
          <p:cNvPr id="1620" name="Google Shape;1620;p47"/>
          <p:cNvSpPr txBox="1">
            <a:spLocks noGrp="1"/>
          </p:cNvSpPr>
          <p:nvPr>
            <p:ph type="title" idx="2"/>
          </p:nvPr>
        </p:nvSpPr>
        <p:spPr>
          <a:xfrm>
            <a:off x="3149872" y="1394337"/>
            <a:ext cx="2714573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dirty="0"/>
              <a:t>Nivel Corporativo</a:t>
            </a:r>
            <a:endParaRPr sz="2000" dirty="0"/>
          </a:p>
        </p:txBody>
      </p:sp>
      <p:sp>
        <p:nvSpPr>
          <p:cNvPr id="1621" name="Google Shape;1621;p47"/>
          <p:cNvSpPr txBox="1">
            <a:spLocks noGrp="1"/>
          </p:cNvSpPr>
          <p:nvPr>
            <p:ph type="subTitle" idx="3"/>
          </p:nvPr>
        </p:nvSpPr>
        <p:spPr>
          <a:xfrm>
            <a:off x="3338958" y="2291402"/>
            <a:ext cx="2336400" cy="1061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 responsabilidad de todos proteger la reputación, los datos y los clientes de la organización. </a:t>
            </a:r>
            <a:endParaRPr dirty="0"/>
          </a:p>
        </p:txBody>
      </p:sp>
      <p:sp>
        <p:nvSpPr>
          <p:cNvPr id="1622" name="Google Shape;1622;p47"/>
          <p:cNvSpPr txBox="1">
            <a:spLocks noGrp="1"/>
          </p:cNvSpPr>
          <p:nvPr>
            <p:ph type="title" idx="4"/>
          </p:nvPr>
        </p:nvSpPr>
        <p:spPr>
          <a:xfrm>
            <a:off x="5799540" y="1416057"/>
            <a:ext cx="2573188" cy="527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 dirty="0"/>
              <a:t>Nivel del Estado</a:t>
            </a:r>
            <a:endParaRPr sz="2000" dirty="0"/>
          </a:p>
        </p:txBody>
      </p:sp>
      <p:sp>
        <p:nvSpPr>
          <p:cNvPr id="1623" name="Google Shape;1623;p47"/>
          <p:cNvSpPr txBox="1">
            <a:spLocks noGrp="1"/>
          </p:cNvSpPr>
          <p:nvPr>
            <p:ph type="subTitle" idx="5"/>
          </p:nvPr>
        </p:nvSpPr>
        <p:spPr>
          <a:xfrm>
            <a:off x="5971485" y="2291402"/>
            <a:ext cx="23364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seguridad nacional, y el bienestar de los ciudadanos están en juego.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1"/>
          <p:cNvSpPr txBox="1">
            <a:spLocks noGrp="1"/>
          </p:cNvSpPr>
          <p:nvPr>
            <p:ph type="title"/>
          </p:nvPr>
        </p:nvSpPr>
        <p:spPr>
          <a:xfrm>
            <a:off x="450190" y="2117250"/>
            <a:ext cx="274583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Hackers Sombrero Blanco</a:t>
            </a:r>
            <a:endParaRPr sz="2000" dirty="0"/>
          </a:p>
        </p:txBody>
      </p:sp>
      <p:sp>
        <p:nvSpPr>
          <p:cNvPr id="1719" name="Google Shape;1719;p51"/>
          <p:cNvSpPr txBox="1">
            <a:spLocks noGrp="1"/>
          </p:cNvSpPr>
          <p:nvPr>
            <p:ph type="subTitle" idx="1"/>
          </p:nvPr>
        </p:nvSpPr>
        <p:spPr>
          <a:xfrm>
            <a:off x="715099" y="3026249"/>
            <a:ext cx="2338719" cy="1013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Utilizan sus habilidades de programación para fines éticos y legales</a:t>
            </a:r>
            <a:r>
              <a:rPr lang="en" dirty="0"/>
              <a:t>.</a:t>
            </a:r>
            <a:endParaRPr dirty="0"/>
          </a:p>
        </p:txBody>
      </p:sp>
      <p:sp>
        <p:nvSpPr>
          <p:cNvPr id="1728" name="Google Shape;1728;p51"/>
          <p:cNvSpPr txBox="1">
            <a:spLocks noGrp="1"/>
          </p:cNvSpPr>
          <p:nvPr>
            <p:ph type="title" idx="15"/>
          </p:nvPr>
        </p:nvSpPr>
        <p:spPr>
          <a:xfrm>
            <a:off x="914400" y="483919"/>
            <a:ext cx="74088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Tipos de atacantes</a:t>
            </a:r>
            <a:endParaRPr dirty="0"/>
          </a:p>
        </p:txBody>
      </p:sp>
      <p:cxnSp>
        <p:nvCxnSpPr>
          <p:cNvPr id="1731" name="Google Shape;1731;p51"/>
          <p:cNvCxnSpPr/>
          <p:nvPr/>
        </p:nvCxnSpPr>
        <p:spPr>
          <a:xfrm rot="10800000">
            <a:off x="3253125" y="1827900"/>
            <a:ext cx="0" cy="3030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100013" algn="bl" rotWithShape="0">
              <a:schemeClr val="accent2"/>
            </a:outerShdw>
          </a:effectLst>
        </p:spPr>
      </p:cxnSp>
      <p:cxnSp>
        <p:nvCxnSpPr>
          <p:cNvPr id="1732" name="Google Shape;1732;p51"/>
          <p:cNvCxnSpPr/>
          <p:nvPr/>
        </p:nvCxnSpPr>
        <p:spPr>
          <a:xfrm rot="10800000">
            <a:off x="5941850" y="1827900"/>
            <a:ext cx="0" cy="3030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100013" algn="bl" rotWithShape="0">
              <a:schemeClr val="accent2"/>
            </a:outerShdw>
          </a:effectLst>
        </p:spPr>
      </p:cxnSp>
      <p:grpSp>
        <p:nvGrpSpPr>
          <p:cNvPr id="1733" name="Google Shape;1733;p51"/>
          <p:cNvGrpSpPr/>
          <p:nvPr/>
        </p:nvGrpSpPr>
        <p:grpSpPr>
          <a:xfrm flipH="1">
            <a:off x="7545095" y="649350"/>
            <a:ext cx="451800" cy="450600"/>
            <a:chOff x="2833380" y="4938625"/>
            <a:chExt cx="451800" cy="450600"/>
          </a:xfrm>
        </p:grpSpPr>
        <p:sp>
          <p:nvSpPr>
            <p:cNvPr id="1734" name="Google Shape;1734;p5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1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6" name="Google Shape;1736;p51"/>
          <p:cNvGrpSpPr/>
          <p:nvPr/>
        </p:nvGrpSpPr>
        <p:grpSpPr>
          <a:xfrm flipH="1">
            <a:off x="440782" y="1474088"/>
            <a:ext cx="548634" cy="537675"/>
            <a:chOff x="7207750" y="640431"/>
            <a:chExt cx="645300" cy="635400"/>
          </a:xfrm>
        </p:grpSpPr>
        <p:sp>
          <p:nvSpPr>
            <p:cNvPr id="1737" name="Google Shape;1737;p5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1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9" name="Google Shape;1739;p51"/>
          <p:cNvSpPr/>
          <p:nvPr/>
        </p:nvSpPr>
        <p:spPr>
          <a:xfrm flipH="1">
            <a:off x="806425" y="4517000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51"/>
          <p:cNvSpPr/>
          <p:nvPr/>
        </p:nvSpPr>
        <p:spPr>
          <a:xfrm flipH="1">
            <a:off x="7223075" y="1209925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718;p51">
            <a:extLst>
              <a:ext uri="{FF2B5EF4-FFF2-40B4-BE49-F238E27FC236}">
                <a16:creationId xmlns:a16="http://schemas.microsoft.com/office/drawing/2014/main" id="{FB56E813-6BAA-4953-9C6A-DE9253DD9038}"/>
              </a:ext>
            </a:extLst>
          </p:cNvPr>
          <p:cNvSpPr txBox="1">
            <a:spLocks/>
          </p:cNvSpPr>
          <p:nvPr/>
        </p:nvSpPr>
        <p:spPr>
          <a:xfrm>
            <a:off x="3253124" y="2117250"/>
            <a:ext cx="2745830" cy="90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s-CL" sz="2000" dirty="0"/>
              <a:t>Hackers Sombrero Gris</a:t>
            </a:r>
          </a:p>
        </p:txBody>
      </p:sp>
      <p:sp>
        <p:nvSpPr>
          <p:cNvPr id="46" name="Google Shape;1718;p51">
            <a:extLst>
              <a:ext uri="{FF2B5EF4-FFF2-40B4-BE49-F238E27FC236}">
                <a16:creationId xmlns:a16="http://schemas.microsoft.com/office/drawing/2014/main" id="{82C83442-4C6F-48D6-9DEF-A86CC1C3D969}"/>
              </a:ext>
            </a:extLst>
          </p:cNvPr>
          <p:cNvSpPr txBox="1">
            <a:spLocks/>
          </p:cNvSpPr>
          <p:nvPr/>
        </p:nvSpPr>
        <p:spPr>
          <a:xfrm>
            <a:off x="5941660" y="2140050"/>
            <a:ext cx="2745830" cy="909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Days One"/>
              <a:buNone/>
              <a:defRPr sz="24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s-CL" sz="2000" dirty="0"/>
              <a:t>Hackers Sombrero Negro</a:t>
            </a:r>
          </a:p>
        </p:txBody>
      </p:sp>
      <p:sp>
        <p:nvSpPr>
          <p:cNvPr id="47" name="Google Shape;1719;p51">
            <a:extLst>
              <a:ext uri="{FF2B5EF4-FFF2-40B4-BE49-F238E27FC236}">
                <a16:creationId xmlns:a16="http://schemas.microsoft.com/office/drawing/2014/main" id="{440B55B6-BE96-4A33-A9C4-997E5FE680DB}"/>
              </a:ext>
            </a:extLst>
          </p:cNvPr>
          <p:cNvSpPr txBox="1">
            <a:spLocks/>
          </p:cNvSpPr>
          <p:nvPr/>
        </p:nvSpPr>
        <p:spPr>
          <a:xfrm>
            <a:off x="3427939" y="3026250"/>
            <a:ext cx="2338719" cy="101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s-ES" sz="1600" dirty="0"/>
              <a:t>Cometen delitos con fines poco éticos pero no para beneficio personal o para causar daños</a:t>
            </a:r>
            <a:r>
              <a:rPr lang="es-ES" dirty="0"/>
              <a:t>.</a:t>
            </a:r>
          </a:p>
        </p:txBody>
      </p:sp>
      <p:sp>
        <p:nvSpPr>
          <p:cNvPr id="48" name="Google Shape;1719;p51">
            <a:extLst>
              <a:ext uri="{FF2B5EF4-FFF2-40B4-BE49-F238E27FC236}">
                <a16:creationId xmlns:a16="http://schemas.microsoft.com/office/drawing/2014/main" id="{41111205-32E7-4757-81A1-3FED4217778D}"/>
              </a:ext>
            </a:extLst>
          </p:cNvPr>
          <p:cNvSpPr txBox="1">
            <a:spLocks/>
          </p:cNvSpPr>
          <p:nvPr/>
        </p:nvSpPr>
        <p:spPr>
          <a:xfrm>
            <a:off x="6090182" y="3026250"/>
            <a:ext cx="2338719" cy="101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/>
            <a:r>
              <a:rPr lang="es-ES" sz="1600" dirty="0"/>
              <a:t>Cometen delitos poco éticos que violan la seguridad de una computadora y una red para beneficio personal.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7"/>
          <p:cNvSpPr txBox="1">
            <a:spLocks noGrp="1"/>
          </p:cNvSpPr>
          <p:nvPr>
            <p:ph type="title" idx="6"/>
          </p:nvPr>
        </p:nvSpPr>
        <p:spPr>
          <a:xfrm>
            <a:off x="914400" y="486611"/>
            <a:ext cx="77040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Ingeniería social</a:t>
            </a:r>
            <a:endParaRPr dirty="0"/>
          </a:p>
        </p:txBody>
      </p:sp>
      <p:sp>
        <p:nvSpPr>
          <p:cNvPr id="9" name="Google Shape;1676;p49">
            <a:extLst>
              <a:ext uri="{FF2B5EF4-FFF2-40B4-BE49-F238E27FC236}">
                <a16:creationId xmlns:a16="http://schemas.microsoft.com/office/drawing/2014/main" id="{2E371FBB-9982-4527-A94E-CB6242A92CE7}"/>
              </a:ext>
            </a:extLst>
          </p:cNvPr>
          <p:cNvSpPr txBox="1">
            <a:spLocks/>
          </p:cNvSpPr>
          <p:nvPr/>
        </p:nvSpPr>
        <p:spPr>
          <a:xfrm>
            <a:off x="1329592" y="1433411"/>
            <a:ext cx="6900008" cy="2572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sz="1600" dirty="0"/>
              <a:t>La ingeniería social es un ataque de acceso que intenta manipular a las personas para que realicen acciones o divulguen información confidencial. 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sz="1600" dirty="0"/>
              <a:t>Los ingenieros sociales con frecuencia dependen de la disposición de las personas para ayudar, pero también se aprovechan de sus vulnerabilidades.</a:t>
            </a:r>
          </a:p>
          <a:p>
            <a:pPr marL="0" indent="0" algn="just">
              <a:buClr>
                <a:schemeClr val="tx2"/>
              </a:buClr>
            </a:pPr>
            <a:r>
              <a:rPr lang="es-ES" sz="1600" dirty="0"/>
              <a:t> </a:t>
            </a:r>
          </a:p>
          <a:p>
            <a:pPr marL="285750" indent="-285750" algn="just"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s-ES" sz="1600" dirty="0"/>
              <a:t>Por ejemplo, un atacante puede llamar a un empleado autorizado con un problema urgente que requiere acceso inmediato a la red. El atacante puede atraer la vanidad o la codicia del empleado o invocar la autoridad mediante técnicas de nombres.</a:t>
            </a:r>
          </a:p>
        </p:txBody>
      </p:sp>
    </p:spTree>
    <p:extLst>
      <p:ext uri="{BB962C8B-B14F-4D97-AF65-F5344CB8AC3E}">
        <p14:creationId xmlns:p14="http://schemas.microsoft.com/office/powerpoint/2010/main" val="33364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64"/>
          <p:cNvSpPr/>
          <p:nvPr/>
        </p:nvSpPr>
        <p:spPr>
          <a:xfrm>
            <a:off x="690886" y="3526718"/>
            <a:ext cx="2234188" cy="117818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64"/>
          <p:cNvSpPr/>
          <p:nvPr/>
        </p:nvSpPr>
        <p:spPr>
          <a:xfrm>
            <a:off x="3365923" y="3005048"/>
            <a:ext cx="2091448" cy="1178184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64"/>
          <p:cNvSpPr/>
          <p:nvPr/>
        </p:nvSpPr>
        <p:spPr>
          <a:xfrm>
            <a:off x="5983647" y="2258535"/>
            <a:ext cx="1962924" cy="10422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058" name="Google Shape;2058;p64"/>
          <p:cNvCxnSpPr/>
          <p:nvPr/>
        </p:nvCxnSpPr>
        <p:spPr>
          <a:xfrm>
            <a:off x="319150" y="2966875"/>
            <a:ext cx="789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  <a:effectLst>
            <a:outerShdw blurRad="100013" algn="bl" rotWithShape="0">
              <a:schemeClr val="accent2"/>
            </a:outerShdw>
          </a:effectLst>
        </p:spPr>
      </p:cxnSp>
      <p:sp>
        <p:nvSpPr>
          <p:cNvPr id="2059" name="Google Shape;2059;p64"/>
          <p:cNvSpPr txBox="1">
            <a:spLocks noGrp="1"/>
          </p:cNvSpPr>
          <p:nvPr>
            <p:ph type="title"/>
          </p:nvPr>
        </p:nvSpPr>
        <p:spPr>
          <a:xfrm>
            <a:off x="914400" y="478381"/>
            <a:ext cx="56517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dirty="0"/>
              <a:t>Tipos de ataques de Ingeniería Social</a:t>
            </a:r>
            <a:endParaRPr dirty="0"/>
          </a:p>
        </p:txBody>
      </p:sp>
      <p:cxnSp>
        <p:nvCxnSpPr>
          <p:cNvPr id="2062" name="Google Shape;2062;p64"/>
          <p:cNvCxnSpPr/>
          <p:nvPr/>
        </p:nvCxnSpPr>
        <p:spPr>
          <a:xfrm>
            <a:off x="7546000" y="1525350"/>
            <a:ext cx="751800" cy="75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triangle" w="med" len="med"/>
          </a:ln>
          <a:effectLst>
            <a:outerShdw blurRad="100013" algn="bl" rotWithShape="0">
              <a:schemeClr val="accent2"/>
            </a:outerShdw>
          </a:effectLst>
        </p:spPr>
      </p:cxnSp>
      <p:sp>
        <p:nvSpPr>
          <p:cNvPr id="2063" name="Google Shape;2063;p64"/>
          <p:cNvSpPr txBox="1">
            <a:spLocks noGrp="1"/>
          </p:cNvSpPr>
          <p:nvPr>
            <p:ph type="title" idx="4294967295"/>
          </p:nvPr>
        </p:nvSpPr>
        <p:spPr>
          <a:xfrm>
            <a:off x="851473" y="3112070"/>
            <a:ext cx="1853700" cy="340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/>
              <a:t>Pretexto</a:t>
            </a:r>
            <a:endParaRPr sz="1600" dirty="0"/>
          </a:p>
        </p:txBody>
      </p:sp>
      <p:sp>
        <p:nvSpPr>
          <p:cNvPr id="2064" name="Google Shape;2064;p64"/>
          <p:cNvSpPr txBox="1">
            <a:spLocks noGrp="1"/>
          </p:cNvSpPr>
          <p:nvPr>
            <p:ph type="title" idx="4294967295"/>
          </p:nvPr>
        </p:nvSpPr>
        <p:spPr>
          <a:xfrm>
            <a:off x="3246180" y="2517467"/>
            <a:ext cx="2330934" cy="340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/>
              <a:t>Seguimiento</a:t>
            </a:r>
            <a:endParaRPr sz="1600" dirty="0"/>
          </a:p>
        </p:txBody>
      </p:sp>
      <p:sp>
        <p:nvSpPr>
          <p:cNvPr id="2065" name="Google Shape;2065;p64"/>
          <p:cNvSpPr/>
          <p:nvPr/>
        </p:nvSpPr>
        <p:spPr>
          <a:xfrm>
            <a:off x="690085" y="3565267"/>
            <a:ext cx="2234189" cy="117818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 atacante llama a una persona y miente en el intento de obtener acceso a datos privilegiados. </a:t>
            </a:r>
            <a:endParaRPr dirty="0"/>
          </a:p>
        </p:txBody>
      </p:sp>
      <p:sp>
        <p:nvSpPr>
          <p:cNvPr id="2066" name="Google Shape;2066;p64"/>
          <p:cNvSpPr/>
          <p:nvPr/>
        </p:nvSpPr>
        <p:spPr>
          <a:xfrm>
            <a:off x="3365922" y="3077186"/>
            <a:ext cx="1997106" cy="96502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 </a:t>
            </a: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atacante persigue rápidamente a una persona autorizada a un lugar seguro.</a:t>
            </a:r>
            <a:endParaRPr dirty="0"/>
          </a:p>
        </p:txBody>
      </p:sp>
      <p:cxnSp>
        <p:nvCxnSpPr>
          <p:cNvPr id="2067" name="Google Shape;2067;p64"/>
          <p:cNvCxnSpPr/>
          <p:nvPr/>
        </p:nvCxnSpPr>
        <p:spPr>
          <a:xfrm rot="10800000" flipH="1">
            <a:off x="2272725" y="2263436"/>
            <a:ext cx="1278300" cy="710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algn="bl" rotWithShape="0">
              <a:schemeClr val="accent2"/>
            </a:outerShdw>
          </a:effectLst>
        </p:spPr>
      </p:cxnSp>
      <p:sp>
        <p:nvSpPr>
          <p:cNvPr id="2069" name="Google Shape;2069;p64"/>
          <p:cNvSpPr txBox="1">
            <a:spLocks noGrp="1"/>
          </p:cNvSpPr>
          <p:nvPr>
            <p:ph type="title" idx="4294967295"/>
          </p:nvPr>
        </p:nvSpPr>
        <p:spPr>
          <a:xfrm>
            <a:off x="5983647" y="1790464"/>
            <a:ext cx="1853700" cy="340500"/>
          </a:xfrm>
          <a:prstGeom prst="rect">
            <a:avLst/>
          </a:prstGeom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 dirty="0"/>
              <a:t>Algo por algo (quid pro quo): </a:t>
            </a:r>
            <a:endParaRPr sz="1600" dirty="0"/>
          </a:p>
        </p:txBody>
      </p:sp>
      <p:sp>
        <p:nvSpPr>
          <p:cNvPr id="2070" name="Google Shape;2070;p64"/>
          <p:cNvSpPr/>
          <p:nvPr/>
        </p:nvSpPr>
        <p:spPr>
          <a:xfrm>
            <a:off x="5987477" y="2366068"/>
            <a:ext cx="1962923" cy="9162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s-ES" dirty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Un atacante solicita información personal de una parte a cambio de algo.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2071" name="Google Shape;2071;p64"/>
          <p:cNvCxnSpPr/>
          <p:nvPr/>
        </p:nvCxnSpPr>
        <p:spPr>
          <a:xfrm rot="10800000" flipH="1">
            <a:off x="4963038" y="1546275"/>
            <a:ext cx="1278300" cy="710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  <a:effectLst>
            <a:outerShdw blurRad="57150" algn="bl" rotWithShape="0">
              <a:schemeClr val="accent2"/>
            </a:outerShdw>
          </a:effectLst>
        </p:spPr>
      </p:cxnSp>
      <p:sp>
        <p:nvSpPr>
          <p:cNvPr id="2072" name="Google Shape;2072;p64"/>
          <p:cNvSpPr/>
          <p:nvPr/>
        </p:nvSpPr>
        <p:spPr>
          <a:xfrm>
            <a:off x="7140800" y="67783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3" name="Google Shape;2073;p64"/>
          <p:cNvSpPr/>
          <p:nvPr/>
        </p:nvSpPr>
        <p:spPr>
          <a:xfrm>
            <a:off x="668475" y="246403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4" name="Google Shape;2074;p64"/>
          <p:cNvSpPr/>
          <p:nvPr/>
        </p:nvSpPr>
        <p:spPr>
          <a:xfrm>
            <a:off x="6058338" y="3667738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5" name="Google Shape;2075;p64"/>
          <p:cNvGrpSpPr/>
          <p:nvPr/>
        </p:nvGrpSpPr>
        <p:grpSpPr>
          <a:xfrm flipH="1">
            <a:off x="7253396" y="3616290"/>
            <a:ext cx="548634" cy="537675"/>
            <a:chOff x="7207750" y="640431"/>
            <a:chExt cx="645300" cy="635400"/>
          </a:xfrm>
        </p:grpSpPr>
        <p:sp>
          <p:nvSpPr>
            <p:cNvPr id="2076" name="Google Shape;2076;p6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 rot="-1648842">
              <a:off x="7286928" y="726738"/>
              <a:ext cx="486944" cy="462787"/>
            </a:xfrm>
            <a:prstGeom prst="star5">
              <a:avLst>
                <a:gd name="adj" fmla="val 25558"/>
                <a:gd name="hf" fmla="val 105146"/>
                <a:gd name="vf" fmla="val 110557"/>
              </a:avLst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71450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64"/>
          <p:cNvGrpSpPr/>
          <p:nvPr/>
        </p:nvGrpSpPr>
        <p:grpSpPr>
          <a:xfrm flipH="1">
            <a:off x="1536508" y="1951708"/>
            <a:ext cx="365777" cy="365752"/>
            <a:chOff x="2833380" y="4938625"/>
            <a:chExt cx="451800" cy="450600"/>
          </a:xfrm>
        </p:grpSpPr>
        <p:sp>
          <p:nvSpPr>
            <p:cNvPr id="2079" name="Google Shape;2079;p6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FEAFFE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 rot="1199486">
              <a:off x="2882902" y="4988303"/>
              <a:ext cx="352756" cy="351244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2" name="Google Shape;2082;p64"/>
          <p:cNvSpPr/>
          <p:nvPr/>
        </p:nvSpPr>
        <p:spPr>
          <a:xfrm>
            <a:off x="3430463" y="4330313"/>
            <a:ext cx="183000" cy="183000"/>
          </a:xfrm>
          <a:prstGeom prst="plus">
            <a:avLst>
              <a:gd name="adj" fmla="val 46202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on Palette Book Slideshow for Marketing by Slidesgo">
  <a:themeElements>
    <a:clrScheme name="Simple Light">
      <a:dk1>
        <a:srgbClr val="140538"/>
      </a:dk1>
      <a:lt1>
        <a:srgbClr val="FFFFFF"/>
      </a:lt1>
      <a:dk2>
        <a:srgbClr val="4E29AA"/>
      </a:dk2>
      <a:lt2>
        <a:srgbClr val="FF00FF"/>
      </a:lt2>
      <a:accent1>
        <a:srgbClr val="FEAFFE"/>
      </a:accent1>
      <a:accent2>
        <a:srgbClr val="52F0FE"/>
      </a:accent2>
      <a:accent3>
        <a:srgbClr val="C2F4FF"/>
      </a:accent3>
      <a:accent4>
        <a:srgbClr val="FF0000"/>
      </a:accent4>
      <a:accent5>
        <a:srgbClr val="FDCDE9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308</Words>
  <Application>Microsoft Office PowerPoint</Application>
  <PresentationFormat>Presentación en pantalla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Anaheim</vt:lpstr>
      <vt:lpstr>Arial</vt:lpstr>
      <vt:lpstr>Wingdings</vt:lpstr>
      <vt:lpstr>Days One</vt:lpstr>
      <vt:lpstr>Bebas Neue</vt:lpstr>
      <vt:lpstr>Neon Palette Book Slideshow for Marketing by Slidesgo</vt:lpstr>
      <vt:lpstr>Presentación de PowerPoint</vt:lpstr>
      <vt:lpstr>Objetivo:</vt:lpstr>
      <vt:lpstr>¿Qué es la ciberseguridad?</vt:lpstr>
      <vt:lpstr>Niveles</vt:lpstr>
      <vt:lpstr>Hackers Sombrero Blanco</vt:lpstr>
      <vt:lpstr>Ingeniería social</vt:lpstr>
      <vt:lpstr>Tipos de ataques de Ingeniería Social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</dc:title>
  <dc:creator>valery</dc:creator>
  <cp:lastModifiedBy>VALERY EMY BELEN RODRIGUEZ CASTILLO</cp:lastModifiedBy>
  <cp:revision>4</cp:revision>
  <dcterms:modified xsi:type="dcterms:W3CDTF">2021-11-24T17:57:55Z</dcterms:modified>
</cp:coreProperties>
</file>