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1"/>
    <p:restoredTop sz="94675"/>
  </p:normalViewPr>
  <p:slideViewPr>
    <p:cSldViewPr snapToGrid="0" snapToObjects="1">
      <p:cViewPr varScale="1">
        <p:scale>
          <a:sx n="81" d="100"/>
          <a:sy n="81" d="100"/>
        </p:scale>
        <p:origin x="1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0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5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4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8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1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7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rendering of a colored world map">
            <a:extLst>
              <a:ext uri="{FF2B5EF4-FFF2-40B4-BE49-F238E27FC236}">
                <a16:creationId xmlns:a16="http://schemas.microsoft.com/office/drawing/2014/main" id="{98CD1740-A4F1-478C-9F79-B465C0282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4" r="3268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0178F-86C0-2247-BA0A-8FC136EF8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210553"/>
            <a:ext cx="4023360" cy="2721601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/>
              <a:t>Covid – 19</a:t>
            </a:r>
            <a:br>
              <a:rPr lang="en-US" sz="4400" dirty="0"/>
            </a:br>
            <a:r>
              <a:rPr lang="en-US" sz="4400" dirty="0"/>
              <a:t>Data Analysis</a:t>
            </a:r>
            <a:br>
              <a:rPr lang="en-US" sz="4400" dirty="0"/>
            </a:br>
            <a:br>
              <a:rPr lang="en-US" sz="4400" dirty="0"/>
            </a:br>
            <a:r>
              <a:rPr lang="en-US" sz="3600" dirty="0"/>
              <a:t>March 8, 2021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344DC-347B-D646-9E6A-17B3C63EF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686544"/>
            <a:ext cx="4023360" cy="145296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Jeff Bednar</a:t>
            </a:r>
          </a:p>
          <a:p>
            <a:r>
              <a:rPr lang="en-US" sz="2000" dirty="0"/>
              <a:t>Valeria Claros</a:t>
            </a:r>
          </a:p>
          <a:p>
            <a:r>
              <a:rPr lang="en-US" sz="2000" dirty="0"/>
              <a:t>Doug Moura</a:t>
            </a:r>
          </a:p>
          <a:p>
            <a:r>
              <a:rPr lang="en-US" sz="2000" dirty="0"/>
              <a:t>April Dominguez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08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080D9-00DA-9C44-A38F-64D7ED976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 19 has impacted the world on many aspects of everyday life.</a:t>
            </a:r>
          </a:p>
          <a:p>
            <a:r>
              <a:rPr lang="en-US" dirty="0"/>
              <a:t>We decided to look at data to see if we could use machine learning to model and forecast vaccination and daily cases and deaths.</a:t>
            </a:r>
          </a:p>
          <a:p>
            <a:r>
              <a:rPr lang="en-US" dirty="0"/>
              <a:t>Our analysis is based off of 2 data sources (World Vaccination Progress and World Daily Cases and Deaths).</a:t>
            </a:r>
          </a:p>
        </p:txBody>
      </p:sp>
    </p:spTree>
    <p:extLst>
      <p:ext uri="{BB962C8B-B14F-4D97-AF65-F5344CB8AC3E}">
        <p14:creationId xmlns:p14="http://schemas.microsoft.com/office/powerpoint/2010/main" val="368901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EFD8-2D3D-E94D-AEED-4275A0DB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8FAE-8834-7B4A-A9DF-EC56ECC8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– Collected CSV’s from Kaggle. Data is </a:t>
            </a:r>
            <a:r>
              <a:rPr lang="en-US" dirty="0" err="1"/>
              <a:t>TimeSeries</a:t>
            </a:r>
            <a:r>
              <a:rPr lang="en-US" dirty="0"/>
              <a:t> and based on Country.</a:t>
            </a:r>
          </a:p>
          <a:p>
            <a:r>
              <a:rPr lang="en-US" dirty="0"/>
              <a:t>Transform – Merged </a:t>
            </a:r>
            <a:r>
              <a:rPr lang="en-US" dirty="0" err="1"/>
              <a:t>DataSets</a:t>
            </a:r>
            <a:r>
              <a:rPr lang="en-US" dirty="0"/>
              <a:t>, dropped unnecessary columns, Filtered Top 10 Countries based on number of Data Points.</a:t>
            </a:r>
          </a:p>
          <a:p>
            <a:r>
              <a:rPr lang="en-US" dirty="0"/>
              <a:t>Load – Created new cleaned CSV.</a:t>
            </a:r>
          </a:p>
        </p:txBody>
      </p:sp>
    </p:spTree>
    <p:extLst>
      <p:ext uri="{BB962C8B-B14F-4D97-AF65-F5344CB8AC3E}">
        <p14:creationId xmlns:p14="http://schemas.microsoft.com/office/powerpoint/2010/main" val="355922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408E-88A9-9842-B2C3-1DF61156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E296-9759-7341-8BCD-4DA8143B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choose Linear Regression because we wanted to model a target value based on predictors and historical data.</a:t>
            </a:r>
          </a:p>
          <a:p>
            <a:r>
              <a:rPr lang="en-US" dirty="0"/>
              <a:t>Throughout our analysis, we examined several target values.</a:t>
            </a:r>
          </a:p>
          <a:p>
            <a:r>
              <a:rPr lang="en-US" dirty="0"/>
              <a:t>We used Univariant model, Multi-variant model, and Facebook Prophet Time Series Model.</a:t>
            </a:r>
          </a:p>
        </p:txBody>
      </p:sp>
    </p:spTree>
    <p:extLst>
      <p:ext uri="{BB962C8B-B14F-4D97-AF65-F5344CB8AC3E}">
        <p14:creationId xmlns:p14="http://schemas.microsoft.com/office/powerpoint/2010/main" val="226848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EACB-D146-CE47-9A2E-422B9EB9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3F8C-4BC7-B444-9260-A28B96E3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Outside factors play a huge part in our prediction from availability of vaccines, natural elements, government involvement, acceptance and preference of individuals, </a:t>
            </a:r>
            <a:r>
              <a:rPr lang="en-US" dirty="0" err="1"/>
              <a:t>etc</a:t>
            </a:r>
            <a:r>
              <a:rPr lang="en-US" dirty="0"/>
              <a:t> making it hard to forecast accurately.</a:t>
            </a:r>
          </a:p>
          <a:p>
            <a:r>
              <a:rPr lang="en-US" dirty="0"/>
              <a:t>Factors vary country to country and also time periods. Some countries started later in vaccinating individuals.</a:t>
            </a:r>
          </a:p>
          <a:p>
            <a:r>
              <a:rPr lang="en-US" dirty="0"/>
              <a:t>The Margin of Error increases as you look further into the future.</a:t>
            </a:r>
          </a:p>
        </p:txBody>
      </p:sp>
    </p:spTree>
    <p:extLst>
      <p:ext uri="{BB962C8B-B14F-4D97-AF65-F5344CB8AC3E}">
        <p14:creationId xmlns:p14="http://schemas.microsoft.com/office/powerpoint/2010/main" val="232939077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321C"/>
      </a:dk2>
      <a:lt2>
        <a:srgbClr val="F2F0F3"/>
      </a:lt2>
      <a:accent1>
        <a:srgbClr val="7BAE44"/>
      </a:accent1>
      <a:accent2>
        <a:srgbClr val="A0A737"/>
      </a:accent2>
      <a:accent3>
        <a:srgbClr val="C39A4D"/>
      </a:accent3>
      <a:accent4>
        <a:srgbClr val="B1573B"/>
      </a:accent4>
      <a:accent5>
        <a:srgbClr val="C34D62"/>
      </a:accent5>
      <a:accent6>
        <a:srgbClr val="B13B82"/>
      </a:accent6>
      <a:hlink>
        <a:srgbClr val="C65557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232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Neue Haas Grotesk Text Pro</vt:lpstr>
      <vt:lpstr>AccentBoxVTI</vt:lpstr>
      <vt:lpstr>Covid – 19 Data Analysis  March 8, 2021</vt:lpstr>
      <vt:lpstr>PowerPoint Presentation</vt:lpstr>
      <vt:lpstr>ETL</vt:lpstr>
      <vt:lpstr>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– 19 Data Analysis  March 8, 2021</dc:title>
  <dc:creator>Jeff Bednar</dc:creator>
  <cp:lastModifiedBy>Jeff Bednar</cp:lastModifiedBy>
  <cp:revision>4</cp:revision>
  <dcterms:created xsi:type="dcterms:W3CDTF">2021-03-06T18:05:12Z</dcterms:created>
  <dcterms:modified xsi:type="dcterms:W3CDTF">2021-03-06T18:43:38Z</dcterms:modified>
</cp:coreProperties>
</file>