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9" r:id="rId2"/>
    <p:sldId id="276" r:id="rId3"/>
    <p:sldId id="399" r:id="rId4"/>
    <p:sldId id="291" r:id="rId5"/>
    <p:sldId id="294" r:id="rId6"/>
    <p:sldId id="417" r:id="rId7"/>
    <p:sldId id="418" r:id="rId8"/>
    <p:sldId id="419" r:id="rId9"/>
    <p:sldId id="434" r:id="rId10"/>
    <p:sldId id="435" r:id="rId11"/>
    <p:sldId id="437" r:id="rId12"/>
    <p:sldId id="438" r:id="rId13"/>
    <p:sldId id="439" r:id="rId14"/>
    <p:sldId id="440" r:id="rId15"/>
    <p:sldId id="441" r:id="rId16"/>
    <p:sldId id="436" r:id="rId17"/>
    <p:sldId id="442" r:id="rId18"/>
    <p:sldId id="443" r:id="rId19"/>
    <p:sldId id="444" r:id="rId20"/>
    <p:sldId id="445" r:id="rId21"/>
    <p:sldId id="448" r:id="rId22"/>
    <p:sldId id="446" r:id="rId23"/>
    <p:sldId id="447" r:id="rId24"/>
    <p:sldId id="423" r:id="rId25"/>
    <p:sldId id="420" r:id="rId26"/>
    <p:sldId id="424" r:id="rId27"/>
    <p:sldId id="425" r:id="rId28"/>
    <p:sldId id="422" r:id="rId29"/>
    <p:sldId id="426" r:id="rId30"/>
    <p:sldId id="427" r:id="rId31"/>
    <p:sldId id="428" r:id="rId32"/>
    <p:sldId id="429" r:id="rId33"/>
    <p:sldId id="430" r:id="rId34"/>
    <p:sldId id="431" r:id="rId35"/>
    <p:sldId id="433" r:id="rId36"/>
    <p:sldId id="432" r:id="rId37"/>
    <p:sldId id="421" r:id="rId38"/>
    <p:sldId id="449" r:id="rId39"/>
    <p:sldId id="452" r:id="rId40"/>
    <p:sldId id="454" r:id="rId41"/>
    <p:sldId id="453" r:id="rId42"/>
    <p:sldId id="481" r:id="rId43"/>
    <p:sldId id="482" r:id="rId44"/>
    <p:sldId id="483" r:id="rId45"/>
    <p:sldId id="455" r:id="rId46"/>
    <p:sldId id="450" r:id="rId47"/>
    <p:sldId id="461" r:id="rId48"/>
    <p:sldId id="458" r:id="rId49"/>
    <p:sldId id="457" r:id="rId50"/>
    <p:sldId id="459" r:id="rId51"/>
    <p:sldId id="460" r:id="rId52"/>
    <p:sldId id="463" r:id="rId53"/>
    <p:sldId id="464" r:id="rId54"/>
    <p:sldId id="465" r:id="rId55"/>
    <p:sldId id="466" r:id="rId56"/>
    <p:sldId id="462" r:id="rId57"/>
    <p:sldId id="467" r:id="rId58"/>
    <p:sldId id="469" r:id="rId59"/>
    <p:sldId id="468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ad.deshmukh@gmail.com" initials="v" lastIdx="1" clrIdx="0">
    <p:extLst>
      <p:ext uri="{19B8F6BF-5375-455C-9EA6-DF929625EA0E}">
        <p15:presenceInfo xmlns:p15="http://schemas.microsoft.com/office/powerpoint/2012/main" userId="58634740cf8143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rd1243/CSCI2270-S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03/05:</a:t>
            </a:r>
            <a:br>
              <a:rPr lang="en-US" sz="5400" dirty="0"/>
            </a:br>
            <a:r>
              <a:rPr lang="en-US" sz="5400" dirty="0"/>
              <a:t>Binary Search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D91F-6DAB-4456-B550-3E90559A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For each node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5B99-F17D-40BE-BE9A-53C944B6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4E68-4D43-40D0-8D94-210390E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E5BD-2D86-4C3A-AA65-E9907F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BF101E-2145-4918-9E19-B0DD0FA0601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9B010E-93CA-404F-AA34-3798588B1A8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7F6594-A3F4-49EF-A9D1-FCB1519FF5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378328-CF8A-45D3-8E50-E6FA954D755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BA430-D0C1-4F77-81D4-CDE733F4832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EF69A2AD-6799-415E-A79A-C0F45F21D04A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3495D3C-0FCF-45DA-A636-11AE599141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342E4B-812C-4ED3-9D0E-44F4ECE50C1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C2978D-E865-4437-9ABB-034ECE846A6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6E0353-AE45-4228-B666-689182896A9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9D4A82-AADD-40E8-A46C-4D95C6A1A1C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71B12-6526-4F63-A443-7EC100048C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8B92EC3-7FD2-4552-86CF-3AAD168A38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52D1EAF-7C3F-475A-99A5-885ADDE213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53377-A5E7-4E2E-B136-D019BD96350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D177B4-00DD-4D75-9D1B-83AEC8D4B6B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2D31B-4784-491F-A16F-3FF0F71CDC1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96CF166-AC77-4F6F-AC42-CD63BDA5E1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27D2C0A-87F4-41E1-AAAA-22B0A657E51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25C97B4-2032-46E4-955E-E41705BC521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9340BA-85D2-4CED-B542-17463DCAD7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AF63B-780A-42FC-AB69-5EBFE8B5F56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4A5D80-03A7-4595-84AA-FC00651D81A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79046-EF29-43E8-B49F-FE3AAF24387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FE4009-665B-49BA-B8FF-46828C88C3F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E5BF19-6F4A-45BB-BBDB-E44166FDDBD8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59F01B5-D1A3-4072-8EDA-E51DC4808E0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CF1F9F7-A2C2-454E-BE9C-849424F689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3E9DCA-6856-4847-8CD4-691F288DE857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313876-301D-4D6B-862E-9E5C4F7CB83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22BE95-0A79-4100-BE67-377DD504DED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9393CE-1216-4098-81AA-158F78497DF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7ABA32-3648-41E4-9114-C581A53EBB7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9386B66-906F-4CBE-AF8B-6011D3CC54D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64DAD2B-2EA3-4A40-9870-4E51FB74ED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83045D-608D-4A30-972C-9BE32986E6C1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5A87AB-6AA7-489C-9913-6D6A8538CBF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62134B-B4B6-4826-B03B-72A54764237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56DACE-5236-48B3-82DB-C89E88BD862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686B7A-2CA8-4698-AD3B-559106548F7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78E0381-D506-47F8-8BC4-6B2E8D6BA96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6191BF1-15C6-40A2-9D51-BFCC6FF814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D57183-720B-46E9-9BFB-A75774F7B677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C650B1-88BF-47AF-8482-E59C08FDDDE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BC4B988-0B52-4FC9-AF73-96B3C813DD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CC76D1-8047-45E8-BEDF-E21550BACE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C27AA1-7485-496E-8DC8-0D7245BE920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70016E0-0911-4777-AE41-06887350C83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DBEC98EB-3BC5-4890-87A6-68B7AD44CD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35154-A71C-479E-B2B7-AC795DBBE78C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69D67B-FEC0-4048-8534-191B546060B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154D1-CD0E-4A55-ACE8-00D2441ECE6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6F286F-49B9-445C-8C38-99F564B296E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B5B018-52D0-403C-85AD-9D52EC9BD0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776CF08-5DA7-48A0-B7D5-78A05AEE1D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13C091-A164-4DF0-A916-F4D591AB47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73F4C02-C863-4064-8C72-BB426BC4DDAA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E2A67D-40A8-4797-BD3C-80B87949ED56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88D004-95F9-40F3-8726-9C1EE68B04C3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AB7AD9-2326-467D-8E9A-EE46C86904F6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1964A-169C-4109-BA91-FF972F3C8C89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DDE194-FA57-42DF-A52D-600430CC5545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A61355-4CDD-4728-A434-637D8C174119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D0453-756F-44C0-9F35-9CFB143758B3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BC332D-D8EE-4A37-AF9D-02C00A15C8B5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46949B1-B97F-431A-89DC-E24DB2E00F86}"/>
              </a:ext>
            </a:extLst>
          </p:cNvPr>
          <p:cNvSpPr/>
          <p:nvPr/>
        </p:nvSpPr>
        <p:spPr>
          <a:xfrm>
            <a:off x="6651139" y="3219545"/>
            <a:ext cx="3114191" cy="31352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23F249-9DD8-4200-9FB1-FEA7562B9CE1}"/>
              </a:ext>
            </a:extLst>
          </p:cNvPr>
          <p:cNvSpPr txBox="1"/>
          <p:nvPr/>
        </p:nvSpPr>
        <p:spPr>
          <a:xfrm>
            <a:off x="7114059" y="6341351"/>
            <a:ext cx="197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 subtree &lt;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D256C5-4418-49DC-8303-5CF49C276F23}"/>
              </a:ext>
            </a:extLst>
          </p:cNvPr>
          <p:cNvSpPr/>
          <p:nvPr/>
        </p:nvSpPr>
        <p:spPr>
          <a:xfrm>
            <a:off x="9889167" y="3227068"/>
            <a:ext cx="720729" cy="6566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3E393-F523-4D9A-8AAB-40F34E84480B}"/>
              </a:ext>
            </a:extLst>
          </p:cNvPr>
          <p:cNvSpPr txBox="1"/>
          <p:nvPr/>
        </p:nvSpPr>
        <p:spPr>
          <a:xfrm>
            <a:off x="10249531" y="252651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right subtree &gt;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6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Searching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55E8-F373-46CE-8A24-63262CEC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Node * search(Node * node, int search)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/* Base case: leaf node */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if (node == NULL) return node;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/* Base case: Node found! */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if (node-&gt;value == </a:t>
            </a:r>
            <a:r>
              <a:rPr lang="en-US" dirty="0" err="1">
                <a:latin typeface="Consolas" panose="020B0609020204030204" pitchFamily="49" charset="0"/>
              </a:rPr>
              <a:t>search_key</a:t>
            </a:r>
            <a:r>
              <a:rPr lang="en-US" dirty="0">
                <a:latin typeface="Consolas" panose="020B0609020204030204" pitchFamily="49" charset="0"/>
              </a:rPr>
              <a:t>) return node;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Search in the left subtree */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</a:rPr>
              <a:t>search_key</a:t>
            </a:r>
            <a:r>
              <a:rPr lang="en-US" dirty="0">
                <a:latin typeface="Consolas" panose="020B0609020204030204" pitchFamily="49" charset="0"/>
              </a:rPr>
              <a:t> &lt; node-&gt;value) return search(node-&gt;left);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/* Search in the right subtree */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</a:rPr>
              <a:t>search_key</a:t>
            </a:r>
            <a:r>
              <a:rPr lang="en-US" dirty="0">
                <a:latin typeface="Consolas" panose="020B0609020204030204" pitchFamily="49" charset="0"/>
              </a:rPr>
              <a:t> &gt; node-&gt;value) return search(node-&gt;right);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search(root, 5);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search(root, 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0AE9D8-1EFF-49FE-8989-ECF4BE6867D4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25AAAA-7B9E-4B90-BEA2-4DD58AFDE394}"/>
              </a:ext>
            </a:extLst>
          </p:cNvPr>
          <p:cNvSpPr txBox="1"/>
          <p:nvPr/>
        </p:nvSpPr>
        <p:spPr>
          <a:xfrm>
            <a:off x="8456762" y="659714"/>
            <a:ext cx="37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key &lt; node-&gt; value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6E2B114-ED5D-417B-8221-E007792F5877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774618" y="982880"/>
            <a:ext cx="68214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search(root, 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0AE9D8-1EFF-49FE-8989-ECF4BE6867D4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8C4E00-5452-4566-947B-23F84185540E}"/>
              </a:ext>
            </a:extLst>
          </p:cNvPr>
          <p:cNvSpPr txBox="1"/>
          <p:nvPr/>
        </p:nvSpPr>
        <p:spPr>
          <a:xfrm>
            <a:off x="490929" y="1157964"/>
            <a:ext cx="37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key &lt; node-&gt; value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042AC7-C686-477B-A2CF-D0886A0C11E8}"/>
              </a:ext>
            </a:extLst>
          </p:cNvPr>
          <p:cNvCxnSpPr>
            <a:cxnSpLocks/>
          </p:cNvCxnSpPr>
          <p:nvPr/>
        </p:nvCxnSpPr>
        <p:spPr>
          <a:xfrm>
            <a:off x="2550620" y="1802404"/>
            <a:ext cx="410613" cy="448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7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search(root, 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0AE9D8-1EFF-49FE-8989-ECF4BE6867D4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F2FA7F-FF96-43C7-A017-4AD6CBB665CD}"/>
              </a:ext>
            </a:extLst>
          </p:cNvPr>
          <p:cNvSpPr txBox="1"/>
          <p:nvPr/>
        </p:nvSpPr>
        <p:spPr>
          <a:xfrm>
            <a:off x="118016" y="2651324"/>
            <a:ext cx="37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key &gt; node-&gt; value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E18375-5B86-4AC7-B643-F615BDEEE7DB}"/>
              </a:ext>
            </a:extLst>
          </p:cNvPr>
          <p:cNvCxnSpPr>
            <a:cxnSpLocks/>
          </p:cNvCxnSpPr>
          <p:nvPr/>
        </p:nvCxnSpPr>
        <p:spPr>
          <a:xfrm>
            <a:off x="2177707" y="3295764"/>
            <a:ext cx="410613" cy="448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search(root, 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0AE9D8-1EFF-49FE-8989-ECF4BE6867D4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5A8E15-EC7A-446F-9466-A306EB2A89BD}"/>
              </a:ext>
            </a:extLst>
          </p:cNvPr>
          <p:cNvSpPr txBox="1"/>
          <p:nvPr/>
        </p:nvSpPr>
        <p:spPr>
          <a:xfrm>
            <a:off x="3719110" y="5708650"/>
            <a:ext cx="400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key == node-&gt; value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F387B8-49BF-4695-8FC9-96B83596497A}"/>
              </a:ext>
            </a:extLst>
          </p:cNvPr>
          <p:cNvCxnSpPr>
            <a:cxnSpLocks/>
          </p:cNvCxnSpPr>
          <p:nvPr/>
        </p:nvCxnSpPr>
        <p:spPr>
          <a:xfrm flipH="1" flipV="1">
            <a:off x="4855508" y="5281008"/>
            <a:ext cx="359100" cy="4536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6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Inserting a new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55E8-F373-46CE-8A24-63262CEC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Traverse the tree using a recursive call.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Node * </a:t>
            </a:r>
            <a:r>
              <a:rPr lang="en-US" dirty="0" err="1">
                <a:latin typeface="Consolas" panose="020B0609020204030204" pitchFamily="49" charset="0"/>
              </a:rPr>
              <a:t>addNode</a:t>
            </a:r>
            <a:r>
              <a:rPr lang="en-US" dirty="0">
                <a:latin typeface="Consolas" panose="020B0609020204030204" pitchFamily="49" charset="0"/>
              </a:rPr>
              <a:t>(Node * node, int key)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/* Base case: leaf node */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if (node == NULL) return new Node(key);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Search in the left subtree */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</a:rPr>
              <a:t>search_key</a:t>
            </a:r>
            <a:r>
              <a:rPr lang="en-US" dirty="0">
                <a:latin typeface="Consolas" panose="020B0609020204030204" pitchFamily="49" charset="0"/>
              </a:rPr>
              <a:t> &lt; node-&gt;value)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node-&gt;left = </a:t>
            </a:r>
            <a:r>
              <a:rPr lang="en-US" dirty="0" err="1">
                <a:latin typeface="Consolas" panose="020B0609020204030204" pitchFamily="49" charset="0"/>
              </a:rPr>
              <a:t>addNode</a:t>
            </a:r>
            <a:r>
              <a:rPr lang="en-US" dirty="0">
                <a:latin typeface="Consolas" panose="020B0609020204030204" pitchFamily="49" charset="0"/>
              </a:rPr>
              <a:t>(node-&gt;left, key);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/* Search in the right subtree */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</a:rPr>
              <a:t>search_key</a:t>
            </a:r>
            <a:r>
              <a:rPr lang="en-US" dirty="0">
                <a:latin typeface="Consolas" panose="020B0609020204030204" pitchFamily="49" charset="0"/>
              </a:rPr>
              <a:t> &gt; node-&gt;value)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node-&gt;right = </a:t>
            </a:r>
            <a:r>
              <a:rPr lang="en-US" dirty="0" err="1">
                <a:latin typeface="Consolas" panose="020B0609020204030204" pitchFamily="49" charset="0"/>
              </a:rPr>
              <a:t>addNode</a:t>
            </a:r>
            <a:r>
              <a:rPr lang="en-US" dirty="0">
                <a:latin typeface="Consolas" panose="020B0609020204030204" pitchFamily="49" charset="0"/>
              </a:rPr>
              <a:t>(node-&gt;right, key);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node;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addNode</a:t>
            </a:r>
            <a:r>
              <a:rPr lang="en-US" b="1" dirty="0"/>
              <a:t>(root, 14);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</a:t>
            </a:r>
            <a:r>
              <a:rPr lang="en-US" dirty="0" err="1"/>
              <a:t>addNode</a:t>
            </a:r>
            <a:r>
              <a:rPr lang="en-US" dirty="0"/>
              <a:t>(root, 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0AE9D8-1EFF-49FE-8989-ECF4BE6867D4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25AAAA-7B9E-4B90-BEA2-4DD58AFDE394}"/>
              </a:ext>
            </a:extLst>
          </p:cNvPr>
          <p:cNvSpPr txBox="1"/>
          <p:nvPr/>
        </p:nvSpPr>
        <p:spPr>
          <a:xfrm>
            <a:off x="8456762" y="659714"/>
            <a:ext cx="37352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key &gt; node-&gt; value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6E2B114-ED5D-417B-8221-E007792F5877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774618" y="982880"/>
            <a:ext cx="682144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2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</a:t>
            </a:r>
            <a:r>
              <a:rPr lang="en-US" dirty="0" err="1"/>
              <a:t>addNode</a:t>
            </a:r>
            <a:r>
              <a:rPr lang="en-US" dirty="0"/>
              <a:t>(root, 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0AE9D8-1EFF-49FE-8989-ECF4BE6867D4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25AAAA-7B9E-4B90-BEA2-4DD58AFDE394}"/>
              </a:ext>
            </a:extLst>
          </p:cNvPr>
          <p:cNvSpPr txBox="1"/>
          <p:nvPr/>
        </p:nvSpPr>
        <p:spPr>
          <a:xfrm>
            <a:off x="8456762" y="659714"/>
            <a:ext cx="37352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key &lt; node-&gt; value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6E2B114-ED5D-417B-8221-E007792F5877}"/>
              </a:ext>
            </a:extLst>
          </p:cNvPr>
          <p:cNvCxnSpPr>
            <a:cxnSpLocks/>
          </p:cNvCxnSpPr>
          <p:nvPr/>
        </p:nvCxnSpPr>
        <p:spPr>
          <a:xfrm flipH="1">
            <a:off x="8456762" y="1326644"/>
            <a:ext cx="934888" cy="559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9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</a:t>
            </a:r>
            <a:r>
              <a:rPr lang="en-US" dirty="0" err="1"/>
              <a:t>addNode</a:t>
            </a:r>
            <a:r>
              <a:rPr lang="en-US" dirty="0"/>
              <a:t>(root, 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0AE9D8-1EFF-49FE-8989-ECF4BE6867D4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4FDDCD-6D35-470A-B599-4F9806960B15}"/>
              </a:ext>
            </a:extLst>
          </p:cNvPr>
          <p:cNvSpPr txBox="1"/>
          <p:nvPr/>
        </p:nvSpPr>
        <p:spPr>
          <a:xfrm>
            <a:off x="4722495" y="2784364"/>
            <a:ext cx="37352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key &gt; node-&gt; value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B5A86A-2424-4C75-AC6B-D962C116482C}"/>
              </a:ext>
            </a:extLst>
          </p:cNvPr>
          <p:cNvCxnSpPr>
            <a:cxnSpLocks/>
          </p:cNvCxnSpPr>
          <p:nvPr/>
        </p:nvCxnSpPr>
        <p:spPr>
          <a:xfrm>
            <a:off x="6164934" y="3478155"/>
            <a:ext cx="520630" cy="2570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9F3-850D-418C-A4FF-CF62B1A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E38F-499D-491A-A2A2-03DD7B1D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6 due this Sunday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Helper Notes emailed to you.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You’ll be doing lots of recursion (start early!)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Recitation Material and Helper Notes will be available on </a:t>
            </a:r>
            <a:r>
              <a:rPr lang="en-US" dirty="0">
                <a:hlinkClick r:id="rId2"/>
              </a:rPr>
              <a:t>https://github.com/vrd1243/CSCI2270-S20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Midterm papers available in my office hours: </a:t>
            </a:r>
          </a:p>
          <a:p>
            <a:pPr lvl="1"/>
            <a:r>
              <a:rPr lang="en-US" dirty="0"/>
              <a:t>ECAE 190 (Thu 2-3 pm, Fri 9-11 am)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Midterm score discussion: ECAE 171 (Fri 3-5 pm)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5474-672E-4753-950A-D7DEAAAD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3050-1466-4483-8C49-A1D979B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D5DB-7B52-4C00-AB20-C18C6BF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9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</a:t>
            </a:r>
            <a:r>
              <a:rPr lang="en-US" dirty="0" err="1"/>
              <a:t>addNode</a:t>
            </a:r>
            <a:r>
              <a:rPr lang="en-US" dirty="0"/>
              <a:t>(root, 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0AE9D8-1EFF-49FE-8989-ECF4BE6867D4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453924-52D1-4A4B-B6CE-D792A7946D4D}"/>
              </a:ext>
            </a:extLst>
          </p:cNvPr>
          <p:cNvSpPr txBox="1"/>
          <p:nvPr/>
        </p:nvSpPr>
        <p:spPr>
          <a:xfrm>
            <a:off x="9090486" y="3441590"/>
            <a:ext cx="37352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key &lt; node-&gt; value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65F8F33-1609-4560-864B-6EA9F2B1D642}"/>
              </a:ext>
            </a:extLst>
          </p:cNvPr>
          <p:cNvCxnSpPr>
            <a:cxnSpLocks/>
          </p:cNvCxnSpPr>
          <p:nvPr/>
        </p:nvCxnSpPr>
        <p:spPr>
          <a:xfrm flipH="1">
            <a:off x="9090486" y="4108520"/>
            <a:ext cx="934888" cy="559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</a:t>
            </a:r>
            <a:r>
              <a:rPr lang="en-US" dirty="0" err="1"/>
              <a:t>addNode</a:t>
            </a:r>
            <a:r>
              <a:rPr lang="en-US" dirty="0"/>
              <a:t>(root, 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693881" y="4779243"/>
            <a:ext cx="2947443" cy="1343025"/>
            <a:chOff x="7874861" y="1685925"/>
            <a:chExt cx="294744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rot="10800000">
              <a:off x="7874861" y="1922714"/>
              <a:ext cx="554764" cy="110875"/>
            </a:xfrm>
            <a:prstGeom prst="bentConnector3">
              <a:avLst>
                <a:gd name="adj1" fmla="val 50000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8A9D4C-CA60-4388-A9CC-462033B8ECF1}"/>
              </a:ext>
            </a:extLst>
          </p:cNvPr>
          <p:cNvSpPr/>
          <p:nvPr/>
        </p:nvSpPr>
        <p:spPr>
          <a:xfrm>
            <a:off x="7444094" y="4931404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8056DD-E541-46BD-8902-888BD99CAA35}"/>
              </a:ext>
            </a:extLst>
          </p:cNvPr>
          <p:cNvSpPr/>
          <p:nvPr/>
        </p:nvSpPr>
        <p:spPr>
          <a:xfrm>
            <a:off x="7311068" y="4340576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Node == NULL</a:t>
            </a:r>
          </a:p>
        </p:txBody>
      </p:sp>
    </p:spTree>
    <p:extLst>
      <p:ext uri="{BB962C8B-B14F-4D97-AF65-F5344CB8AC3E}">
        <p14:creationId xmlns:p14="http://schemas.microsoft.com/office/powerpoint/2010/main" val="344050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</a:t>
            </a:r>
            <a:r>
              <a:rPr lang="en-US" dirty="0" err="1"/>
              <a:t>addNode</a:t>
            </a:r>
            <a:r>
              <a:rPr lang="en-US" dirty="0"/>
              <a:t>(root, 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693881" y="4779243"/>
            <a:ext cx="2947443" cy="1343025"/>
            <a:chOff x="7874861" y="1685925"/>
            <a:chExt cx="2947443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rot="10800000">
              <a:off x="7874861" y="1922714"/>
              <a:ext cx="554764" cy="110875"/>
            </a:xfrm>
            <a:prstGeom prst="bentConnector3">
              <a:avLst>
                <a:gd name="adj1" fmla="val 50000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7F56AD-DC1F-40C2-9947-816BE63D864B}"/>
              </a:ext>
            </a:extLst>
          </p:cNvPr>
          <p:cNvGrpSpPr/>
          <p:nvPr/>
        </p:nvGrpSpPr>
        <p:grpSpPr>
          <a:xfrm>
            <a:off x="6851016" y="5605380"/>
            <a:ext cx="1811653" cy="870345"/>
            <a:chOff x="8153401" y="1685925"/>
            <a:chExt cx="2668903" cy="134302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B479871-B9B6-4D42-8A1D-782ACA67764F}"/>
                </a:ext>
              </a:extLst>
            </p:cNvPr>
            <p:cNvGrpSpPr/>
            <p:nvPr/>
          </p:nvGrpSpPr>
          <p:grpSpPr>
            <a:xfrm>
              <a:off x="8429625" y="1685925"/>
              <a:ext cx="2114548" cy="695325"/>
              <a:chOff x="8429625" y="1685925"/>
              <a:chExt cx="2114548" cy="69532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53D4EE9-1DAA-4840-A5F2-A00FE5DEBF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67F639C-7C17-4F0D-91CA-4C4BEE09ABE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1C15F47-44AC-43F2-999B-FB899DA70B4E}"/>
                  </a:ext>
                </a:extLst>
              </p:cNvPr>
              <p:cNvSpPr/>
              <p:nvPr/>
            </p:nvSpPr>
            <p:spPr>
              <a:xfrm>
                <a:off x="9839323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60A79F2-21B4-4523-9FEE-2E8F3497CA50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189979D-B8DE-468D-9EB6-162C381A50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03099-BA77-4610-9194-6E7A322D6BB1}"/>
              </a:ext>
            </a:extLst>
          </p:cNvPr>
          <p:cNvSpPr/>
          <p:nvPr/>
        </p:nvSpPr>
        <p:spPr>
          <a:xfrm>
            <a:off x="8530110" y="64910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FE02F9-6D5D-48D8-9F36-5D7AB61AF92D}"/>
              </a:ext>
            </a:extLst>
          </p:cNvPr>
          <p:cNvSpPr/>
          <p:nvPr/>
        </p:nvSpPr>
        <p:spPr>
          <a:xfrm>
            <a:off x="6700993" y="6503980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8A9D4C-CA60-4388-A9CC-462033B8ECF1}"/>
              </a:ext>
            </a:extLst>
          </p:cNvPr>
          <p:cNvSpPr/>
          <p:nvPr/>
        </p:nvSpPr>
        <p:spPr>
          <a:xfrm>
            <a:off x="7444094" y="4931404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8056DD-E541-46BD-8902-888BD99CAA35}"/>
              </a:ext>
            </a:extLst>
          </p:cNvPr>
          <p:cNvSpPr/>
          <p:nvPr/>
        </p:nvSpPr>
        <p:spPr>
          <a:xfrm>
            <a:off x="7311068" y="4340576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Node == NULL</a:t>
            </a:r>
          </a:p>
        </p:txBody>
      </p:sp>
    </p:spTree>
    <p:extLst>
      <p:ext uri="{BB962C8B-B14F-4D97-AF65-F5344CB8AC3E}">
        <p14:creationId xmlns:p14="http://schemas.microsoft.com/office/powerpoint/2010/main" val="102116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33A-0118-41E8-A61D-C775F58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</a:t>
            </a:r>
            <a:r>
              <a:rPr lang="en-US" dirty="0" err="1"/>
              <a:t>addNode</a:t>
            </a:r>
            <a:r>
              <a:rPr lang="en-US" dirty="0"/>
              <a:t>(root, 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4165-6C55-47F2-8933-58500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AB44-0310-442E-BBE7-BA2E7C92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75F0-B065-495D-AE91-E8FC952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AD61C-B07E-4C65-A79F-2406CE053B8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2BF7B-2DE5-4BB8-B9E2-0D838505F88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40F0C-C97F-444A-A4AF-F1DDE668686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9AA92F-65A3-4C57-9CA8-14D5EF172F5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704DDB-15B4-4806-AD3B-B34D2AF558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AB903FC-3F62-43D0-B472-98F34808561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499A36-BA57-41C0-9FDA-F01F76B2AE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AD508-F17B-40E6-AD9B-CF920897C5B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1433A-C367-4722-B596-1C80A860FA5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C4733-E75D-4C6D-A98E-2627EAFFBAD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D17C00-BE98-43F7-B90C-43F97DC1D38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7AF9F4-B155-4C82-A85D-1FBEFCDA4FA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753328-6380-4687-94F6-8112301F0F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05FA803-5064-4211-84F5-DD2D88906D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1C2B4-473C-4725-8FE3-CEE9E229D2EA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226B66-7A26-47FC-A6D1-ADA4A59D3E2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AC2138-EE1B-42A6-8BD9-F1321FE711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62AB5E-D3A6-4273-B853-BF6AD2FD2A0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3B04D9-F35D-4F5E-9C90-9942521887B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A9C0C90E-4760-4666-A4A8-187CF86C1F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6F4A764-110B-46DB-962E-6CBE1FCDC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32502B-3731-4FFC-9273-00300AF2283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832A8-052A-48A3-94D5-8E4D8939591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FFF6A-6084-4045-905D-E38102226A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8CC4A2-6C7B-46E5-922C-C0B48DFBB8D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546E6-E007-4399-875A-C2B1BBFBA61C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4DCAB6E-A111-4940-AF3C-D18A5B691FA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2163B45-F720-4313-B8F8-F5FFD6D639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D0813D-5F25-4C0F-BA9B-CCF6C2F24AD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F16893-CD8E-4B97-BCC8-E6C1B23B1EA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A4BC92-96FC-402C-A5FB-E3CF1DD42FB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7B9F-4F13-4E24-AA53-0E03F50BBBB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F8792C-4EFF-4817-B671-C43E61D92D5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983A66-045F-4BA7-AA81-06EC84C6B7B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7A79550-374A-4891-8930-56C0D21B4C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453F69-3704-499E-B1F0-E3D0E9EA0EBD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F068A-9A0E-45B1-AA66-6C838EE9376F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2FA3C1-C41C-4B00-83E6-31D062DFCD1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388905-0D15-43AB-839C-5979F72BA5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F9958E-AB0A-443C-A308-4A4AE9587E5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58F7759-9C63-48AA-A0A3-B21E9289AA0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D31E3A6-06ED-4FFF-82E4-88C495CF66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7DF6E4-B1E3-4682-9EA6-75983D698EDB}"/>
              </a:ext>
            </a:extLst>
          </p:cNvPr>
          <p:cNvGrpSpPr/>
          <p:nvPr/>
        </p:nvGrpSpPr>
        <p:grpSpPr>
          <a:xfrm>
            <a:off x="7756195" y="4779243"/>
            <a:ext cx="2885129" cy="1343025"/>
            <a:chOff x="7937175" y="1685925"/>
            <a:chExt cx="2885129" cy="1343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298D5A-DE81-4B33-A50E-A7F00310D94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F31C0A-5A54-4DA9-B52B-C987763F1B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85C472-C1B5-43A2-887F-CB0D329E04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CCC711-E790-4F4F-A084-9E8C03DD7CD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B27C79D-532C-4C87-80BD-576AC1664AA7}"/>
                </a:ext>
              </a:extLst>
            </p:cNvPr>
            <p:cNvCxnSpPr>
              <a:cxnSpLocks/>
              <a:stCxn id="55" idx="1"/>
              <a:endCxn id="83" idx="0"/>
            </p:cNvCxnSpPr>
            <p:nvPr/>
          </p:nvCxnSpPr>
          <p:spPr>
            <a:xfrm rot="10800000" flipV="1">
              <a:off x="7937175" y="2033588"/>
              <a:ext cx="492450" cy="478474"/>
            </a:xfrm>
            <a:prstGeom prst="bentConnector2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4D9C373-69B5-4D6B-A990-914AF13A1C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6E78CD-E2B4-4158-9E8B-E2B18732EFD5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99AA0A-0491-4A44-9EBA-E2393234D0D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76A41E-362E-4C54-873F-66B13D9398B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38591A-4A8A-4BBB-9B01-5D9AEC38502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40D32-DEFA-49E5-871E-55BB825BF7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B57BAE-9697-447E-B304-57C54C41F55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62DB495-BFEA-4699-B487-9AF5D1E31DE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44732-03AC-4B31-BD08-A250EB65C559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8425E-B574-4B0E-ADCA-E98B58ACA07D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9AA16-8333-476B-93E6-63D60EDB7F6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782DE-F6C7-40D2-9936-78BF92B924B4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25DE6-E10A-4671-B522-F32175B1A9E0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7EBF93-C632-4393-A96F-FA16BFD73E82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0EF72-7B60-4708-B62F-4FC1A75DD6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697B60-A704-426B-AD1B-F3D11890A6D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9B72E0-FC81-4BBF-9B21-A6CD3F0E0C67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019F52-BBF2-4EBF-8563-0C5732B35EE4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7F56AD-DC1F-40C2-9947-816BE63D864B}"/>
              </a:ext>
            </a:extLst>
          </p:cNvPr>
          <p:cNvGrpSpPr/>
          <p:nvPr/>
        </p:nvGrpSpPr>
        <p:grpSpPr>
          <a:xfrm>
            <a:off x="6851016" y="5605380"/>
            <a:ext cx="1811653" cy="870345"/>
            <a:chOff x="8153401" y="1685925"/>
            <a:chExt cx="2668903" cy="134302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B479871-B9B6-4D42-8A1D-782ACA67764F}"/>
                </a:ext>
              </a:extLst>
            </p:cNvPr>
            <p:cNvGrpSpPr/>
            <p:nvPr/>
          </p:nvGrpSpPr>
          <p:grpSpPr>
            <a:xfrm>
              <a:off x="8429625" y="1685925"/>
              <a:ext cx="2114548" cy="695325"/>
              <a:chOff x="8429625" y="1685925"/>
              <a:chExt cx="2114548" cy="69532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53D4EE9-1DAA-4840-A5F2-A00FE5DEBFC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67F639C-7C17-4F0D-91CA-4C4BEE09ABE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1C15F47-44AC-43F2-999B-FB899DA70B4E}"/>
                  </a:ext>
                </a:extLst>
              </p:cNvPr>
              <p:cNvSpPr/>
              <p:nvPr/>
            </p:nvSpPr>
            <p:spPr>
              <a:xfrm>
                <a:off x="9839323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60A79F2-21B4-4523-9FEE-2E8F3497CA50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189979D-B8DE-468D-9EB6-162C381A50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03099-BA77-4610-9194-6E7A322D6BB1}"/>
              </a:ext>
            </a:extLst>
          </p:cNvPr>
          <p:cNvSpPr/>
          <p:nvPr/>
        </p:nvSpPr>
        <p:spPr>
          <a:xfrm>
            <a:off x="8530110" y="64910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FE02F9-6D5D-48D8-9F36-5D7AB61AF92D}"/>
              </a:ext>
            </a:extLst>
          </p:cNvPr>
          <p:cNvSpPr/>
          <p:nvPr/>
        </p:nvSpPr>
        <p:spPr>
          <a:xfrm>
            <a:off x="6700993" y="6503980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BSTs?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regular tree, the worst case complexity for a search can be high.</a:t>
            </a:r>
          </a:p>
          <a:p>
            <a:pPr lvl="1"/>
            <a:r>
              <a:rPr lang="en-US" dirty="0"/>
              <a:t>What if each node had a left child, and an empty right child?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BSTs?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regular tree, the worst case complexity for a search can be high.</a:t>
            </a:r>
          </a:p>
          <a:p>
            <a:pPr lvl="1"/>
            <a:r>
              <a:rPr lang="en-US" dirty="0"/>
              <a:t>What if each node had a left child, and an empty right child?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25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E3079E-A28B-4ADC-BF6E-32ECCC32833D}"/>
              </a:ext>
            </a:extLst>
          </p:cNvPr>
          <p:cNvSpPr/>
          <p:nvPr/>
        </p:nvSpPr>
        <p:spPr>
          <a:xfrm>
            <a:off x="4764757" y="6196250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F91415-06CF-4613-A8BA-75D46EC73ACE}"/>
              </a:ext>
            </a:extLst>
          </p:cNvPr>
          <p:cNvSpPr/>
          <p:nvPr/>
        </p:nvSpPr>
        <p:spPr>
          <a:xfrm>
            <a:off x="5759186" y="5156078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67D12C-D27E-4C41-9D20-DCE8709D4660}"/>
              </a:ext>
            </a:extLst>
          </p:cNvPr>
          <p:cNvSpPr/>
          <p:nvPr/>
        </p:nvSpPr>
        <p:spPr>
          <a:xfrm>
            <a:off x="6791025" y="4130930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03BAC9-BA20-4F1C-9327-2A983772ECED}"/>
              </a:ext>
            </a:extLst>
          </p:cNvPr>
          <p:cNvSpPr/>
          <p:nvPr/>
        </p:nvSpPr>
        <p:spPr>
          <a:xfrm>
            <a:off x="8492888" y="3103862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BE8367C-93C6-4792-B1D0-F2490C221D14}"/>
              </a:ext>
            </a:extLst>
          </p:cNvPr>
          <p:cNvGrpSpPr/>
          <p:nvPr/>
        </p:nvGrpSpPr>
        <p:grpSpPr>
          <a:xfrm>
            <a:off x="2733834" y="1940680"/>
            <a:ext cx="5848192" cy="4402971"/>
            <a:chOff x="247808" y="569256"/>
            <a:chExt cx="7568723" cy="576824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C3BA24-D5E6-49E2-B512-6F1F4C209604}"/>
                </a:ext>
              </a:extLst>
            </p:cNvPr>
            <p:cNvGrpSpPr/>
            <p:nvPr/>
          </p:nvGrpSpPr>
          <p:grpSpPr>
            <a:xfrm>
              <a:off x="5147628" y="727233"/>
              <a:ext cx="2668903" cy="1343026"/>
              <a:chOff x="8153401" y="1685924"/>
              <a:chExt cx="2668903" cy="1343026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61AF8AC-600A-4C65-9587-1C18FB57E8B1}"/>
                  </a:ext>
                </a:extLst>
              </p:cNvPr>
              <p:cNvGrpSpPr/>
              <p:nvPr/>
            </p:nvGrpSpPr>
            <p:grpSpPr>
              <a:xfrm>
                <a:off x="8429625" y="1685924"/>
                <a:ext cx="2114549" cy="695326"/>
                <a:chOff x="8429625" y="1685924"/>
                <a:chExt cx="2114549" cy="695326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C98C102-08A9-45AF-BB9B-03138A88E33A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474C8B1-F5E4-4F49-9796-D0CBDB67008C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1DF318A-2117-446C-93DA-5C4CC1D95304}"/>
                    </a:ext>
                  </a:extLst>
                </p:cNvPr>
                <p:cNvSpPr/>
                <p:nvPr/>
              </p:nvSpPr>
              <p:spPr>
                <a:xfrm>
                  <a:off x="9839324" y="1685924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1" name="Connector: Elbow 100">
                <a:extLst>
                  <a:ext uri="{FF2B5EF4-FFF2-40B4-BE49-F238E27FC236}">
                    <a16:creationId xmlns:a16="http://schemas.microsoft.com/office/drawing/2014/main" id="{7855C897-B6EC-408A-8288-C5057431378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5B4AC78C-6310-4A8A-ACF2-FDFA02B504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1116C1-DFE6-4FA9-994E-3CAD8D30735F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F73D5BE-DC01-45C3-8613-541002C1978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5132A98-4A9B-4338-9CFB-2BC90C93D28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326E7B1-35F5-4BE3-B6D8-D06D6235C775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8576E0A-60BA-4FAD-9974-CB11C580C60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5A1658C8-9083-4040-8565-57A29949AFA6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82F9B7C5-A1F3-474C-BB1D-8024DD1BF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83EEA25-6A16-4EAD-8014-DEED64526BA8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388C4C8-7DEE-49E9-A683-5C2FA89AD019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B8841EE-B13C-4A50-B020-92DB54048E6F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72AD29C-73A8-487A-AF67-CA6163DD6F75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</a:t>
                  </a:r>
                  <a:endParaRPr lang="en-US" sz="2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993CBB4A-56F7-42E9-9C69-E9E7F8852DAF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4EDA371C-0171-4BCC-9F2E-A9FCC6EAA5C7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A7AFA149-E2D8-4085-8B71-485B99D2D5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9D287E7-4632-4017-A183-AB9AD569156C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E1C4C73-B153-4796-AA29-92ED9FC5087A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3807791-2169-4801-92EF-5E22257A273A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E7331AE-91F7-47F9-9D3F-CEADC69F0222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19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8104655-E043-4392-A367-18CD44D9DC41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608C0CD4-C3DF-426A-979B-1329D75B0B23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40BBD387-9E23-4516-9F0B-2C47D166C7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A950C5-2C89-448C-90ED-58601B897F4C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2D612A5-1F53-4F4B-9BF7-D94336B1CB99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9A5E7A-4A06-4357-AD80-20CC0A26A304}"/>
                </a:ext>
              </a:extLst>
            </p:cNvPr>
            <p:cNvSpPr txBox="1"/>
            <p:nvPr/>
          </p:nvSpPr>
          <p:spPr>
            <a:xfrm>
              <a:off x="3141343" y="569256"/>
              <a:ext cx="1520817" cy="84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08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BSTs?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regular tree, the worst case complexity for a search can be high.</a:t>
            </a:r>
          </a:p>
          <a:p>
            <a:pPr lvl="1"/>
            <a:r>
              <a:rPr lang="en-US" dirty="0"/>
              <a:t>What if each node had a left child, and an empty right child?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26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E3079E-A28B-4ADC-BF6E-32ECCC32833D}"/>
              </a:ext>
            </a:extLst>
          </p:cNvPr>
          <p:cNvSpPr/>
          <p:nvPr/>
        </p:nvSpPr>
        <p:spPr>
          <a:xfrm>
            <a:off x="4764757" y="6196250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F91415-06CF-4613-A8BA-75D46EC73ACE}"/>
              </a:ext>
            </a:extLst>
          </p:cNvPr>
          <p:cNvSpPr/>
          <p:nvPr/>
        </p:nvSpPr>
        <p:spPr>
          <a:xfrm>
            <a:off x="5759186" y="5156078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67D12C-D27E-4C41-9D20-DCE8709D4660}"/>
              </a:ext>
            </a:extLst>
          </p:cNvPr>
          <p:cNvSpPr/>
          <p:nvPr/>
        </p:nvSpPr>
        <p:spPr>
          <a:xfrm>
            <a:off x="6791025" y="4130930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03BAC9-BA20-4F1C-9327-2A983772ECED}"/>
              </a:ext>
            </a:extLst>
          </p:cNvPr>
          <p:cNvSpPr/>
          <p:nvPr/>
        </p:nvSpPr>
        <p:spPr>
          <a:xfrm>
            <a:off x="8492888" y="3103862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727C87-3771-43DB-94F3-DBD9F03E8552}"/>
              </a:ext>
            </a:extLst>
          </p:cNvPr>
          <p:cNvSpPr txBox="1"/>
          <p:nvPr/>
        </p:nvSpPr>
        <p:spPr>
          <a:xfrm>
            <a:off x="7005564" y="4802563"/>
            <a:ext cx="530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does this look like?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FE966D7-2E54-4F91-8D6C-FD5990C66270}"/>
              </a:ext>
            </a:extLst>
          </p:cNvPr>
          <p:cNvGrpSpPr/>
          <p:nvPr/>
        </p:nvGrpSpPr>
        <p:grpSpPr>
          <a:xfrm>
            <a:off x="2733834" y="1940680"/>
            <a:ext cx="5848192" cy="4402971"/>
            <a:chOff x="247808" y="569256"/>
            <a:chExt cx="7568723" cy="576824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04BC68-01B5-4E07-9BBA-355E040E8932}"/>
                </a:ext>
              </a:extLst>
            </p:cNvPr>
            <p:cNvGrpSpPr/>
            <p:nvPr/>
          </p:nvGrpSpPr>
          <p:grpSpPr>
            <a:xfrm>
              <a:off x="5147628" y="727233"/>
              <a:ext cx="2668903" cy="1343026"/>
              <a:chOff x="8153401" y="1685924"/>
              <a:chExt cx="2668903" cy="1343026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31FD1DC-B347-47CA-82D9-71B7F74F4916}"/>
                  </a:ext>
                </a:extLst>
              </p:cNvPr>
              <p:cNvGrpSpPr/>
              <p:nvPr/>
            </p:nvGrpSpPr>
            <p:grpSpPr>
              <a:xfrm>
                <a:off x="8429625" y="1685924"/>
                <a:ext cx="2114549" cy="695326"/>
                <a:chOff x="8429625" y="1685924"/>
                <a:chExt cx="2114549" cy="695326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47BD5A-4618-426A-8510-D2604A9D3F51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6E52760-F4C8-49EA-B467-7608E6999030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D490C2C-79E9-48CC-8280-4A79494F24A4}"/>
                    </a:ext>
                  </a:extLst>
                </p:cNvPr>
                <p:cNvSpPr/>
                <p:nvPr/>
              </p:nvSpPr>
              <p:spPr>
                <a:xfrm>
                  <a:off x="9839324" y="1685924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387A64F8-03C2-47C9-AD93-53075388410A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3E6BA462-95C1-4970-902F-60BB87CD32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DF657FD-4E2E-47FB-B1A8-24CBB092E0D8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314D8D8-FA9D-4016-8833-58C4DEC9E5A7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D576B55-C8C7-43F1-A796-12C6389E1BE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82FC5D19-222C-4AA1-A545-FB5BB00A08BD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4509EBC-204B-4BE8-87CB-58A2393B2563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2C012B33-1A6F-4533-A5C6-7E2C933FB1D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9A6D3E01-DDFD-44DB-8627-BB04086040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678D3-3493-461C-9718-2DA001C262E4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DB84BBA-95AA-4928-82DF-D89C04D5F396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E1B1C33A-53CE-452A-A54C-41D794175E24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6044BBD-D6F1-4A33-8546-E361022E74A6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</a:t>
                  </a:r>
                  <a:endParaRPr lang="en-US" sz="2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555AA874-A05F-4868-97FB-E0696DD14C40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04B05E1D-9099-4277-8FF1-E5404F5EDE0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A4F567CA-E05C-4D99-9BC9-E76714E606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0E1CAED-5C9D-4E7F-8872-FE702E763912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706CD99-E45A-4A1B-8205-6B87C6A7DF97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C357FD9-B408-44B2-BB9F-3676F86E84FE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6447E3-6DB7-4D99-B138-3D935CD6A9BA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19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12F5456-1FAD-460B-8859-D8DC96E1F16C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151C638F-1B9A-49DA-9A4B-0FB93AE4AC27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6C8E0988-21DD-4D25-A375-B0C7A91D08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23E1D84-7518-4008-B3D5-E7D61FC0B00B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DFE6832-09E6-482A-A997-8E7D81B567E5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901B925-B798-45CC-BCCE-464A36E60833}"/>
                </a:ext>
              </a:extLst>
            </p:cNvPr>
            <p:cNvSpPr txBox="1"/>
            <p:nvPr/>
          </p:nvSpPr>
          <p:spPr>
            <a:xfrm>
              <a:off x="3141343" y="569256"/>
              <a:ext cx="1520817" cy="84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08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BSTs?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regular tree, the worst case complexity for a search can be high.</a:t>
            </a:r>
          </a:p>
          <a:p>
            <a:pPr lvl="1"/>
            <a:r>
              <a:rPr lang="en-US" dirty="0"/>
              <a:t>What if each node had a left child, and an empty right child?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27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4BF123-9068-40C6-9214-274E12232248}"/>
              </a:ext>
            </a:extLst>
          </p:cNvPr>
          <p:cNvGrpSpPr/>
          <p:nvPr/>
        </p:nvGrpSpPr>
        <p:grpSpPr>
          <a:xfrm>
            <a:off x="2733834" y="1940680"/>
            <a:ext cx="5848192" cy="4402971"/>
            <a:chOff x="247808" y="569256"/>
            <a:chExt cx="7568723" cy="576824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DD50754-AC1D-45BD-A6DD-EF167967FD69}"/>
                </a:ext>
              </a:extLst>
            </p:cNvPr>
            <p:cNvGrpSpPr/>
            <p:nvPr/>
          </p:nvGrpSpPr>
          <p:grpSpPr>
            <a:xfrm>
              <a:off x="5147628" y="727233"/>
              <a:ext cx="2668903" cy="1343026"/>
              <a:chOff x="8153401" y="1685924"/>
              <a:chExt cx="2668903" cy="134302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AF9351-7657-446F-B767-10EA40461E97}"/>
                  </a:ext>
                </a:extLst>
              </p:cNvPr>
              <p:cNvGrpSpPr/>
              <p:nvPr/>
            </p:nvGrpSpPr>
            <p:grpSpPr>
              <a:xfrm>
                <a:off x="8429625" y="1685924"/>
                <a:ext cx="2114549" cy="695326"/>
                <a:chOff x="8429625" y="1685924"/>
                <a:chExt cx="2114549" cy="69532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909DE73-51DF-4E4E-A88C-E8FCF09C7A45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58AC3D6-D663-47D5-9B72-5D9E72EFF9AE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FEAEF01-E7EB-4E59-B92D-1517FECBF5F4}"/>
                    </a:ext>
                  </a:extLst>
                </p:cNvPr>
                <p:cNvSpPr/>
                <p:nvPr/>
              </p:nvSpPr>
              <p:spPr>
                <a:xfrm>
                  <a:off x="9839324" y="1685924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6A3E960F-AF54-4B37-8AF3-744A8AD573F5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187FB653-B6E5-48A3-B9FF-BB4F7413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094A48-799E-42E8-8509-45AECE6F85E6}"/>
                </a:ext>
              </a:extLst>
            </p:cNvPr>
            <p:cNvGrpSpPr/>
            <p:nvPr/>
          </p:nvGrpSpPr>
          <p:grpSpPr>
            <a:xfrm>
              <a:off x="2962275" y="2093118"/>
              <a:ext cx="2668903" cy="1343025"/>
              <a:chOff x="8153401" y="1685925"/>
              <a:chExt cx="2668903" cy="134302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265A069-065A-42F8-870D-AACC6C112317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EEAB547-2587-4BBB-A0D2-B6ABCBC49C72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273DBEF-D6EC-44F0-B08F-08148EA5D14F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01DC060-145F-4212-84FE-0F633CD5C497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984E3DC-B680-462A-8881-4A0BB29D6E20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23B70AD4-EB9C-4711-9D8D-80777B0C86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4B28761-5A5B-449E-A6FF-B162D55EB96F}"/>
                </a:ext>
              </a:extLst>
            </p:cNvPr>
            <p:cNvGrpSpPr/>
            <p:nvPr/>
          </p:nvGrpSpPr>
          <p:grpSpPr>
            <a:xfrm>
              <a:off x="1626871" y="3436143"/>
              <a:ext cx="2668903" cy="1343025"/>
              <a:chOff x="8153401" y="1685925"/>
              <a:chExt cx="2668903" cy="134302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BCA69C0-6FE3-42C7-9532-E458D5DDF56D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93110DF-96A2-4D46-87E4-02957BF1F576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3F054B8-5EFB-4E8B-9F65-68EB5F6EE9C3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</a:t>
                  </a:r>
                  <a:endParaRPr lang="en-US" sz="2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125E1F-2B69-4AF7-A751-AC184FF250AA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E040A789-6DB9-4CDC-8BC3-061AFB3EB0C3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BA60B383-8B1A-467D-8C06-88A8B2AF4B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F10381-32D6-401B-9A3F-C3C765BCEFB6}"/>
                </a:ext>
              </a:extLst>
            </p:cNvPr>
            <p:cNvGrpSpPr/>
            <p:nvPr/>
          </p:nvGrpSpPr>
          <p:grpSpPr>
            <a:xfrm>
              <a:off x="384184" y="4765832"/>
              <a:ext cx="2668903" cy="1343025"/>
              <a:chOff x="8153401" y="1685925"/>
              <a:chExt cx="2668903" cy="134302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F086CCB-EAA9-4993-8C26-0B65B25D97EA}"/>
                  </a:ext>
                </a:extLst>
              </p:cNvPr>
              <p:cNvGrpSpPr/>
              <p:nvPr/>
            </p:nvGrpSpPr>
            <p:grpSpPr>
              <a:xfrm>
                <a:off x="8429625" y="1685925"/>
                <a:ext cx="2114550" cy="695325"/>
                <a:chOff x="8429625" y="1685925"/>
                <a:chExt cx="2114550" cy="69532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CA8E268-47DE-43FD-B123-80819B24010C}"/>
                    </a:ext>
                  </a:extLst>
                </p:cNvPr>
                <p:cNvSpPr/>
                <p:nvPr/>
              </p:nvSpPr>
              <p:spPr>
                <a:xfrm>
                  <a:off x="84296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7CFB1C7E-E61D-49C8-8870-5D196494B29F}"/>
                    </a:ext>
                  </a:extLst>
                </p:cNvPr>
                <p:cNvSpPr/>
                <p:nvPr/>
              </p:nvSpPr>
              <p:spPr>
                <a:xfrm>
                  <a:off x="913447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19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9084847-31B6-4583-A708-E58FEDF5EF46}"/>
                    </a:ext>
                  </a:extLst>
                </p:cNvPr>
                <p:cNvSpPr/>
                <p:nvPr/>
              </p:nvSpPr>
              <p:spPr>
                <a:xfrm>
                  <a:off x="9839325" y="1685925"/>
                  <a:ext cx="704850" cy="6953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82E4DA00-A3FC-4119-8D7D-410C9C58E25C}"/>
                  </a:ext>
                </a:extLst>
              </p:cNvPr>
              <p:cNvCxnSpPr/>
              <p:nvPr/>
            </p:nvCxnSpPr>
            <p:spPr>
              <a:xfrm rot="5400000">
                <a:off x="7962901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227B2298-AD7F-4A24-8FE9-A34ACBA832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12679" y="2219325"/>
                <a:ext cx="1000125" cy="619125"/>
              </a:xfrm>
              <a:prstGeom prst="bentConnector3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B5CF897-3AF6-4252-9371-6EF7FCE6A4A0}"/>
                </a:ext>
              </a:extLst>
            </p:cNvPr>
            <p:cNvSpPr/>
            <p:nvPr/>
          </p:nvSpPr>
          <p:spPr>
            <a:xfrm>
              <a:off x="247808" y="6105006"/>
              <a:ext cx="265117" cy="2324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6C0ABA5-C13B-40D3-A427-9A1FCBB34E7B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436103" y="1070134"/>
              <a:ext cx="987749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3857BB0-6D57-45FE-84EC-5995F6888BAE}"/>
                </a:ext>
              </a:extLst>
            </p:cNvPr>
            <p:cNvSpPr txBox="1"/>
            <p:nvPr/>
          </p:nvSpPr>
          <p:spPr>
            <a:xfrm>
              <a:off x="3141343" y="569256"/>
              <a:ext cx="1520817" cy="84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root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F5E3079E-A28B-4ADC-BF6E-32ECCC32833D}"/>
              </a:ext>
            </a:extLst>
          </p:cNvPr>
          <p:cNvSpPr/>
          <p:nvPr/>
        </p:nvSpPr>
        <p:spPr>
          <a:xfrm>
            <a:off x="4764757" y="6196250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F91415-06CF-4613-A8BA-75D46EC73ACE}"/>
              </a:ext>
            </a:extLst>
          </p:cNvPr>
          <p:cNvSpPr/>
          <p:nvPr/>
        </p:nvSpPr>
        <p:spPr>
          <a:xfrm>
            <a:off x="5759186" y="5156078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67D12C-D27E-4C41-9D20-DCE8709D4660}"/>
              </a:ext>
            </a:extLst>
          </p:cNvPr>
          <p:cNvSpPr/>
          <p:nvPr/>
        </p:nvSpPr>
        <p:spPr>
          <a:xfrm>
            <a:off x="6791025" y="4130930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03BAC9-BA20-4F1C-9327-2A983772ECED}"/>
              </a:ext>
            </a:extLst>
          </p:cNvPr>
          <p:cNvSpPr/>
          <p:nvPr/>
        </p:nvSpPr>
        <p:spPr>
          <a:xfrm>
            <a:off x="8492888" y="3103862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699F62-ECB4-441A-8E8D-87F74BCAC63C}"/>
              </a:ext>
            </a:extLst>
          </p:cNvPr>
          <p:cNvSpPr txBox="1"/>
          <p:nvPr/>
        </p:nvSpPr>
        <p:spPr>
          <a:xfrm>
            <a:off x="7005564" y="4802563"/>
            <a:ext cx="530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does this look like? :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Linked List!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C8EF9-900D-4739-999C-878878028804}"/>
              </a:ext>
            </a:extLst>
          </p:cNvPr>
          <p:cNvSpPr/>
          <p:nvPr/>
        </p:nvSpPr>
        <p:spPr>
          <a:xfrm>
            <a:off x="10779700" y="243663"/>
            <a:ext cx="107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O(n)!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B3375C-CDC6-46DE-A7F7-9C5B578A57E1}"/>
              </a:ext>
            </a:extLst>
          </p:cNvPr>
          <p:cNvCxnSpPr>
            <a:cxnSpLocks/>
          </p:cNvCxnSpPr>
          <p:nvPr/>
        </p:nvCxnSpPr>
        <p:spPr>
          <a:xfrm flipH="1">
            <a:off x="10315575" y="611711"/>
            <a:ext cx="464125" cy="399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36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BSTs also face this issue. </a:t>
            </a:r>
          </a:p>
          <a:p>
            <a:r>
              <a:rPr lang="en-US" dirty="0"/>
              <a:t>A BST is constructed based on the order of the data processed. </a:t>
            </a:r>
          </a:p>
          <a:p>
            <a:r>
              <a:rPr lang="en-US" dirty="0"/>
              <a:t>Suppose the data observation sequence is a purely descending order: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3A293-8916-4DB6-A465-C6AAC7779FE4}"/>
              </a:ext>
            </a:extLst>
          </p:cNvPr>
          <p:cNvSpPr txBox="1"/>
          <p:nvPr/>
        </p:nvSpPr>
        <p:spPr>
          <a:xfrm>
            <a:off x="4245732" y="2665988"/>
            <a:ext cx="310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17, 9, 4, 3, 1, 0</a:t>
            </a:r>
          </a:p>
        </p:txBody>
      </p:sp>
    </p:spTree>
    <p:extLst>
      <p:ext uri="{BB962C8B-B14F-4D97-AF65-F5344CB8AC3E}">
        <p14:creationId xmlns:p14="http://schemas.microsoft.com/office/powerpoint/2010/main" val="2000577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406-E95D-44E1-9A5B-A9B5D99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A8E-4585-43C7-A921-7D1A26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8BAB-83BE-4510-8B3C-C427C6A3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33AE-5B6F-41B2-8202-108CB82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9DD8C-DDC8-4E80-B0C8-D96F6B972C9F}"/>
              </a:ext>
            </a:extLst>
          </p:cNvPr>
          <p:cNvSpPr txBox="1"/>
          <p:nvPr/>
        </p:nvSpPr>
        <p:spPr>
          <a:xfrm>
            <a:off x="380998" y="846713"/>
            <a:ext cx="354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Data observed: 17, 9, 4, 3, 1, 0, -1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A22573-9B99-4E18-A35B-41977009E12A}"/>
              </a:ext>
            </a:extLst>
          </p:cNvPr>
          <p:cNvCxnSpPr>
            <a:cxnSpLocks/>
          </p:cNvCxnSpPr>
          <p:nvPr/>
        </p:nvCxnSpPr>
        <p:spPr>
          <a:xfrm>
            <a:off x="6274841" y="1551481"/>
            <a:ext cx="763213" cy="3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E28046-EF33-41B1-B695-DD99C007F526}"/>
              </a:ext>
            </a:extLst>
          </p:cNvPr>
          <p:cNvSpPr txBox="1"/>
          <p:nvPr/>
        </p:nvSpPr>
        <p:spPr>
          <a:xfrm>
            <a:off x="5274407" y="1169155"/>
            <a:ext cx="117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4C5D3B-D1F5-4C86-88AE-F99A88006601}"/>
              </a:ext>
            </a:extLst>
          </p:cNvPr>
          <p:cNvSpPr/>
          <p:nvPr/>
        </p:nvSpPr>
        <p:spPr>
          <a:xfrm>
            <a:off x="7038054" y="1446877"/>
            <a:ext cx="204850" cy="177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C9D-BBA1-4EB7-AB05-23283F0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 (Abstract Data 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8806-C1B6-4C16-B013-F89166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0B4-BB71-47B6-AEA2-4099C8A4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374A-F201-4793-AC0E-21A9045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74466EA-327B-4112-9C80-AC269429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5" y="1081405"/>
            <a:ext cx="5241905" cy="43665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1B0C2-7359-428B-A54A-B1AC683366D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17360" y="948813"/>
            <a:ext cx="1076018" cy="34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BD67A0-22CE-46A5-BDD7-ACEB761D442B}"/>
              </a:ext>
            </a:extLst>
          </p:cNvPr>
          <p:cNvSpPr txBox="1"/>
          <p:nvPr/>
        </p:nvSpPr>
        <p:spPr>
          <a:xfrm>
            <a:off x="7893378" y="625647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B4E5E-62A3-4EAF-BF11-144726386D43}"/>
              </a:ext>
            </a:extLst>
          </p:cNvPr>
          <p:cNvSpPr txBox="1"/>
          <p:nvPr/>
        </p:nvSpPr>
        <p:spPr>
          <a:xfrm>
            <a:off x="1942873" y="5831542"/>
            <a:ext cx="922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Tree rooted at </a:t>
            </a:r>
            <a:r>
              <a:rPr lang="en-US" sz="2800" dirty="0">
                <a:solidFill>
                  <a:srgbClr val="FF0000"/>
                </a:solidFill>
              </a:rPr>
              <a:t>left child </a:t>
            </a:r>
            <a:r>
              <a:rPr lang="en-US" sz="2800" dirty="0">
                <a:solidFill>
                  <a:schemeClr val="accent1"/>
                </a:solidFill>
              </a:rPr>
              <a:t>is called </a:t>
            </a:r>
            <a:r>
              <a:rPr lang="en-US" sz="2800" dirty="0">
                <a:solidFill>
                  <a:srgbClr val="FF0000"/>
                </a:solidFill>
              </a:rPr>
              <a:t>left subtree. </a:t>
            </a:r>
            <a:r>
              <a:rPr lang="en-US" sz="2800" dirty="0">
                <a:solidFill>
                  <a:srgbClr val="C00000"/>
                </a:solidFill>
              </a:rPr>
              <a:t>(Same for right)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F481E-BB04-428E-BE35-0D448EF81E7F}"/>
              </a:ext>
            </a:extLst>
          </p:cNvPr>
          <p:cNvSpPr txBox="1"/>
          <p:nvPr/>
        </p:nvSpPr>
        <p:spPr>
          <a:xfrm>
            <a:off x="3956371" y="1086881"/>
            <a:ext cx="8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F7D5F86-BE76-4233-B676-C9F8475E68E8}"/>
              </a:ext>
            </a:extLst>
          </p:cNvPr>
          <p:cNvSpPr/>
          <p:nvPr/>
        </p:nvSpPr>
        <p:spPr>
          <a:xfrm rot="1556176">
            <a:off x="4082606" y="1382983"/>
            <a:ext cx="1158810" cy="87606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7FE63-400A-47F5-B459-02EE21E023E1}"/>
              </a:ext>
            </a:extLst>
          </p:cNvPr>
          <p:cNvSpPr txBox="1"/>
          <p:nvPr/>
        </p:nvSpPr>
        <p:spPr>
          <a:xfrm>
            <a:off x="8834592" y="1460034"/>
            <a:ext cx="129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right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6796AFC-2820-480A-BC23-C59ABC597F6C}"/>
              </a:ext>
            </a:extLst>
          </p:cNvPr>
          <p:cNvSpPr/>
          <p:nvPr/>
        </p:nvSpPr>
        <p:spPr>
          <a:xfrm rot="12497924" flipV="1">
            <a:off x="7699776" y="1559555"/>
            <a:ext cx="1268780" cy="1582413"/>
          </a:xfrm>
          <a:prstGeom prst="arc">
            <a:avLst>
              <a:gd name="adj1" fmla="val 15414705"/>
              <a:gd name="adj2" fmla="val 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 descr="A group of green leaves&#10;&#10;Description automatically generated">
            <a:extLst>
              <a:ext uri="{FF2B5EF4-FFF2-40B4-BE49-F238E27FC236}">
                <a16:creationId xmlns:a16="http://schemas.microsoft.com/office/drawing/2014/main" id="{D0C67908-48D7-4F84-B30C-02D2B78A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42" y="4570801"/>
            <a:ext cx="1425262" cy="712631"/>
          </a:xfrm>
          <a:prstGeom prst="rect">
            <a:avLst/>
          </a:prstGeom>
        </p:spPr>
      </p:pic>
      <p:pic>
        <p:nvPicPr>
          <p:cNvPr id="17" name="Picture 16" descr="A group of green leaves&#10;&#10;Description automatically generated">
            <a:extLst>
              <a:ext uri="{FF2B5EF4-FFF2-40B4-BE49-F238E27FC236}">
                <a16:creationId xmlns:a16="http://schemas.microsoft.com/office/drawing/2014/main" id="{679B645B-498B-49F6-BCBA-9502B6738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18" y="4406214"/>
            <a:ext cx="1425262" cy="71263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005273-52D4-4026-B6FF-7AE81654AA73}"/>
              </a:ext>
            </a:extLst>
          </p:cNvPr>
          <p:cNvCxnSpPr>
            <a:cxnSpLocks/>
          </p:cNvCxnSpPr>
          <p:nvPr/>
        </p:nvCxnSpPr>
        <p:spPr>
          <a:xfrm>
            <a:off x="3879695" y="4762529"/>
            <a:ext cx="782316" cy="164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2FF0D3-61ED-4D6C-98C6-CC8D17391FE8}"/>
              </a:ext>
            </a:extLst>
          </p:cNvPr>
          <p:cNvCxnSpPr>
            <a:cxnSpLocks/>
          </p:cNvCxnSpPr>
          <p:nvPr/>
        </p:nvCxnSpPr>
        <p:spPr>
          <a:xfrm flipH="1">
            <a:off x="8334166" y="4927116"/>
            <a:ext cx="787434" cy="86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B35D94-5976-4A8F-8B57-2E9080F17CF4}"/>
              </a:ext>
            </a:extLst>
          </p:cNvPr>
          <p:cNvCxnSpPr>
            <a:cxnSpLocks/>
          </p:cNvCxnSpPr>
          <p:nvPr/>
        </p:nvCxnSpPr>
        <p:spPr>
          <a:xfrm flipV="1">
            <a:off x="2985703" y="3886962"/>
            <a:ext cx="807420" cy="4685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588435-81C9-4A5C-9455-F0A92E9FCD35}"/>
              </a:ext>
            </a:extLst>
          </p:cNvPr>
          <p:cNvSpPr/>
          <p:nvPr/>
        </p:nvSpPr>
        <p:spPr>
          <a:xfrm>
            <a:off x="3629855" y="2011680"/>
            <a:ext cx="3405290" cy="344670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DB278B-663F-4899-84A9-59B612EC4C21}"/>
              </a:ext>
            </a:extLst>
          </p:cNvPr>
          <p:cNvSpPr/>
          <p:nvPr/>
        </p:nvSpPr>
        <p:spPr>
          <a:xfrm>
            <a:off x="7155375" y="2011680"/>
            <a:ext cx="1841305" cy="344670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9D1AF9-7E3F-43E0-B4AD-09C3CE7BE2D4}"/>
              </a:ext>
            </a:extLst>
          </p:cNvPr>
          <p:cNvCxnSpPr>
            <a:cxnSpLocks/>
          </p:cNvCxnSpPr>
          <p:nvPr/>
        </p:nvCxnSpPr>
        <p:spPr>
          <a:xfrm>
            <a:off x="3879695" y="4749720"/>
            <a:ext cx="2230592" cy="951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44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406-E95D-44E1-9A5B-A9B5D99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A8E-4585-43C7-A921-7D1A26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8BAB-83BE-4510-8B3C-C427C6A3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33AE-5B6F-41B2-8202-108CB82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964F00-AFBF-4415-AE2A-78E181E08B66}"/>
              </a:ext>
            </a:extLst>
          </p:cNvPr>
          <p:cNvGrpSpPr/>
          <p:nvPr/>
        </p:nvGrpSpPr>
        <p:grpSpPr>
          <a:xfrm>
            <a:off x="6598922" y="1127285"/>
            <a:ext cx="1811653" cy="919757"/>
            <a:chOff x="8153401" y="1685925"/>
            <a:chExt cx="2668903" cy="13430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FB393-C2D4-4022-BAD9-0A9FD5338E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41CAAA-F2F9-442E-8A01-F828B12CA4C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8BFE3E-6348-4F3E-94F9-3BD9B321575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C38624-4C55-453D-A7E4-FFA6341C47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BF641D2-233E-4669-93EA-136D60EF68E8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2173E08-EA2C-4C8D-A5F0-69209F21C1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9AAD6-6B21-4740-9271-365858442C9C}"/>
              </a:ext>
            </a:extLst>
          </p:cNvPr>
          <p:cNvCxnSpPr>
            <a:cxnSpLocks/>
          </p:cNvCxnSpPr>
          <p:nvPr/>
        </p:nvCxnSpPr>
        <p:spPr>
          <a:xfrm>
            <a:off x="5969157" y="1339466"/>
            <a:ext cx="763213" cy="3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F6B921-2594-4641-B169-302BD7839CAA}"/>
              </a:ext>
            </a:extLst>
          </p:cNvPr>
          <p:cNvSpPr txBox="1"/>
          <p:nvPr/>
        </p:nvSpPr>
        <p:spPr>
          <a:xfrm>
            <a:off x="4968723" y="957140"/>
            <a:ext cx="117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D52A8-FEA0-47CC-B949-0B9A7706BFF5}"/>
              </a:ext>
            </a:extLst>
          </p:cNvPr>
          <p:cNvSpPr/>
          <p:nvPr/>
        </p:nvSpPr>
        <p:spPr>
          <a:xfrm>
            <a:off x="457200" y="1466454"/>
            <a:ext cx="504825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ECFA5-CEFE-423C-8B08-B858DF690629}"/>
              </a:ext>
            </a:extLst>
          </p:cNvPr>
          <p:cNvSpPr txBox="1"/>
          <p:nvPr/>
        </p:nvSpPr>
        <p:spPr>
          <a:xfrm>
            <a:off x="380998" y="846713"/>
            <a:ext cx="354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Data observed: 17, 9, 4, 3, 1, 0, -1</a:t>
            </a:r>
          </a:p>
        </p:txBody>
      </p:sp>
    </p:spTree>
    <p:extLst>
      <p:ext uri="{BB962C8B-B14F-4D97-AF65-F5344CB8AC3E}">
        <p14:creationId xmlns:p14="http://schemas.microsoft.com/office/powerpoint/2010/main" val="3410917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406-E95D-44E1-9A5B-A9B5D99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A8E-4585-43C7-A921-7D1A26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8BAB-83BE-4510-8B3C-C427C6A3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33AE-5B6F-41B2-8202-108CB82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964F00-AFBF-4415-AE2A-78E181E08B66}"/>
              </a:ext>
            </a:extLst>
          </p:cNvPr>
          <p:cNvGrpSpPr/>
          <p:nvPr/>
        </p:nvGrpSpPr>
        <p:grpSpPr>
          <a:xfrm>
            <a:off x="6598922" y="1127285"/>
            <a:ext cx="1811653" cy="919757"/>
            <a:chOff x="8153401" y="1685925"/>
            <a:chExt cx="2668903" cy="13430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FB393-C2D4-4022-BAD9-0A9FD5338E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41CAAA-F2F9-442E-8A01-F828B12CA4C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8BFE3E-6348-4F3E-94F9-3BD9B321575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C38624-4C55-453D-A7E4-FFA6341C47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BF641D2-233E-4669-93EA-136D60EF68E8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2173E08-EA2C-4C8D-A5F0-69209F21C1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9AAD6-6B21-4740-9271-365858442C9C}"/>
              </a:ext>
            </a:extLst>
          </p:cNvPr>
          <p:cNvCxnSpPr>
            <a:cxnSpLocks/>
          </p:cNvCxnSpPr>
          <p:nvPr/>
        </p:nvCxnSpPr>
        <p:spPr>
          <a:xfrm>
            <a:off x="5969157" y="1339466"/>
            <a:ext cx="763213" cy="3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F6B921-2594-4641-B169-302BD7839CAA}"/>
              </a:ext>
            </a:extLst>
          </p:cNvPr>
          <p:cNvSpPr txBox="1"/>
          <p:nvPr/>
        </p:nvSpPr>
        <p:spPr>
          <a:xfrm>
            <a:off x="4968723" y="957140"/>
            <a:ext cx="117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D52A8-FEA0-47CC-B949-0B9A7706BFF5}"/>
              </a:ext>
            </a:extLst>
          </p:cNvPr>
          <p:cNvSpPr/>
          <p:nvPr/>
        </p:nvSpPr>
        <p:spPr>
          <a:xfrm>
            <a:off x="990600" y="1466454"/>
            <a:ext cx="504825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06646B-DECA-49DC-8448-9075C5501C69}"/>
              </a:ext>
            </a:extLst>
          </p:cNvPr>
          <p:cNvGrpSpPr/>
          <p:nvPr/>
        </p:nvGrpSpPr>
        <p:grpSpPr>
          <a:xfrm>
            <a:off x="5665439" y="2042835"/>
            <a:ext cx="1811653" cy="919757"/>
            <a:chOff x="8153401" y="1685925"/>
            <a:chExt cx="2668903" cy="1343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D5D24B-03E2-4142-AA07-A36A461736E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A962C9-CC21-435B-B3F5-2E351401A5A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11EBFEB-EFF2-42FE-9A4F-9AFBE94B364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BF903C-EAB4-48AD-8B05-094CBB30A04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3CA49E8-DA95-4EDF-9B20-8261CB9BE50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04ECCA-A286-450E-B050-620A6FF7BA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03AA09-4D42-4759-A9B1-7811A6A2F695}"/>
              </a:ext>
            </a:extLst>
          </p:cNvPr>
          <p:cNvSpPr txBox="1"/>
          <p:nvPr/>
        </p:nvSpPr>
        <p:spPr>
          <a:xfrm>
            <a:off x="380998" y="846713"/>
            <a:ext cx="354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Data observed: 17, 9, 4, 3, 1, 0, -1</a:t>
            </a:r>
          </a:p>
        </p:txBody>
      </p:sp>
    </p:spTree>
    <p:extLst>
      <p:ext uri="{BB962C8B-B14F-4D97-AF65-F5344CB8AC3E}">
        <p14:creationId xmlns:p14="http://schemas.microsoft.com/office/powerpoint/2010/main" val="3656335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406-E95D-44E1-9A5B-A9B5D99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A8E-4585-43C7-A921-7D1A26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8BAB-83BE-4510-8B3C-C427C6A3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33AE-5B6F-41B2-8202-108CB82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964F00-AFBF-4415-AE2A-78E181E08B66}"/>
              </a:ext>
            </a:extLst>
          </p:cNvPr>
          <p:cNvGrpSpPr/>
          <p:nvPr/>
        </p:nvGrpSpPr>
        <p:grpSpPr>
          <a:xfrm>
            <a:off x="6598922" y="1127285"/>
            <a:ext cx="1811653" cy="919757"/>
            <a:chOff x="8153401" y="1685925"/>
            <a:chExt cx="2668903" cy="13430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FB393-C2D4-4022-BAD9-0A9FD5338E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41CAAA-F2F9-442E-8A01-F828B12CA4C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8BFE3E-6348-4F3E-94F9-3BD9B321575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C38624-4C55-453D-A7E4-FFA6341C47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BF641D2-233E-4669-93EA-136D60EF68E8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2173E08-EA2C-4C8D-A5F0-69209F21C1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9AAD6-6B21-4740-9271-365858442C9C}"/>
              </a:ext>
            </a:extLst>
          </p:cNvPr>
          <p:cNvCxnSpPr>
            <a:cxnSpLocks/>
          </p:cNvCxnSpPr>
          <p:nvPr/>
        </p:nvCxnSpPr>
        <p:spPr>
          <a:xfrm>
            <a:off x="5969157" y="1339466"/>
            <a:ext cx="763213" cy="3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F6B921-2594-4641-B169-302BD7839CAA}"/>
              </a:ext>
            </a:extLst>
          </p:cNvPr>
          <p:cNvSpPr txBox="1"/>
          <p:nvPr/>
        </p:nvSpPr>
        <p:spPr>
          <a:xfrm>
            <a:off x="4968723" y="957140"/>
            <a:ext cx="117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D52A8-FEA0-47CC-B949-0B9A7706BFF5}"/>
              </a:ext>
            </a:extLst>
          </p:cNvPr>
          <p:cNvSpPr/>
          <p:nvPr/>
        </p:nvSpPr>
        <p:spPr>
          <a:xfrm>
            <a:off x="1504950" y="1460876"/>
            <a:ext cx="504825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06646B-DECA-49DC-8448-9075C5501C69}"/>
              </a:ext>
            </a:extLst>
          </p:cNvPr>
          <p:cNvGrpSpPr/>
          <p:nvPr/>
        </p:nvGrpSpPr>
        <p:grpSpPr>
          <a:xfrm>
            <a:off x="5665439" y="2042835"/>
            <a:ext cx="1811653" cy="919757"/>
            <a:chOff x="8153401" y="1685925"/>
            <a:chExt cx="2668903" cy="1343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D5D24B-03E2-4142-AA07-A36A461736E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A962C9-CC21-435B-B3F5-2E351401A5A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11EBFEB-EFF2-42FE-9A4F-9AFBE94B364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BF903C-EAB4-48AD-8B05-094CBB30A04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3CA49E8-DA95-4EDF-9B20-8261CB9BE50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04ECCA-A286-450E-B050-620A6FF7BA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CAD010-308E-4037-B4B8-6BB5529B8FCE}"/>
              </a:ext>
            </a:extLst>
          </p:cNvPr>
          <p:cNvGrpSpPr/>
          <p:nvPr/>
        </p:nvGrpSpPr>
        <p:grpSpPr>
          <a:xfrm>
            <a:off x="4758966" y="2958385"/>
            <a:ext cx="1811653" cy="919757"/>
            <a:chOff x="8153401" y="1685925"/>
            <a:chExt cx="2668903" cy="13430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451F27-D8B7-494D-80AA-BD7F4747235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EBE774C-D10B-4E67-ACCA-A8449E7D593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B45A5E-EA95-4B7A-947F-35BB423A83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A4E66-462C-4C7D-9D87-697F2FDD24C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52C6E8F-91F8-499E-A448-6B29316AF2F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664B613-252F-4C04-B08B-C63A56B66D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DB62CD-0B4E-423E-BB61-45E8B4EC73ED}"/>
              </a:ext>
            </a:extLst>
          </p:cNvPr>
          <p:cNvSpPr txBox="1"/>
          <p:nvPr/>
        </p:nvSpPr>
        <p:spPr>
          <a:xfrm>
            <a:off x="380998" y="846713"/>
            <a:ext cx="354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Data observed: 17, 9, 4, 3, 1, 0, -1</a:t>
            </a:r>
          </a:p>
        </p:txBody>
      </p:sp>
    </p:spTree>
    <p:extLst>
      <p:ext uri="{BB962C8B-B14F-4D97-AF65-F5344CB8AC3E}">
        <p14:creationId xmlns:p14="http://schemas.microsoft.com/office/powerpoint/2010/main" val="1308466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DB62CD-0B4E-423E-BB61-45E8B4EC73ED}"/>
              </a:ext>
            </a:extLst>
          </p:cNvPr>
          <p:cNvSpPr txBox="1"/>
          <p:nvPr/>
        </p:nvSpPr>
        <p:spPr>
          <a:xfrm>
            <a:off x="380998" y="846713"/>
            <a:ext cx="354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Data observed: 17, 9, 4, 3, 1, 0, -1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2406-E95D-44E1-9A5B-A9B5D99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A8E-4585-43C7-A921-7D1A26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8BAB-83BE-4510-8B3C-C427C6A3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33AE-5B6F-41B2-8202-108CB82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964F00-AFBF-4415-AE2A-78E181E08B66}"/>
              </a:ext>
            </a:extLst>
          </p:cNvPr>
          <p:cNvGrpSpPr/>
          <p:nvPr/>
        </p:nvGrpSpPr>
        <p:grpSpPr>
          <a:xfrm>
            <a:off x="6598922" y="1127285"/>
            <a:ext cx="1811653" cy="919757"/>
            <a:chOff x="8153401" y="1685925"/>
            <a:chExt cx="2668903" cy="13430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FB393-C2D4-4022-BAD9-0A9FD5338E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41CAAA-F2F9-442E-8A01-F828B12CA4C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8BFE3E-6348-4F3E-94F9-3BD9B321575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C38624-4C55-453D-A7E4-FFA6341C47E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BF641D2-233E-4669-93EA-136D60EF68E8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2173E08-EA2C-4C8D-A5F0-69209F21C1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9AAD6-6B21-4740-9271-365858442C9C}"/>
              </a:ext>
            </a:extLst>
          </p:cNvPr>
          <p:cNvCxnSpPr>
            <a:cxnSpLocks/>
          </p:cNvCxnSpPr>
          <p:nvPr/>
        </p:nvCxnSpPr>
        <p:spPr>
          <a:xfrm>
            <a:off x="5969157" y="1339466"/>
            <a:ext cx="763213" cy="3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F6B921-2594-4641-B169-302BD7839CAA}"/>
              </a:ext>
            </a:extLst>
          </p:cNvPr>
          <p:cNvSpPr txBox="1"/>
          <p:nvPr/>
        </p:nvSpPr>
        <p:spPr>
          <a:xfrm>
            <a:off x="4968723" y="957140"/>
            <a:ext cx="117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06646B-DECA-49DC-8448-9075C5501C69}"/>
              </a:ext>
            </a:extLst>
          </p:cNvPr>
          <p:cNvGrpSpPr/>
          <p:nvPr/>
        </p:nvGrpSpPr>
        <p:grpSpPr>
          <a:xfrm>
            <a:off x="5665439" y="2042835"/>
            <a:ext cx="1811653" cy="919757"/>
            <a:chOff x="8153401" y="1685925"/>
            <a:chExt cx="2668903" cy="1343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D5D24B-03E2-4142-AA07-A36A461736E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A962C9-CC21-435B-B3F5-2E351401A5A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11EBFEB-EFF2-42FE-9A4F-9AFBE94B364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BF903C-EAB4-48AD-8B05-094CBB30A04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3CA49E8-DA95-4EDF-9B20-8261CB9BE50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04ECCA-A286-450E-B050-620A6FF7BA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CAD010-308E-4037-B4B8-6BB5529B8FCE}"/>
              </a:ext>
            </a:extLst>
          </p:cNvPr>
          <p:cNvGrpSpPr/>
          <p:nvPr/>
        </p:nvGrpSpPr>
        <p:grpSpPr>
          <a:xfrm>
            <a:off x="4758966" y="2958385"/>
            <a:ext cx="1811653" cy="919757"/>
            <a:chOff x="8153401" y="1685925"/>
            <a:chExt cx="2668903" cy="13430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451F27-D8B7-494D-80AA-BD7F4747235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EBE774C-D10B-4E67-ACCA-A8449E7D593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B45A5E-EA95-4B7A-947F-35BB423A834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A4E66-462C-4C7D-9D87-697F2FDD24C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52C6E8F-91F8-499E-A448-6B29316AF2F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664B613-252F-4C04-B08B-C63A56B66D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6BC7F-C819-488D-9B8A-3F487329CB9B}"/>
              </a:ext>
            </a:extLst>
          </p:cNvPr>
          <p:cNvGrpSpPr/>
          <p:nvPr/>
        </p:nvGrpSpPr>
        <p:grpSpPr>
          <a:xfrm>
            <a:off x="3851466" y="3855657"/>
            <a:ext cx="1811653" cy="919757"/>
            <a:chOff x="8153401" y="1685925"/>
            <a:chExt cx="2668903" cy="13430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D4799D-5630-45A2-BCC3-F30EFFF5AD24}"/>
                </a:ext>
              </a:extLst>
            </p:cNvPr>
            <p:cNvGrpSpPr/>
            <p:nvPr/>
          </p:nvGrpSpPr>
          <p:grpSpPr>
            <a:xfrm>
              <a:off x="8429625" y="1685925"/>
              <a:ext cx="2114549" cy="695325"/>
              <a:chOff x="8429625" y="1685925"/>
              <a:chExt cx="2114549" cy="6953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DFDD79-AC95-4770-A2DC-20DAA3BF68A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DCE42D2-7479-4828-9758-680D8243636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1D74D0D-BC33-4A42-9194-74D71C8008E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49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1C04285-23DD-457E-B6B9-7995E0941AB0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226240A-CD55-46E9-9F81-E29F1E7073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71BD83-355C-4994-843F-D34B9AFF2692}"/>
              </a:ext>
            </a:extLst>
          </p:cNvPr>
          <p:cNvGrpSpPr/>
          <p:nvPr/>
        </p:nvGrpSpPr>
        <p:grpSpPr>
          <a:xfrm>
            <a:off x="2870391" y="4775414"/>
            <a:ext cx="1811653" cy="919757"/>
            <a:chOff x="8153401" y="1685925"/>
            <a:chExt cx="2668903" cy="134302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C76978F-D428-44CC-956C-79292909D98A}"/>
                </a:ext>
              </a:extLst>
            </p:cNvPr>
            <p:cNvGrpSpPr/>
            <p:nvPr/>
          </p:nvGrpSpPr>
          <p:grpSpPr>
            <a:xfrm>
              <a:off x="8429625" y="1685925"/>
              <a:ext cx="2114549" cy="695325"/>
              <a:chOff x="8429625" y="1685925"/>
              <a:chExt cx="2114549" cy="69532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261B4F-F9F6-46E8-8987-E90CA2BDFB1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C117DC-9CDA-4A68-BD9A-974FF99797D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D484BFF-82A6-4801-B829-548DD54B0D9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49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F0D1064-BDBA-4212-86C5-337569326E7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056D5DC9-7998-4272-8E05-1DD97CF412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09F162-7247-4788-A10F-44A53498DECD}"/>
              </a:ext>
            </a:extLst>
          </p:cNvPr>
          <p:cNvGrpSpPr/>
          <p:nvPr/>
        </p:nvGrpSpPr>
        <p:grpSpPr>
          <a:xfrm>
            <a:off x="1892915" y="5695171"/>
            <a:ext cx="1811653" cy="919757"/>
            <a:chOff x="8153401" y="1685925"/>
            <a:chExt cx="2668903" cy="134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C53A6CC-8F42-44AB-A399-FAAD6AE72A1B}"/>
                </a:ext>
              </a:extLst>
            </p:cNvPr>
            <p:cNvGrpSpPr/>
            <p:nvPr/>
          </p:nvGrpSpPr>
          <p:grpSpPr>
            <a:xfrm>
              <a:off x="8429625" y="1685925"/>
              <a:ext cx="2114549" cy="695325"/>
              <a:chOff x="8429625" y="1685925"/>
              <a:chExt cx="2114549" cy="69532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360530-2DA4-4662-995B-C4999AED63D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567265C-173E-48BD-AA4A-2F0700E961F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F9AF3B-663D-4404-BAA7-5A75D0CAEABF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49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AEE88923-D1B0-49FC-8788-B1FA19599CEB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F630405-1B32-472A-B9BE-61E85EDFB7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4C4A47C-14F2-41AF-9975-B4F7D5947865}"/>
              </a:ext>
            </a:extLst>
          </p:cNvPr>
          <p:cNvSpPr txBox="1"/>
          <p:nvPr/>
        </p:nvSpPr>
        <p:spPr>
          <a:xfrm>
            <a:off x="7288298" y="4008677"/>
            <a:ext cx="383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Still a linked list! </a:t>
            </a:r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103837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406-E95D-44E1-9A5B-A9B5D99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A8E-4585-43C7-A921-7D1A26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8BAB-83BE-4510-8B3C-C427C6A3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33AE-5B6F-41B2-8202-108CB82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34</a:t>
            </a:fld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1FCAEC-B2D4-4A5D-A139-7B18CD61751F}"/>
              </a:ext>
            </a:extLst>
          </p:cNvPr>
          <p:cNvSpPr txBox="1"/>
          <p:nvPr/>
        </p:nvSpPr>
        <p:spPr>
          <a:xfrm>
            <a:off x="380998" y="846713"/>
            <a:ext cx="430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 different sequence: 3, 0, -1, 1, 9, 4, 17</a:t>
            </a:r>
          </a:p>
        </p:txBody>
      </p:sp>
    </p:spTree>
    <p:extLst>
      <p:ext uri="{BB962C8B-B14F-4D97-AF65-F5344CB8AC3E}">
        <p14:creationId xmlns:p14="http://schemas.microsoft.com/office/powerpoint/2010/main" val="158016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DB62CD-0B4E-423E-BB61-45E8B4EC73ED}"/>
              </a:ext>
            </a:extLst>
          </p:cNvPr>
          <p:cNvSpPr txBox="1"/>
          <p:nvPr/>
        </p:nvSpPr>
        <p:spPr>
          <a:xfrm>
            <a:off x="380998" y="846713"/>
            <a:ext cx="430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 different sequence: 3, 0, -1, 1, 9, 4, 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2406-E95D-44E1-9A5B-A9B5D99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balanced BST!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A8E-4585-43C7-A921-7D1A26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8BAB-83BE-4510-8B3C-C427C6A3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33AE-5B6F-41B2-8202-108CB82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8E940B-AEE5-47C7-AD90-AB8C52230102}"/>
              </a:ext>
            </a:extLst>
          </p:cNvPr>
          <p:cNvGrpSpPr/>
          <p:nvPr/>
        </p:nvGrpSpPr>
        <p:grpSpPr>
          <a:xfrm>
            <a:off x="6110287" y="1203485"/>
            <a:ext cx="1811653" cy="919757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9D5012-E267-41BD-9E33-3F1D6B13498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7C9D2A-F766-4A25-8092-ADD95D15998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249709-05D4-4591-86DD-2DF14A313A7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DB2789-239E-479B-9720-2756B7B4EFF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F405987-9DCA-45BB-9898-9A5C3263392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B900F35-D70F-4EDD-BCC0-6405631BD3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E0C2FE-D408-45CF-8605-E191B6E97CF5}"/>
              </a:ext>
            </a:extLst>
          </p:cNvPr>
          <p:cNvGrpSpPr/>
          <p:nvPr/>
        </p:nvGrpSpPr>
        <p:grpSpPr>
          <a:xfrm>
            <a:off x="4578230" y="2123242"/>
            <a:ext cx="1811653" cy="919757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260E9E5-9551-450A-AC36-282F0188269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7E53D2E-0C9C-4016-A15F-D7C7EF55F95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A18290-C928-4960-85EA-0E0F0E6A328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628DC1-2646-4CB0-BB7A-C3216DE8363F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E9EF14C-FE51-4A7A-B47C-30CCADA35A5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23DD836-3E21-47E1-8A95-909E6469FB2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A9E2B6-DEF5-4C4A-BA48-ADADAEA6223F}"/>
              </a:ext>
            </a:extLst>
          </p:cNvPr>
          <p:cNvGrpSpPr/>
          <p:nvPr/>
        </p:nvGrpSpPr>
        <p:grpSpPr>
          <a:xfrm>
            <a:off x="7629332" y="2123242"/>
            <a:ext cx="1811653" cy="919757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6BEFD4-8FB5-49EB-84A3-F6912FE7C2D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DADD15-373B-47EB-A237-75BBFF52A54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79FE8D7-33B5-408F-A42F-6077E9CE7A1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49097F-D21A-45B3-B2B5-CB18446CE1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2E62A0C-7273-46D4-B17C-1480027C60F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E88ED3E-73C2-4C35-B0A5-DF46585FB6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AEFBC6-3ACD-4E56-ABC4-A187B399EF15}"/>
              </a:ext>
            </a:extLst>
          </p:cNvPr>
          <p:cNvGrpSpPr/>
          <p:nvPr/>
        </p:nvGrpSpPr>
        <p:grpSpPr>
          <a:xfrm>
            <a:off x="3052679" y="3029368"/>
            <a:ext cx="1811653" cy="919757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CAACC19-C9A2-4429-976F-CE0E464F209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9BF7795-59FC-40D4-B527-1EFE9314E2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8EBB3B-87E7-416C-B940-59CF087F795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3CD385-A0DF-4EFE-873F-FAA394C527A1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614175CF-01E6-4992-8FBB-835C38612C7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3BEDE30-23BF-4D68-A8F0-D5BF9EB78A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383D92-4DDC-4B97-9BAE-C2077E0EDCAE}"/>
              </a:ext>
            </a:extLst>
          </p:cNvPr>
          <p:cNvGrpSpPr/>
          <p:nvPr/>
        </p:nvGrpSpPr>
        <p:grpSpPr>
          <a:xfrm>
            <a:off x="5008371" y="3041228"/>
            <a:ext cx="1811653" cy="919757"/>
            <a:chOff x="8153401" y="1685925"/>
            <a:chExt cx="2668903" cy="134302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1B6809-A6F7-4C71-83CF-CB0EE109DC4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FF7638B-7F2C-4005-B4E8-70B5884223E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DEF302D-EB45-4DEA-B044-D37FD0559B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44BF910-2B5E-4CB1-B32B-AE9AD1820E4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C93A887-3EAE-4EA0-943E-EEA608A5FA40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E163BED2-2FCB-40FB-BD02-8C48F9A262E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689FAD-C07D-44F2-B87C-8D0C7D2D0460}"/>
              </a:ext>
            </a:extLst>
          </p:cNvPr>
          <p:cNvGrpSpPr/>
          <p:nvPr/>
        </p:nvGrpSpPr>
        <p:grpSpPr>
          <a:xfrm>
            <a:off x="7201311" y="3029368"/>
            <a:ext cx="1811653" cy="919757"/>
            <a:chOff x="8153401" y="1685925"/>
            <a:chExt cx="2668903" cy="134302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9AA6949-E072-4A65-A44C-6C019BB38E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D2B627-24A2-462E-B636-DADB9B0F51E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78E0E2-DC4A-4E3A-804D-EED4C26F90A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A70F09-ACF0-4736-BE56-896B51B7987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14E7CB85-EB07-4F8D-A208-E8F0C0213570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4823F413-4B24-4337-B44B-40D4979AED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2F29BE-4BA9-49B7-BF98-FD880076EB4B}"/>
              </a:ext>
            </a:extLst>
          </p:cNvPr>
          <p:cNvGrpSpPr/>
          <p:nvPr/>
        </p:nvGrpSpPr>
        <p:grpSpPr>
          <a:xfrm>
            <a:off x="9106714" y="3024742"/>
            <a:ext cx="1811653" cy="919757"/>
            <a:chOff x="8153401" y="1685925"/>
            <a:chExt cx="2668903" cy="13430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C930888-08F6-40F7-A69F-32FB51024F2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3CF7507-8C4C-4609-9CE8-03E11FAA1DD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9494AD7-3A50-43D4-91D4-B4EE1FB4ADC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F35075E-7039-406F-807D-F82242A6417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56F4A2E-0748-4A00-B08E-9777E177FFD8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48CC5760-188F-4503-A2BC-617F82A350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929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DB62CD-0B4E-423E-BB61-45E8B4EC73ED}"/>
              </a:ext>
            </a:extLst>
          </p:cNvPr>
          <p:cNvSpPr txBox="1"/>
          <p:nvPr/>
        </p:nvSpPr>
        <p:spPr>
          <a:xfrm>
            <a:off x="380998" y="846713"/>
            <a:ext cx="430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 different sequence: 3, 0, -1, 1, 9, 4, 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2406-E95D-44E1-9A5B-A9B5D99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balanced BST!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A8E-4585-43C7-A921-7D1A26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8BAB-83BE-4510-8B3C-C427C6A3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33AE-5B6F-41B2-8202-108CB82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8E940B-AEE5-47C7-AD90-AB8C52230102}"/>
              </a:ext>
            </a:extLst>
          </p:cNvPr>
          <p:cNvGrpSpPr/>
          <p:nvPr/>
        </p:nvGrpSpPr>
        <p:grpSpPr>
          <a:xfrm>
            <a:off x="6110287" y="1203485"/>
            <a:ext cx="1811653" cy="919757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9D5012-E267-41BD-9E33-3F1D6B13498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7C9D2A-F766-4A25-8092-ADD95D15998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249709-05D4-4591-86DD-2DF14A313A7A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DB2789-239E-479B-9720-2756B7B4EFF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F405987-9DCA-45BB-9898-9A5C3263392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B900F35-D70F-4EDD-BCC0-6405631BD3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E0C2FE-D408-45CF-8605-E191B6E97CF5}"/>
              </a:ext>
            </a:extLst>
          </p:cNvPr>
          <p:cNvGrpSpPr/>
          <p:nvPr/>
        </p:nvGrpSpPr>
        <p:grpSpPr>
          <a:xfrm>
            <a:off x="4578230" y="2123242"/>
            <a:ext cx="1811653" cy="919757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260E9E5-9551-450A-AC36-282F0188269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7E53D2E-0C9C-4016-A15F-D7C7EF55F95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A18290-C928-4960-85EA-0E0F0E6A328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628DC1-2646-4CB0-BB7A-C3216DE8363F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E9EF14C-FE51-4A7A-B47C-30CCADA35A5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23DD836-3E21-47E1-8A95-909E6469FB2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A9E2B6-DEF5-4C4A-BA48-ADADAEA6223F}"/>
              </a:ext>
            </a:extLst>
          </p:cNvPr>
          <p:cNvGrpSpPr/>
          <p:nvPr/>
        </p:nvGrpSpPr>
        <p:grpSpPr>
          <a:xfrm>
            <a:off x="7629332" y="2123242"/>
            <a:ext cx="1811653" cy="919757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6BEFD4-8FB5-49EB-84A3-F6912FE7C2D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DADD15-373B-47EB-A237-75BBFF52A54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79FE8D7-33B5-408F-A42F-6077E9CE7A1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49097F-D21A-45B3-B2B5-CB18446CE1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2E62A0C-7273-46D4-B17C-1480027C60F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E88ED3E-73C2-4C35-B0A5-DF46585FB6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AEFBC6-3ACD-4E56-ABC4-A187B399EF15}"/>
              </a:ext>
            </a:extLst>
          </p:cNvPr>
          <p:cNvGrpSpPr/>
          <p:nvPr/>
        </p:nvGrpSpPr>
        <p:grpSpPr>
          <a:xfrm>
            <a:off x="3052679" y="3029368"/>
            <a:ext cx="1811653" cy="919757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CAACC19-C9A2-4429-976F-CE0E464F209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9BF7795-59FC-40D4-B527-1EFE9314E2F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8EBB3B-87E7-416C-B940-59CF087F795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3CD385-A0DF-4EFE-873F-FAA394C527A1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614175CF-01E6-4992-8FBB-835C38612C7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3BEDE30-23BF-4D68-A8F0-D5BF9EB78A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383D92-4DDC-4B97-9BAE-C2077E0EDCAE}"/>
              </a:ext>
            </a:extLst>
          </p:cNvPr>
          <p:cNvGrpSpPr/>
          <p:nvPr/>
        </p:nvGrpSpPr>
        <p:grpSpPr>
          <a:xfrm>
            <a:off x="5008371" y="3041228"/>
            <a:ext cx="1811653" cy="919757"/>
            <a:chOff x="8153401" y="1685925"/>
            <a:chExt cx="2668903" cy="134302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1B6809-A6F7-4C71-83CF-CB0EE109DC4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FF7638B-7F2C-4005-B4E8-70B5884223E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DEF302D-EB45-4DEA-B044-D37FD0559B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44BF910-2B5E-4CB1-B32B-AE9AD1820E4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C93A887-3EAE-4EA0-943E-EEA608A5FA40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E163BED2-2FCB-40FB-BD02-8C48F9A262E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689FAD-C07D-44F2-B87C-8D0C7D2D0460}"/>
              </a:ext>
            </a:extLst>
          </p:cNvPr>
          <p:cNvGrpSpPr/>
          <p:nvPr/>
        </p:nvGrpSpPr>
        <p:grpSpPr>
          <a:xfrm>
            <a:off x="7201311" y="3029368"/>
            <a:ext cx="1811653" cy="919757"/>
            <a:chOff x="8153401" y="1685925"/>
            <a:chExt cx="2668903" cy="134302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9AA6949-E072-4A65-A44C-6C019BB38E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D2B627-24A2-462E-B636-DADB9B0F51E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78E0E2-DC4A-4E3A-804D-EED4C26F90A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A70F09-ACF0-4736-BE56-896B51B7987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14E7CB85-EB07-4F8D-A208-E8F0C0213570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4823F413-4B24-4337-B44B-40D4979AED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2F29BE-4BA9-49B7-BF98-FD880076EB4B}"/>
              </a:ext>
            </a:extLst>
          </p:cNvPr>
          <p:cNvGrpSpPr/>
          <p:nvPr/>
        </p:nvGrpSpPr>
        <p:grpSpPr>
          <a:xfrm>
            <a:off x="9106714" y="3024742"/>
            <a:ext cx="1811653" cy="919757"/>
            <a:chOff x="8153401" y="1685925"/>
            <a:chExt cx="2668903" cy="13430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C930888-08F6-40F7-A69F-32FB51024F2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3CF7507-8C4C-4609-9CE8-03E11FAA1DD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9494AD7-3A50-43D4-91D4-B4EE1FB4ADC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F35075E-7039-406F-807D-F82242A6417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56F4A2E-0748-4A00-B08E-9777E177FFD8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48CC5760-188F-4503-A2BC-617F82A350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2B24537-B99A-4CA7-91D8-5509A40598D6}"/>
              </a:ext>
            </a:extLst>
          </p:cNvPr>
          <p:cNvSpPr txBox="1"/>
          <p:nvPr/>
        </p:nvSpPr>
        <p:spPr>
          <a:xfrm>
            <a:off x="3488436" y="4497151"/>
            <a:ext cx="7241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Balanced BST: Except for leaves,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Each node has a left and a right child.</a:t>
            </a:r>
          </a:p>
        </p:txBody>
      </p:sp>
    </p:spTree>
    <p:extLst>
      <p:ext uri="{BB962C8B-B14F-4D97-AF65-F5344CB8AC3E}">
        <p14:creationId xmlns:p14="http://schemas.microsoft.com/office/powerpoint/2010/main" val="3854641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of a search in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Consider a balanced tree of depth </a:t>
            </a:r>
            <a:r>
              <a:rPr lang="en-US" b="1" dirty="0"/>
              <a:t>h </a:t>
            </a:r>
            <a:r>
              <a:rPr lang="en-US" dirty="0"/>
              <a:t>and number of nodes </a:t>
            </a:r>
            <a:r>
              <a:rPr lang="en-US" b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What is the complexity of searching in a BST?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5B71B-E7BE-47F0-9DF2-E9CA3D5E3F7D}"/>
              </a:ext>
            </a:extLst>
          </p:cNvPr>
          <p:cNvGrpSpPr/>
          <p:nvPr/>
        </p:nvGrpSpPr>
        <p:grpSpPr>
          <a:xfrm>
            <a:off x="5113973" y="2270285"/>
            <a:ext cx="1811653" cy="919757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822C6-DD23-44BB-B157-7DF21D70001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088ADA-342C-4B06-9827-42C14F046BB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126B5-EC9F-4DDA-B29F-316FFF7DC5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3CB606-2E14-417C-9F90-9A1CCBA45FA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A549E08-AAE1-491D-84FD-EA2D854A548B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D2A203B-9948-43E2-B44E-FB0171DE6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1DDB2-3A5F-4833-A52F-C0FEFA28FEA2}"/>
              </a:ext>
            </a:extLst>
          </p:cNvPr>
          <p:cNvGrpSpPr/>
          <p:nvPr/>
        </p:nvGrpSpPr>
        <p:grpSpPr>
          <a:xfrm>
            <a:off x="3581916" y="3190042"/>
            <a:ext cx="1811653" cy="919757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A86C61-086C-4167-B938-BCEBF53ABF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2F2331-B724-47A5-A178-243577CB6B4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26BFEC7-8E7F-4FB1-BB81-F872769253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24AC9F-4D02-4C21-97CE-85E9DED035F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C243E84-44EA-4EC3-A020-905B46967375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20FE02D-8EE3-4B3A-81E3-6A63262AC0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C47529-E025-4D61-BFA1-29DEA2C2C77A}"/>
              </a:ext>
            </a:extLst>
          </p:cNvPr>
          <p:cNvGrpSpPr/>
          <p:nvPr/>
        </p:nvGrpSpPr>
        <p:grpSpPr>
          <a:xfrm>
            <a:off x="6633018" y="3190042"/>
            <a:ext cx="1811653" cy="919757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34FE7-2E5C-4750-AE7E-D738E7C67D4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1AFFCC-0463-438D-B315-26C8799D372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5EABC3-8E91-4E92-989A-55B3983B07C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6A32B6-072A-4D68-A328-DC5BE58F035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91A84A5-F626-46D3-91B5-E81FA1F86A0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6545A02-9367-424B-9965-AE3BE69DEB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4E2B77-3132-4354-BE75-CF8C88B6782B}"/>
              </a:ext>
            </a:extLst>
          </p:cNvPr>
          <p:cNvGrpSpPr/>
          <p:nvPr/>
        </p:nvGrpSpPr>
        <p:grpSpPr>
          <a:xfrm>
            <a:off x="2056365" y="4096168"/>
            <a:ext cx="1811653" cy="919757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553A2F-7106-4708-BFCA-8A0DE2B98FC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CC7059-A5C0-4C56-BC9D-F5740971CBD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9CC9BA-C53B-43CE-8644-063930467A0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D505F1-CD46-4F04-AB2A-C95E65644DDF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74080-84B2-41D9-A2CD-0DC192CEF8E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0A4718A-4361-4DEB-B0FA-D16A9E6299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A82B2-4116-4F5D-AFAE-880C960BAA8C}"/>
              </a:ext>
            </a:extLst>
          </p:cNvPr>
          <p:cNvGrpSpPr/>
          <p:nvPr/>
        </p:nvGrpSpPr>
        <p:grpSpPr>
          <a:xfrm>
            <a:off x="4012057" y="4108028"/>
            <a:ext cx="1811653" cy="919757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73FD60-F51C-4E1B-B4D8-CFDBFDBF2A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AA9290-4920-4A08-AD8D-AA08ACC7F3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ED4D2AA-9210-4F86-B393-90A08B64CC8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AC41AF2-EA28-4D00-B7C3-AAE65660B70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0513D5A-AF91-4E96-9E08-64779801E4C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1FFFCB01-D526-45BC-B444-CCCB286CDF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B5F1A2-C01E-412D-91B7-6242CDF6AEB3}"/>
              </a:ext>
            </a:extLst>
          </p:cNvPr>
          <p:cNvGrpSpPr/>
          <p:nvPr/>
        </p:nvGrpSpPr>
        <p:grpSpPr>
          <a:xfrm>
            <a:off x="6204997" y="4096168"/>
            <a:ext cx="1811653" cy="919757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AC6236E-0160-4E51-A357-475F6702DA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0C858B-61BA-4FDC-8CFC-3FA9B9E1212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27FBF3-6D8A-46FC-8CB1-8CF179F0681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9C0D5C-FFB7-4CE7-A2A0-85CB0B1271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C592B30-CFA9-4AB2-9B8C-2B6E37113C5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686814D-F196-48A4-8EEC-AC45084A06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062FC0-42B7-41FC-B563-07ACE1CBC6A0}"/>
              </a:ext>
            </a:extLst>
          </p:cNvPr>
          <p:cNvGrpSpPr/>
          <p:nvPr/>
        </p:nvGrpSpPr>
        <p:grpSpPr>
          <a:xfrm>
            <a:off x="8110400" y="4091542"/>
            <a:ext cx="1811653" cy="919757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2DCF4A-91D7-419F-952D-98AE09FBACE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FC21E2-5898-48B1-A47A-6BE8A1A7328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07F6A2-FEFB-44EE-ADBA-B294F496718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6348CC-649F-4940-A8BA-08524892C01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FF0DCA7-8A49-451B-BF4B-6ABE4A77F3C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8592126-A436-4965-AD18-CCC3106284C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0C31DE2-2AE8-4150-BD8D-8719B7A17335}"/>
              </a:ext>
            </a:extLst>
          </p:cNvPr>
          <p:cNvSpPr txBox="1"/>
          <p:nvPr/>
        </p:nvSpPr>
        <p:spPr>
          <a:xfrm>
            <a:off x="10005077" y="2161696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481CB-75FE-4D58-9A84-EED5375982E0}"/>
              </a:ext>
            </a:extLst>
          </p:cNvPr>
          <p:cNvSpPr txBox="1"/>
          <p:nvPr/>
        </p:nvSpPr>
        <p:spPr>
          <a:xfrm>
            <a:off x="10005076" y="3081453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14C24-D02B-4E75-82DD-627042160FC3}"/>
              </a:ext>
            </a:extLst>
          </p:cNvPr>
          <p:cNvSpPr txBox="1"/>
          <p:nvPr/>
        </p:nvSpPr>
        <p:spPr>
          <a:xfrm>
            <a:off x="10026088" y="3999439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502FE4-6EFA-4947-97EC-8643E65B5962}"/>
              </a:ext>
            </a:extLst>
          </p:cNvPr>
          <p:cNvSpPr/>
          <p:nvPr/>
        </p:nvSpPr>
        <p:spPr>
          <a:xfrm>
            <a:off x="5812627" y="5314950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D3EDEC-4866-449F-828D-D0E09D768386}"/>
              </a:ext>
            </a:extLst>
          </p:cNvPr>
          <p:cNvSpPr/>
          <p:nvPr/>
        </p:nvSpPr>
        <p:spPr>
          <a:xfrm>
            <a:off x="5812627" y="5548312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1CAC08-D7EA-4A3D-B636-44F148E129CC}"/>
              </a:ext>
            </a:extLst>
          </p:cNvPr>
          <p:cNvSpPr/>
          <p:nvPr/>
        </p:nvSpPr>
        <p:spPr>
          <a:xfrm>
            <a:off x="5812627" y="5795962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2DDC29-B104-42AB-B2DA-72EC14C5D75A}"/>
              </a:ext>
            </a:extLst>
          </p:cNvPr>
          <p:cNvSpPr txBox="1"/>
          <p:nvPr/>
        </p:nvSpPr>
        <p:spPr>
          <a:xfrm>
            <a:off x="10026088" y="5584536"/>
            <a:ext cx="22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h-1</a:t>
            </a:r>
          </a:p>
        </p:txBody>
      </p:sp>
    </p:spTree>
    <p:extLst>
      <p:ext uri="{BB962C8B-B14F-4D97-AF65-F5344CB8AC3E}">
        <p14:creationId xmlns:p14="http://schemas.microsoft.com/office/powerpoint/2010/main" val="1650395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of a search in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Consider a balanced tree of depth </a:t>
            </a:r>
            <a:r>
              <a:rPr lang="en-US" b="1" dirty="0"/>
              <a:t>h </a:t>
            </a:r>
            <a:r>
              <a:rPr lang="en-US" dirty="0"/>
              <a:t>and number of nodes </a:t>
            </a:r>
            <a:r>
              <a:rPr lang="en-US" b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What is the complexity of searching in a BST?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5B71B-E7BE-47F0-9DF2-E9CA3D5E3F7D}"/>
              </a:ext>
            </a:extLst>
          </p:cNvPr>
          <p:cNvGrpSpPr/>
          <p:nvPr/>
        </p:nvGrpSpPr>
        <p:grpSpPr>
          <a:xfrm>
            <a:off x="5113973" y="2270285"/>
            <a:ext cx="1811653" cy="919757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822C6-DD23-44BB-B157-7DF21D70001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088ADA-342C-4B06-9827-42C14F046BB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126B5-EC9F-4DDA-B29F-316FFF7DC5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3CB606-2E14-417C-9F90-9A1CCBA45FA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A549E08-AAE1-491D-84FD-EA2D854A548B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D2A203B-9948-43E2-B44E-FB0171DE6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1DDB2-3A5F-4833-A52F-C0FEFA28FEA2}"/>
              </a:ext>
            </a:extLst>
          </p:cNvPr>
          <p:cNvGrpSpPr/>
          <p:nvPr/>
        </p:nvGrpSpPr>
        <p:grpSpPr>
          <a:xfrm>
            <a:off x="3581916" y="3190042"/>
            <a:ext cx="1811653" cy="919757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A86C61-086C-4167-B938-BCEBF53ABF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2F2331-B724-47A5-A178-243577CB6B4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26BFEC7-8E7F-4FB1-BB81-F872769253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24AC9F-4D02-4C21-97CE-85E9DED035F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C243E84-44EA-4EC3-A020-905B46967375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20FE02D-8EE3-4B3A-81E3-6A63262AC0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C47529-E025-4D61-BFA1-29DEA2C2C77A}"/>
              </a:ext>
            </a:extLst>
          </p:cNvPr>
          <p:cNvGrpSpPr/>
          <p:nvPr/>
        </p:nvGrpSpPr>
        <p:grpSpPr>
          <a:xfrm>
            <a:off x="6633018" y="3190042"/>
            <a:ext cx="1811653" cy="919757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34FE7-2E5C-4750-AE7E-D738E7C67D4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1AFFCC-0463-438D-B315-26C8799D372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5EABC3-8E91-4E92-989A-55B3983B07C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6A32B6-072A-4D68-A328-DC5BE58F035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91A84A5-F626-46D3-91B5-E81FA1F86A0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6545A02-9367-424B-9965-AE3BE69DEB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4E2B77-3132-4354-BE75-CF8C88B6782B}"/>
              </a:ext>
            </a:extLst>
          </p:cNvPr>
          <p:cNvGrpSpPr/>
          <p:nvPr/>
        </p:nvGrpSpPr>
        <p:grpSpPr>
          <a:xfrm>
            <a:off x="2056365" y="4096168"/>
            <a:ext cx="1811653" cy="919757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553A2F-7106-4708-BFCA-8A0DE2B98FC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CC7059-A5C0-4C56-BC9D-F5740971CBD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9CC9BA-C53B-43CE-8644-063930467A0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D505F1-CD46-4F04-AB2A-C95E65644DDF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74080-84B2-41D9-A2CD-0DC192CEF8E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0A4718A-4361-4DEB-B0FA-D16A9E6299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A82B2-4116-4F5D-AFAE-880C960BAA8C}"/>
              </a:ext>
            </a:extLst>
          </p:cNvPr>
          <p:cNvGrpSpPr/>
          <p:nvPr/>
        </p:nvGrpSpPr>
        <p:grpSpPr>
          <a:xfrm>
            <a:off x="4012057" y="4108028"/>
            <a:ext cx="1811653" cy="919757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73FD60-F51C-4E1B-B4D8-CFDBFDBF2A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AA9290-4920-4A08-AD8D-AA08ACC7F3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ED4D2AA-9210-4F86-B393-90A08B64CC8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AC41AF2-EA28-4D00-B7C3-AAE65660B70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0513D5A-AF91-4E96-9E08-64779801E4C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1FFFCB01-D526-45BC-B444-CCCB286CDF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B5F1A2-C01E-412D-91B7-6242CDF6AEB3}"/>
              </a:ext>
            </a:extLst>
          </p:cNvPr>
          <p:cNvGrpSpPr/>
          <p:nvPr/>
        </p:nvGrpSpPr>
        <p:grpSpPr>
          <a:xfrm>
            <a:off x="6204997" y="4096168"/>
            <a:ext cx="1811653" cy="919757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AC6236E-0160-4E51-A357-475F6702DA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0C858B-61BA-4FDC-8CFC-3FA9B9E1212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27FBF3-6D8A-46FC-8CB1-8CF179F0681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9C0D5C-FFB7-4CE7-A2A0-85CB0B1271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C592B30-CFA9-4AB2-9B8C-2B6E37113C5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686814D-F196-48A4-8EEC-AC45084A06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062FC0-42B7-41FC-B563-07ACE1CBC6A0}"/>
              </a:ext>
            </a:extLst>
          </p:cNvPr>
          <p:cNvGrpSpPr/>
          <p:nvPr/>
        </p:nvGrpSpPr>
        <p:grpSpPr>
          <a:xfrm>
            <a:off x="8110400" y="4091542"/>
            <a:ext cx="1811653" cy="919757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2DCF4A-91D7-419F-952D-98AE09FBACE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FC21E2-5898-48B1-A47A-6BE8A1A7328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07F6A2-FEFB-44EE-ADBA-B294F496718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6348CC-649F-4940-A8BA-08524892C01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FF0DCA7-8A49-451B-BF4B-6ABE4A77F3C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8592126-A436-4965-AD18-CCC3106284C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0C31DE2-2AE8-4150-BD8D-8719B7A17335}"/>
              </a:ext>
            </a:extLst>
          </p:cNvPr>
          <p:cNvSpPr txBox="1"/>
          <p:nvPr/>
        </p:nvSpPr>
        <p:spPr>
          <a:xfrm>
            <a:off x="10005077" y="2161696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481CB-75FE-4D58-9A84-EED5375982E0}"/>
              </a:ext>
            </a:extLst>
          </p:cNvPr>
          <p:cNvSpPr txBox="1"/>
          <p:nvPr/>
        </p:nvSpPr>
        <p:spPr>
          <a:xfrm>
            <a:off x="10005076" y="3081453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14C24-D02B-4E75-82DD-627042160FC3}"/>
              </a:ext>
            </a:extLst>
          </p:cNvPr>
          <p:cNvSpPr txBox="1"/>
          <p:nvPr/>
        </p:nvSpPr>
        <p:spPr>
          <a:xfrm>
            <a:off x="10026088" y="3999439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502FE4-6EFA-4947-97EC-8643E65B5962}"/>
              </a:ext>
            </a:extLst>
          </p:cNvPr>
          <p:cNvSpPr/>
          <p:nvPr/>
        </p:nvSpPr>
        <p:spPr>
          <a:xfrm>
            <a:off x="5812627" y="5314950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D3EDEC-4866-449F-828D-D0E09D768386}"/>
              </a:ext>
            </a:extLst>
          </p:cNvPr>
          <p:cNvSpPr/>
          <p:nvPr/>
        </p:nvSpPr>
        <p:spPr>
          <a:xfrm>
            <a:off x="5812627" y="5548312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1CAC08-D7EA-4A3D-B636-44F148E129CC}"/>
              </a:ext>
            </a:extLst>
          </p:cNvPr>
          <p:cNvSpPr/>
          <p:nvPr/>
        </p:nvSpPr>
        <p:spPr>
          <a:xfrm>
            <a:off x="5812627" y="5795962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2DDC29-B104-42AB-B2DA-72EC14C5D75A}"/>
              </a:ext>
            </a:extLst>
          </p:cNvPr>
          <p:cNvSpPr txBox="1"/>
          <p:nvPr/>
        </p:nvSpPr>
        <p:spPr>
          <a:xfrm>
            <a:off x="10026088" y="5584536"/>
            <a:ext cx="198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h-1</a:t>
            </a:r>
          </a:p>
        </p:txBody>
      </p:sp>
    </p:spTree>
    <p:extLst>
      <p:ext uri="{BB962C8B-B14F-4D97-AF65-F5344CB8AC3E}">
        <p14:creationId xmlns:p14="http://schemas.microsoft.com/office/powerpoint/2010/main" val="4007102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of a search in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Consider a balanced tree of depth </a:t>
            </a:r>
            <a:r>
              <a:rPr lang="en-US" b="1" dirty="0"/>
              <a:t>h </a:t>
            </a:r>
            <a:r>
              <a:rPr lang="en-US" dirty="0"/>
              <a:t>and number of nodes </a:t>
            </a:r>
            <a:r>
              <a:rPr lang="en-US" b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What is the complexity of searching in a BST? </a:t>
            </a:r>
            <a:r>
              <a:rPr lang="en-US" dirty="0">
                <a:solidFill>
                  <a:srgbClr val="00B050"/>
                </a:solidFill>
              </a:rPr>
              <a:t>Answer: </a:t>
            </a:r>
            <a:r>
              <a:rPr lang="en-US" b="1" dirty="0">
                <a:solidFill>
                  <a:srgbClr val="00B050"/>
                </a:solidFill>
              </a:rPr>
              <a:t>O(h)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5B71B-E7BE-47F0-9DF2-E9CA3D5E3F7D}"/>
              </a:ext>
            </a:extLst>
          </p:cNvPr>
          <p:cNvGrpSpPr/>
          <p:nvPr/>
        </p:nvGrpSpPr>
        <p:grpSpPr>
          <a:xfrm>
            <a:off x="5113973" y="2270285"/>
            <a:ext cx="1811653" cy="919757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822C6-DD23-44BB-B157-7DF21D70001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088ADA-342C-4B06-9827-42C14F046BB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126B5-EC9F-4DDA-B29F-316FFF7DC5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3CB606-2E14-417C-9F90-9A1CCBA45FA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A549E08-AAE1-491D-84FD-EA2D854A548B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D2A203B-9948-43E2-B44E-FB0171DE6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1DDB2-3A5F-4833-A52F-C0FEFA28FEA2}"/>
              </a:ext>
            </a:extLst>
          </p:cNvPr>
          <p:cNvGrpSpPr/>
          <p:nvPr/>
        </p:nvGrpSpPr>
        <p:grpSpPr>
          <a:xfrm>
            <a:off x="3581916" y="3190042"/>
            <a:ext cx="1811653" cy="919757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A86C61-086C-4167-B938-BCEBF53ABF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2F2331-B724-47A5-A178-243577CB6B4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26BFEC7-8E7F-4FB1-BB81-F872769253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24AC9F-4D02-4C21-97CE-85E9DED035F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C243E84-44EA-4EC3-A020-905B46967375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20FE02D-8EE3-4B3A-81E3-6A63262AC0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C47529-E025-4D61-BFA1-29DEA2C2C77A}"/>
              </a:ext>
            </a:extLst>
          </p:cNvPr>
          <p:cNvGrpSpPr/>
          <p:nvPr/>
        </p:nvGrpSpPr>
        <p:grpSpPr>
          <a:xfrm>
            <a:off x="6633018" y="3190042"/>
            <a:ext cx="1811653" cy="919757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34FE7-2E5C-4750-AE7E-D738E7C67D4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1AFFCC-0463-438D-B315-26C8799D372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5EABC3-8E91-4E92-989A-55B3983B07C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6A32B6-072A-4D68-A328-DC5BE58F035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91A84A5-F626-46D3-91B5-E81FA1F86A0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6545A02-9367-424B-9965-AE3BE69DEB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4E2B77-3132-4354-BE75-CF8C88B6782B}"/>
              </a:ext>
            </a:extLst>
          </p:cNvPr>
          <p:cNvGrpSpPr/>
          <p:nvPr/>
        </p:nvGrpSpPr>
        <p:grpSpPr>
          <a:xfrm>
            <a:off x="2056365" y="4096168"/>
            <a:ext cx="1811653" cy="919757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553A2F-7106-4708-BFCA-8A0DE2B98FC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CC7059-A5C0-4C56-BC9D-F5740971CBD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9CC9BA-C53B-43CE-8644-063930467A0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D505F1-CD46-4F04-AB2A-C95E65644DDF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74080-84B2-41D9-A2CD-0DC192CEF8E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0A4718A-4361-4DEB-B0FA-D16A9E6299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A82B2-4116-4F5D-AFAE-880C960BAA8C}"/>
              </a:ext>
            </a:extLst>
          </p:cNvPr>
          <p:cNvGrpSpPr/>
          <p:nvPr/>
        </p:nvGrpSpPr>
        <p:grpSpPr>
          <a:xfrm>
            <a:off x="4012057" y="4108028"/>
            <a:ext cx="1811653" cy="919757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73FD60-F51C-4E1B-B4D8-CFDBFDBF2A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AA9290-4920-4A08-AD8D-AA08ACC7F3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ED4D2AA-9210-4F86-B393-90A08B64CC8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AC41AF2-EA28-4D00-B7C3-AAE65660B70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0513D5A-AF91-4E96-9E08-64779801E4C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1FFFCB01-D526-45BC-B444-CCCB286CDF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B5F1A2-C01E-412D-91B7-6242CDF6AEB3}"/>
              </a:ext>
            </a:extLst>
          </p:cNvPr>
          <p:cNvGrpSpPr/>
          <p:nvPr/>
        </p:nvGrpSpPr>
        <p:grpSpPr>
          <a:xfrm>
            <a:off x="6204997" y="4096168"/>
            <a:ext cx="1811653" cy="919757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AC6236E-0160-4E51-A357-475F6702DA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0C858B-61BA-4FDC-8CFC-3FA9B9E1212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27FBF3-6D8A-46FC-8CB1-8CF179F0681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9C0D5C-FFB7-4CE7-A2A0-85CB0B1271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C592B30-CFA9-4AB2-9B8C-2B6E37113C5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686814D-F196-48A4-8EEC-AC45084A06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062FC0-42B7-41FC-B563-07ACE1CBC6A0}"/>
              </a:ext>
            </a:extLst>
          </p:cNvPr>
          <p:cNvGrpSpPr/>
          <p:nvPr/>
        </p:nvGrpSpPr>
        <p:grpSpPr>
          <a:xfrm>
            <a:off x="8110400" y="4091542"/>
            <a:ext cx="1811653" cy="919757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2DCF4A-91D7-419F-952D-98AE09FBACE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FC21E2-5898-48B1-A47A-6BE8A1A7328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07F6A2-FEFB-44EE-ADBA-B294F496718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6348CC-649F-4940-A8BA-08524892C01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FF0DCA7-8A49-451B-BF4B-6ABE4A77F3C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8592126-A436-4965-AD18-CCC3106284C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0C31DE2-2AE8-4150-BD8D-8719B7A17335}"/>
              </a:ext>
            </a:extLst>
          </p:cNvPr>
          <p:cNvSpPr txBox="1"/>
          <p:nvPr/>
        </p:nvSpPr>
        <p:spPr>
          <a:xfrm>
            <a:off x="10005077" y="2161696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481CB-75FE-4D58-9A84-EED5375982E0}"/>
              </a:ext>
            </a:extLst>
          </p:cNvPr>
          <p:cNvSpPr txBox="1"/>
          <p:nvPr/>
        </p:nvSpPr>
        <p:spPr>
          <a:xfrm>
            <a:off x="10005076" y="3081453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14C24-D02B-4E75-82DD-627042160FC3}"/>
              </a:ext>
            </a:extLst>
          </p:cNvPr>
          <p:cNvSpPr txBox="1"/>
          <p:nvPr/>
        </p:nvSpPr>
        <p:spPr>
          <a:xfrm>
            <a:off x="10026088" y="3999439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502FE4-6EFA-4947-97EC-8643E65B5962}"/>
              </a:ext>
            </a:extLst>
          </p:cNvPr>
          <p:cNvSpPr/>
          <p:nvPr/>
        </p:nvSpPr>
        <p:spPr>
          <a:xfrm>
            <a:off x="5812627" y="5314950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D3EDEC-4866-449F-828D-D0E09D768386}"/>
              </a:ext>
            </a:extLst>
          </p:cNvPr>
          <p:cNvSpPr/>
          <p:nvPr/>
        </p:nvSpPr>
        <p:spPr>
          <a:xfrm>
            <a:off x="5812627" y="5548312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1CAC08-D7EA-4A3D-B636-44F148E129CC}"/>
              </a:ext>
            </a:extLst>
          </p:cNvPr>
          <p:cNvSpPr/>
          <p:nvPr/>
        </p:nvSpPr>
        <p:spPr>
          <a:xfrm>
            <a:off x="5812627" y="5795962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2DDC29-B104-42AB-B2DA-72EC14C5D75A}"/>
              </a:ext>
            </a:extLst>
          </p:cNvPr>
          <p:cNvSpPr txBox="1"/>
          <p:nvPr/>
        </p:nvSpPr>
        <p:spPr>
          <a:xfrm>
            <a:off x="10026088" y="5584536"/>
            <a:ext cx="198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h-1</a:t>
            </a:r>
          </a:p>
        </p:txBody>
      </p:sp>
    </p:spTree>
    <p:extLst>
      <p:ext uri="{BB962C8B-B14F-4D97-AF65-F5344CB8AC3E}">
        <p14:creationId xmlns:p14="http://schemas.microsoft.com/office/powerpoint/2010/main" val="46063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032-AD8C-4F2C-A207-E82E0E5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85CE-EB40-4126-940C-466E331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each node look like?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AB45-6720-469C-977D-A2BB8872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F5CF-D8EB-44C5-953E-A37AF99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D949-03E4-416C-AC9D-A458042B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06A2AD-0AC4-426F-B420-DCA23E0D8D1D}"/>
              </a:ext>
            </a:extLst>
          </p:cNvPr>
          <p:cNvGrpSpPr/>
          <p:nvPr/>
        </p:nvGrpSpPr>
        <p:grpSpPr>
          <a:xfrm>
            <a:off x="4761548" y="1910238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4070F9-977B-4935-A7F1-1FB02D4B20B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D676EE-E784-4475-949B-EE6C9C93EF2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5D7250-D56E-4D0F-B894-03436508D51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8FC468-6DE5-4F8E-9B91-067FBD1A08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597F639-1E7E-42E9-A436-7108F665E69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AF41A4B-C3E3-4851-B1B7-9B9B280DCE0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2CD073-6A4D-4B71-B3C7-D69A2CE754AB}"/>
              </a:ext>
            </a:extLst>
          </p:cNvPr>
          <p:cNvSpPr txBox="1"/>
          <p:nvPr/>
        </p:nvSpPr>
        <p:spPr>
          <a:xfrm>
            <a:off x="4572952" y="3596162"/>
            <a:ext cx="4367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struct Node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int data;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Node * right;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Node * left;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851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Search Complexity in Terms of 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count the nodes at each level!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5B71B-E7BE-47F0-9DF2-E9CA3D5E3F7D}"/>
              </a:ext>
            </a:extLst>
          </p:cNvPr>
          <p:cNvGrpSpPr/>
          <p:nvPr/>
        </p:nvGrpSpPr>
        <p:grpSpPr>
          <a:xfrm>
            <a:off x="5028248" y="1746410"/>
            <a:ext cx="1811653" cy="919757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822C6-DD23-44BB-B157-7DF21D70001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088ADA-342C-4B06-9827-42C14F046BB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126B5-EC9F-4DDA-B29F-316FFF7DC5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3CB606-2E14-417C-9F90-9A1CCBA45FA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A549E08-AAE1-491D-84FD-EA2D854A548B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D2A203B-9948-43E2-B44E-FB0171DE6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1DDB2-3A5F-4833-A52F-C0FEFA28FEA2}"/>
              </a:ext>
            </a:extLst>
          </p:cNvPr>
          <p:cNvGrpSpPr/>
          <p:nvPr/>
        </p:nvGrpSpPr>
        <p:grpSpPr>
          <a:xfrm>
            <a:off x="3496191" y="2666167"/>
            <a:ext cx="1811653" cy="919757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A86C61-086C-4167-B938-BCEBF53ABF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2F2331-B724-47A5-A178-243577CB6B4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26BFEC7-8E7F-4FB1-BB81-F872769253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24AC9F-4D02-4C21-97CE-85E9DED035F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C243E84-44EA-4EC3-A020-905B46967375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20FE02D-8EE3-4B3A-81E3-6A63262AC0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C47529-E025-4D61-BFA1-29DEA2C2C77A}"/>
              </a:ext>
            </a:extLst>
          </p:cNvPr>
          <p:cNvGrpSpPr/>
          <p:nvPr/>
        </p:nvGrpSpPr>
        <p:grpSpPr>
          <a:xfrm>
            <a:off x="6547293" y="2666167"/>
            <a:ext cx="1811653" cy="919757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34FE7-2E5C-4750-AE7E-D738E7C67D4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1AFFCC-0463-438D-B315-26C8799D372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5EABC3-8E91-4E92-989A-55B3983B07C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6A32B6-072A-4D68-A328-DC5BE58F035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91A84A5-F626-46D3-91B5-E81FA1F86A0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6545A02-9367-424B-9965-AE3BE69DEB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4E2B77-3132-4354-BE75-CF8C88B6782B}"/>
              </a:ext>
            </a:extLst>
          </p:cNvPr>
          <p:cNvGrpSpPr/>
          <p:nvPr/>
        </p:nvGrpSpPr>
        <p:grpSpPr>
          <a:xfrm>
            <a:off x="1970640" y="3572293"/>
            <a:ext cx="1811653" cy="919757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553A2F-7106-4708-BFCA-8A0DE2B98FC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CC7059-A5C0-4C56-BC9D-F5740971CBD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9CC9BA-C53B-43CE-8644-063930467A0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D505F1-CD46-4F04-AB2A-C95E65644DDF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74080-84B2-41D9-A2CD-0DC192CEF8E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0A4718A-4361-4DEB-B0FA-D16A9E6299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A82B2-4116-4F5D-AFAE-880C960BAA8C}"/>
              </a:ext>
            </a:extLst>
          </p:cNvPr>
          <p:cNvGrpSpPr/>
          <p:nvPr/>
        </p:nvGrpSpPr>
        <p:grpSpPr>
          <a:xfrm>
            <a:off x="3926332" y="3584153"/>
            <a:ext cx="1811653" cy="919757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73FD60-F51C-4E1B-B4D8-CFDBFDBF2A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AA9290-4920-4A08-AD8D-AA08ACC7F3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ED4D2AA-9210-4F86-B393-90A08B64CC8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AC41AF2-EA28-4D00-B7C3-AAE65660B70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0513D5A-AF91-4E96-9E08-64779801E4C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1FFFCB01-D526-45BC-B444-CCCB286CDF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B5F1A2-C01E-412D-91B7-6242CDF6AEB3}"/>
              </a:ext>
            </a:extLst>
          </p:cNvPr>
          <p:cNvGrpSpPr/>
          <p:nvPr/>
        </p:nvGrpSpPr>
        <p:grpSpPr>
          <a:xfrm>
            <a:off x="6119272" y="3572293"/>
            <a:ext cx="1811653" cy="919757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AC6236E-0160-4E51-A357-475F6702DA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0C858B-61BA-4FDC-8CFC-3FA9B9E1212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27FBF3-6D8A-46FC-8CB1-8CF179F0681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9C0D5C-FFB7-4CE7-A2A0-85CB0B1271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C592B30-CFA9-4AB2-9B8C-2B6E37113C5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686814D-F196-48A4-8EEC-AC45084A06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062FC0-42B7-41FC-B563-07ACE1CBC6A0}"/>
              </a:ext>
            </a:extLst>
          </p:cNvPr>
          <p:cNvGrpSpPr/>
          <p:nvPr/>
        </p:nvGrpSpPr>
        <p:grpSpPr>
          <a:xfrm>
            <a:off x="8024675" y="3567667"/>
            <a:ext cx="1811653" cy="919757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2DCF4A-91D7-419F-952D-98AE09FBACE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FC21E2-5898-48B1-A47A-6BE8A1A7328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07F6A2-FEFB-44EE-ADBA-B294F496718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6348CC-649F-4940-A8BA-08524892C01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FF0DCA7-8A49-451B-BF4B-6ABE4A77F3C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8592126-A436-4965-AD18-CCC3106284C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0C31DE2-2AE8-4150-BD8D-8719B7A17335}"/>
              </a:ext>
            </a:extLst>
          </p:cNvPr>
          <p:cNvSpPr txBox="1"/>
          <p:nvPr/>
        </p:nvSpPr>
        <p:spPr>
          <a:xfrm>
            <a:off x="9919352" y="1637821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481CB-75FE-4D58-9A84-EED5375982E0}"/>
              </a:ext>
            </a:extLst>
          </p:cNvPr>
          <p:cNvSpPr txBox="1"/>
          <p:nvPr/>
        </p:nvSpPr>
        <p:spPr>
          <a:xfrm>
            <a:off x="9919351" y="2557578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14C24-D02B-4E75-82DD-627042160FC3}"/>
              </a:ext>
            </a:extLst>
          </p:cNvPr>
          <p:cNvSpPr txBox="1"/>
          <p:nvPr/>
        </p:nvSpPr>
        <p:spPr>
          <a:xfrm>
            <a:off x="9940363" y="3475564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502FE4-6EFA-4947-97EC-8643E65B5962}"/>
              </a:ext>
            </a:extLst>
          </p:cNvPr>
          <p:cNvSpPr/>
          <p:nvPr/>
        </p:nvSpPr>
        <p:spPr>
          <a:xfrm>
            <a:off x="5726902" y="4791075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D3EDEC-4866-449F-828D-D0E09D768386}"/>
              </a:ext>
            </a:extLst>
          </p:cNvPr>
          <p:cNvSpPr/>
          <p:nvPr/>
        </p:nvSpPr>
        <p:spPr>
          <a:xfrm>
            <a:off x="5726902" y="5024437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1CAC08-D7EA-4A3D-B636-44F148E129CC}"/>
              </a:ext>
            </a:extLst>
          </p:cNvPr>
          <p:cNvSpPr/>
          <p:nvPr/>
        </p:nvSpPr>
        <p:spPr>
          <a:xfrm>
            <a:off x="5726902" y="5272087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2DDC29-B104-42AB-B2DA-72EC14C5D75A}"/>
              </a:ext>
            </a:extLst>
          </p:cNvPr>
          <p:cNvSpPr txBox="1"/>
          <p:nvPr/>
        </p:nvSpPr>
        <p:spPr>
          <a:xfrm>
            <a:off x="9940363" y="5060661"/>
            <a:ext cx="1965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h-1</a:t>
            </a:r>
          </a:p>
        </p:txBody>
      </p:sp>
    </p:spTree>
    <p:extLst>
      <p:ext uri="{BB962C8B-B14F-4D97-AF65-F5344CB8AC3E}">
        <p14:creationId xmlns:p14="http://schemas.microsoft.com/office/powerpoint/2010/main" val="2324451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DBE-D4CF-4AFF-8613-53F1A6B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Search Complexity in Terms of 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1227-8793-4FA7-AFE5-E2BFF93A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r>
              <a:rPr lang="en-US" dirty="0"/>
              <a:t>Let’s count the nodes at each level!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B15-2570-4495-8FB2-803751CD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37D-C1B3-439B-B82A-6620AEB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679-1C09-4A38-8F49-10C70020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5B71B-E7BE-47F0-9DF2-E9CA3D5E3F7D}"/>
              </a:ext>
            </a:extLst>
          </p:cNvPr>
          <p:cNvGrpSpPr/>
          <p:nvPr/>
        </p:nvGrpSpPr>
        <p:grpSpPr>
          <a:xfrm>
            <a:off x="5028248" y="1746410"/>
            <a:ext cx="1811653" cy="919757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822C6-DD23-44BB-B157-7DF21D70001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088ADA-342C-4B06-9827-42C14F046BB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126B5-EC9F-4DDA-B29F-316FFF7DC5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3CB606-2E14-417C-9F90-9A1CCBA45FA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A549E08-AAE1-491D-84FD-EA2D854A548B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D2A203B-9948-43E2-B44E-FB0171DE6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1DDB2-3A5F-4833-A52F-C0FEFA28FEA2}"/>
              </a:ext>
            </a:extLst>
          </p:cNvPr>
          <p:cNvGrpSpPr/>
          <p:nvPr/>
        </p:nvGrpSpPr>
        <p:grpSpPr>
          <a:xfrm>
            <a:off x="3496191" y="2666167"/>
            <a:ext cx="1811653" cy="919757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A86C61-086C-4167-B938-BCEBF53ABF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2F2331-B724-47A5-A178-243577CB6B4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26BFEC7-8E7F-4FB1-BB81-F8727692533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24AC9F-4D02-4C21-97CE-85E9DED035F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C243E84-44EA-4EC3-A020-905B46967375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20FE02D-8EE3-4B3A-81E3-6A63262AC0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C47529-E025-4D61-BFA1-29DEA2C2C77A}"/>
              </a:ext>
            </a:extLst>
          </p:cNvPr>
          <p:cNvGrpSpPr/>
          <p:nvPr/>
        </p:nvGrpSpPr>
        <p:grpSpPr>
          <a:xfrm>
            <a:off x="6547293" y="2666167"/>
            <a:ext cx="1811653" cy="919757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34FE7-2E5C-4750-AE7E-D738E7C67D4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1AFFCC-0463-438D-B315-26C8799D372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5EABC3-8E91-4E92-989A-55B3983B07C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6A32B6-072A-4D68-A328-DC5BE58F035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91A84A5-F626-46D3-91B5-E81FA1F86A0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6545A02-9367-424B-9965-AE3BE69DEB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4E2B77-3132-4354-BE75-CF8C88B6782B}"/>
              </a:ext>
            </a:extLst>
          </p:cNvPr>
          <p:cNvGrpSpPr/>
          <p:nvPr/>
        </p:nvGrpSpPr>
        <p:grpSpPr>
          <a:xfrm>
            <a:off x="1970640" y="3572293"/>
            <a:ext cx="1811653" cy="919757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553A2F-7106-4708-BFCA-8A0DE2B98FC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CC7059-A5C0-4C56-BC9D-F5740971CBD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9CC9BA-C53B-43CE-8644-063930467A0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D505F1-CD46-4F04-AB2A-C95E65644DDF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74080-84B2-41D9-A2CD-0DC192CEF8E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0A4718A-4361-4DEB-B0FA-D16A9E6299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A82B2-4116-4F5D-AFAE-880C960BAA8C}"/>
              </a:ext>
            </a:extLst>
          </p:cNvPr>
          <p:cNvGrpSpPr/>
          <p:nvPr/>
        </p:nvGrpSpPr>
        <p:grpSpPr>
          <a:xfrm>
            <a:off x="3926332" y="3584153"/>
            <a:ext cx="1811653" cy="919757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73FD60-F51C-4E1B-B4D8-CFDBFDBF2A09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AA9290-4920-4A08-AD8D-AA08ACC7F3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ED4D2AA-9210-4F86-B393-90A08B64CC86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AC41AF2-EA28-4D00-B7C3-AAE65660B70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0513D5A-AF91-4E96-9E08-64779801E4C6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1FFFCB01-D526-45BC-B444-CCCB286CDF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B5F1A2-C01E-412D-91B7-6242CDF6AEB3}"/>
              </a:ext>
            </a:extLst>
          </p:cNvPr>
          <p:cNvGrpSpPr/>
          <p:nvPr/>
        </p:nvGrpSpPr>
        <p:grpSpPr>
          <a:xfrm>
            <a:off x="6119272" y="3572293"/>
            <a:ext cx="1811653" cy="919757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AC6236E-0160-4E51-A357-475F6702DAE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0C858B-61BA-4FDC-8CFC-3FA9B9E1212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827FBF3-6D8A-46FC-8CB1-8CF179F0681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9C0D5C-FFB7-4CE7-A2A0-85CB0B1271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C592B30-CFA9-4AB2-9B8C-2B6E37113C5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686814D-F196-48A4-8EEC-AC45084A06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062FC0-42B7-41FC-B563-07ACE1CBC6A0}"/>
              </a:ext>
            </a:extLst>
          </p:cNvPr>
          <p:cNvGrpSpPr/>
          <p:nvPr/>
        </p:nvGrpSpPr>
        <p:grpSpPr>
          <a:xfrm>
            <a:off x="8024675" y="3567667"/>
            <a:ext cx="1811653" cy="919757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2DCF4A-91D7-419F-952D-98AE09FBACE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FC21E2-5898-48B1-A47A-6BE8A1A7328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07F6A2-FEFB-44EE-ADBA-B294F4967182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6348CC-649F-4940-A8BA-08524892C01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FF0DCA7-8A49-451B-BF4B-6ABE4A77F3C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8592126-A436-4965-AD18-CCC3106284C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0C31DE2-2AE8-4150-BD8D-8719B7A17335}"/>
              </a:ext>
            </a:extLst>
          </p:cNvPr>
          <p:cNvSpPr txBox="1"/>
          <p:nvPr/>
        </p:nvSpPr>
        <p:spPr>
          <a:xfrm>
            <a:off x="9919352" y="1637821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481CB-75FE-4D58-9A84-EED5375982E0}"/>
              </a:ext>
            </a:extLst>
          </p:cNvPr>
          <p:cNvSpPr txBox="1"/>
          <p:nvPr/>
        </p:nvSpPr>
        <p:spPr>
          <a:xfrm>
            <a:off x="9919351" y="2557578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14C24-D02B-4E75-82DD-627042160FC3}"/>
              </a:ext>
            </a:extLst>
          </p:cNvPr>
          <p:cNvSpPr txBox="1"/>
          <p:nvPr/>
        </p:nvSpPr>
        <p:spPr>
          <a:xfrm>
            <a:off x="9940363" y="3475564"/>
            <a:ext cx="17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502FE4-6EFA-4947-97EC-8643E65B5962}"/>
              </a:ext>
            </a:extLst>
          </p:cNvPr>
          <p:cNvSpPr/>
          <p:nvPr/>
        </p:nvSpPr>
        <p:spPr>
          <a:xfrm>
            <a:off x="5726902" y="4791075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D3EDEC-4866-449F-828D-D0E09D768386}"/>
              </a:ext>
            </a:extLst>
          </p:cNvPr>
          <p:cNvSpPr/>
          <p:nvPr/>
        </p:nvSpPr>
        <p:spPr>
          <a:xfrm>
            <a:off x="5726902" y="5024437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1CAC08-D7EA-4A3D-B636-44F148E129CC}"/>
              </a:ext>
            </a:extLst>
          </p:cNvPr>
          <p:cNvSpPr/>
          <p:nvPr/>
        </p:nvSpPr>
        <p:spPr>
          <a:xfrm>
            <a:off x="5726902" y="5272087"/>
            <a:ext cx="150023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2DDC29-B104-42AB-B2DA-72EC14C5D75A}"/>
              </a:ext>
            </a:extLst>
          </p:cNvPr>
          <p:cNvSpPr txBox="1"/>
          <p:nvPr/>
        </p:nvSpPr>
        <p:spPr>
          <a:xfrm>
            <a:off x="9940363" y="5060661"/>
            <a:ext cx="203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Level = h-1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86F49F-63DC-4AAF-A553-321883CD75FC}"/>
              </a:ext>
            </a:extLst>
          </p:cNvPr>
          <p:cNvSpPr txBox="1"/>
          <p:nvPr/>
        </p:nvSpPr>
        <p:spPr>
          <a:xfrm>
            <a:off x="194321" y="1688853"/>
            <a:ext cx="187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Nodes =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8D9DD9-D89E-482A-9C33-9866051FEDC4}"/>
              </a:ext>
            </a:extLst>
          </p:cNvPr>
          <p:cNvSpPr txBox="1"/>
          <p:nvPr/>
        </p:nvSpPr>
        <p:spPr>
          <a:xfrm>
            <a:off x="194320" y="2608610"/>
            <a:ext cx="1972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Nodes =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195D1B-BB67-48A9-BC35-CD30C34B8F99}"/>
              </a:ext>
            </a:extLst>
          </p:cNvPr>
          <p:cNvSpPr txBox="1"/>
          <p:nvPr/>
        </p:nvSpPr>
        <p:spPr>
          <a:xfrm>
            <a:off x="215332" y="3526596"/>
            <a:ext cx="192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Nodes =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520323-E04B-48D1-9501-72ADBCC45E7F}"/>
              </a:ext>
            </a:extLst>
          </p:cNvPr>
          <p:cNvSpPr txBox="1"/>
          <p:nvPr/>
        </p:nvSpPr>
        <p:spPr>
          <a:xfrm>
            <a:off x="215332" y="5111693"/>
            <a:ext cx="242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Nodes = 2</a:t>
            </a:r>
            <a:r>
              <a:rPr lang="en-US" sz="3200" baseline="30000" dirty="0"/>
              <a:t>h-1</a:t>
            </a:r>
          </a:p>
        </p:txBody>
      </p:sp>
    </p:spTree>
    <p:extLst>
      <p:ext uri="{BB962C8B-B14F-4D97-AF65-F5344CB8AC3E}">
        <p14:creationId xmlns:p14="http://schemas.microsoft.com/office/powerpoint/2010/main" val="988381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F13D-6AF9-48F4-B80F-1B4AC152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depth </a:t>
            </a:r>
            <a:r>
              <a:rPr lang="en-US" b="1" dirty="0"/>
              <a:t>h</a:t>
            </a:r>
            <a:r>
              <a:rPr lang="en-US" dirty="0"/>
              <a:t> and nodes </a:t>
            </a:r>
            <a:r>
              <a:rPr lang="en-US" b="1" dirty="0"/>
              <a:t>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ECDD-FDFB-411C-B49A-D36F31A9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3" y="4162425"/>
            <a:ext cx="8658226" cy="1943100"/>
          </a:xfrm>
        </p:spPr>
        <p:txBody>
          <a:bodyPr>
            <a:normAutofit/>
          </a:bodyPr>
          <a:lstStyle/>
          <a:p>
            <a:r>
              <a:rPr lang="en-US" dirty="0"/>
              <a:t>Complexity of a search in balanced BST is </a:t>
            </a:r>
            <a:r>
              <a:rPr lang="en-US" dirty="0">
                <a:solidFill>
                  <a:srgbClr val="00B050"/>
                </a:solidFill>
              </a:rPr>
              <a:t>O(log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(n))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2209-01D9-4DB3-96F6-B9CF4C5E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4AF3-E23E-4844-BD72-BDE2916D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1B0C-75BE-4EC5-92BD-BC2F737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3C17E-96B7-4F9C-A19A-B3BE5FF75C72}"/>
              </a:ext>
            </a:extLst>
          </p:cNvPr>
          <p:cNvSpPr txBox="1"/>
          <p:nvPr/>
        </p:nvSpPr>
        <p:spPr>
          <a:xfrm>
            <a:off x="3833810" y="1910418"/>
            <a:ext cx="4857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n = 1 + 2 + 4 + … + 2</a:t>
            </a:r>
            <a:r>
              <a:rPr lang="en-US" sz="3600" baseline="30000" dirty="0">
                <a:solidFill>
                  <a:schemeClr val="accent1"/>
                </a:solidFill>
              </a:rPr>
              <a:t>h-1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n = 2</a:t>
            </a:r>
            <a:r>
              <a:rPr lang="en-US" sz="3600" baseline="30000" dirty="0">
                <a:solidFill>
                  <a:schemeClr val="accent1"/>
                </a:solidFill>
              </a:rPr>
              <a:t>h</a:t>
            </a:r>
            <a:r>
              <a:rPr lang="en-US" sz="3600" baseline="-250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- 1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h = log</a:t>
            </a:r>
            <a:r>
              <a:rPr lang="en-US" sz="3600" baseline="-25000" dirty="0">
                <a:solidFill>
                  <a:schemeClr val="accent1"/>
                </a:solidFill>
              </a:rPr>
              <a:t>2</a:t>
            </a:r>
            <a:r>
              <a:rPr lang="en-US" sz="3600" dirty="0">
                <a:solidFill>
                  <a:schemeClr val="accent1"/>
                </a:solidFill>
              </a:rPr>
              <a:t>(n+1)</a:t>
            </a:r>
          </a:p>
        </p:txBody>
      </p:sp>
    </p:spTree>
    <p:extLst>
      <p:ext uri="{BB962C8B-B14F-4D97-AF65-F5344CB8AC3E}">
        <p14:creationId xmlns:p14="http://schemas.microsoft.com/office/powerpoint/2010/main" val="2957040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F13D-6AF9-48F4-B80F-1B4AC152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depth </a:t>
            </a:r>
            <a:r>
              <a:rPr lang="en-US" b="1" dirty="0"/>
              <a:t>h</a:t>
            </a:r>
            <a:r>
              <a:rPr lang="en-US" dirty="0"/>
              <a:t> and nodes </a:t>
            </a:r>
            <a:r>
              <a:rPr lang="en-US" b="1" dirty="0"/>
              <a:t>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ECDD-FDFB-411C-B49A-D36F31A9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3" y="4162425"/>
            <a:ext cx="8658226" cy="1943100"/>
          </a:xfrm>
        </p:spPr>
        <p:txBody>
          <a:bodyPr>
            <a:normAutofit/>
          </a:bodyPr>
          <a:lstStyle/>
          <a:p>
            <a:r>
              <a:rPr lang="en-US" dirty="0"/>
              <a:t>Complexity of a search in balanced BST is </a:t>
            </a:r>
            <a:r>
              <a:rPr lang="en-US" dirty="0">
                <a:solidFill>
                  <a:srgbClr val="00B050"/>
                </a:solidFill>
              </a:rPr>
              <a:t>O(log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(n))</a:t>
            </a:r>
          </a:p>
          <a:p>
            <a:r>
              <a:rPr lang="en-US" dirty="0">
                <a:solidFill>
                  <a:srgbClr val="FF0000"/>
                </a:solidFill>
              </a:rPr>
              <a:t>Linked List search: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O(n)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2209-01D9-4DB3-96F6-B9CF4C5E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4AF3-E23E-4844-BD72-BDE2916D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1B0C-75BE-4EC5-92BD-BC2F737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3C17E-96B7-4F9C-A19A-B3BE5FF75C72}"/>
              </a:ext>
            </a:extLst>
          </p:cNvPr>
          <p:cNvSpPr txBox="1"/>
          <p:nvPr/>
        </p:nvSpPr>
        <p:spPr>
          <a:xfrm>
            <a:off x="3833811" y="1910418"/>
            <a:ext cx="4857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n = 1 + 2 + 4 + … + 2</a:t>
            </a:r>
            <a:r>
              <a:rPr lang="en-US" sz="3600" baseline="30000" dirty="0">
                <a:solidFill>
                  <a:schemeClr val="accent1"/>
                </a:solidFill>
              </a:rPr>
              <a:t>h-1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n = 2</a:t>
            </a:r>
            <a:r>
              <a:rPr lang="en-US" sz="3600" baseline="30000" dirty="0">
                <a:solidFill>
                  <a:schemeClr val="accent1"/>
                </a:solidFill>
              </a:rPr>
              <a:t>h</a:t>
            </a:r>
            <a:r>
              <a:rPr lang="en-US" sz="3600" baseline="-250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- 1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h = log</a:t>
            </a:r>
            <a:r>
              <a:rPr lang="en-US" sz="3600" baseline="-25000" dirty="0">
                <a:solidFill>
                  <a:schemeClr val="accent1"/>
                </a:solidFill>
              </a:rPr>
              <a:t>2</a:t>
            </a:r>
            <a:r>
              <a:rPr lang="en-US" sz="3600" dirty="0">
                <a:solidFill>
                  <a:schemeClr val="accent1"/>
                </a:solidFill>
              </a:rPr>
              <a:t>(n+1)</a:t>
            </a:r>
          </a:p>
        </p:txBody>
      </p:sp>
    </p:spTree>
    <p:extLst>
      <p:ext uri="{BB962C8B-B14F-4D97-AF65-F5344CB8AC3E}">
        <p14:creationId xmlns:p14="http://schemas.microsoft.com/office/powerpoint/2010/main" val="3424603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F13D-6AF9-48F4-B80F-1B4AC152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depth </a:t>
            </a:r>
            <a:r>
              <a:rPr lang="en-US" b="1" dirty="0"/>
              <a:t>h</a:t>
            </a:r>
            <a:r>
              <a:rPr lang="en-US" dirty="0"/>
              <a:t> and nodes </a:t>
            </a:r>
            <a:r>
              <a:rPr lang="en-US" b="1" dirty="0"/>
              <a:t>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ECDD-FDFB-411C-B49A-D36F31A9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3" y="4162425"/>
            <a:ext cx="8658226" cy="1943100"/>
          </a:xfrm>
        </p:spPr>
        <p:txBody>
          <a:bodyPr>
            <a:normAutofit/>
          </a:bodyPr>
          <a:lstStyle/>
          <a:p>
            <a:r>
              <a:rPr lang="en-US" dirty="0"/>
              <a:t>Complexity of a search in balanced BST is </a:t>
            </a:r>
            <a:r>
              <a:rPr lang="en-US" dirty="0">
                <a:solidFill>
                  <a:srgbClr val="00B050"/>
                </a:solidFill>
              </a:rPr>
              <a:t>O(log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(n))</a:t>
            </a:r>
          </a:p>
          <a:p>
            <a:r>
              <a:rPr lang="en-US" dirty="0">
                <a:solidFill>
                  <a:srgbClr val="FF0000"/>
                </a:solidFill>
              </a:rPr>
              <a:t>Linked List search: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O(n) </a:t>
            </a:r>
          </a:p>
          <a:p>
            <a:r>
              <a:rPr lang="en-US" dirty="0">
                <a:solidFill>
                  <a:schemeClr val="accent2"/>
                </a:solidFill>
              </a:rPr>
              <a:t>Complexity of a search in am imbalanced BST is O(n)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2209-01D9-4DB3-96F6-B9CF4C5E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4AF3-E23E-4844-BD72-BDE2916D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1B0C-75BE-4EC5-92BD-BC2F737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3C17E-96B7-4F9C-A19A-B3BE5FF75C72}"/>
              </a:ext>
            </a:extLst>
          </p:cNvPr>
          <p:cNvSpPr txBox="1"/>
          <p:nvPr/>
        </p:nvSpPr>
        <p:spPr>
          <a:xfrm>
            <a:off x="3833811" y="1910418"/>
            <a:ext cx="4857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n = 1 + 2 + 4 + … + 2</a:t>
            </a:r>
            <a:r>
              <a:rPr lang="en-US" sz="3600" baseline="30000" dirty="0">
                <a:solidFill>
                  <a:schemeClr val="accent1"/>
                </a:solidFill>
              </a:rPr>
              <a:t>h-1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n = 2</a:t>
            </a:r>
            <a:r>
              <a:rPr lang="en-US" sz="3600" baseline="30000" dirty="0">
                <a:solidFill>
                  <a:schemeClr val="accent1"/>
                </a:solidFill>
              </a:rPr>
              <a:t>h</a:t>
            </a:r>
            <a:r>
              <a:rPr lang="en-US" sz="3600" baseline="-250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- 1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h = log</a:t>
            </a:r>
            <a:r>
              <a:rPr lang="en-US" sz="3600" baseline="-25000" dirty="0">
                <a:solidFill>
                  <a:schemeClr val="accent1"/>
                </a:solidFill>
              </a:rPr>
              <a:t>2</a:t>
            </a:r>
            <a:r>
              <a:rPr lang="en-US" sz="3600" dirty="0">
                <a:solidFill>
                  <a:schemeClr val="accent1"/>
                </a:solidFill>
              </a:rPr>
              <a:t>(n+1)</a:t>
            </a:r>
          </a:p>
        </p:txBody>
      </p:sp>
    </p:spTree>
    <p:extLst>
      <p:ext uri="{BB962C8B-B14F-4D97-AF65-F5344CB8AC3E}">
        <p14:creationId xmlns:p14="http://schemas.microsoft.com/office/powerpoint/2010/main" val="1153797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F13D-6AF9-48F4-B80F-1B4AC152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depth </a:t>
            </a:r>
            <a:r>
              <a:rPr lang="en-US" b="1" dirty="0"/>
              <a:t>h</a:t>
            </a:r>
            <a:r>
              <a:rPr lang="en-US" dirty="0"/>
              <a:t> and nodes </a:t>
            </a:r>
            <a:r>
              <a:rPr lang="en-US" b="1" dirty="0"/>
              <a:t>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ECDD-FDFB-411C-B49A-D36F31A9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3" y="4162425"/>
            <a:ext cx="8658226" cy="1943100"/>
          </a:xfrm>
        </p:spPr>
        <p:txBody>
          <a:bodyPr>
            <a:normAutofit fontScale="92500"/>
          </a:bodyPr>
          <a:lstStyle/>
          <a:p>
            <a:r>
              <a:rPr lang="en-US" dirty="0"/>
              <a:t>Complexity of a search in balanced BST is </a:t>
            </a:r>
            <a:r>
              <a:rPr lang="en-US" dirty="0">
                <a:solidFill>
                  <a:srgbClr val="00B050"/>
                </a:solidFill>
              </a:rPr>
              <a:t>O(log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(n))</a:t>
            </a:r>
          </a:p>
          <a:p>
            <a:r>
              <a:rPr lang="en-US" dirty="0">
                <a:solidFill>
                  <a:srgbClr val="FF0000"/>
                </a:solidFill>
              </a:rPr>
              <a:t>Linked List search: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O(n) </a:t>
            </a:r>
          </a:p>
          <a:p>
            <a:r>
              <a:rPr lang="en-US" dirty="0">
                <a:solidFill>
                  <a:schemeClr val="accent2"/>
                </a:solidFill>
              </a:rPr>
              <a:t>Complexity of a search in am imbalanced BST is O(n)</a:t>
            </a:r>
          </a:p>
          <a:p>
            <a:r>
              <a:rPr lang="en-US" dirty="0">
                <a:solidFill>
                  <a:srgbClr val="00B050"/>
                </a:solidFill>
              </a:rPr>
              <a:t>But trees can be balanced using operations like rotation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2209-01D9-4DB3-96F6-B9CF4C5E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4AF3-E23E-4844-BD72-BDE2916D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1B0C-75BE-4EC5-92BD-BC2F737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3C17E-96B7-4F9C-A19A-B3BE5FF75C72}"/>
              </a:ext>
            </a:extLst>
          </p:cNvPr>
          <p:cNvSpPr txBox="1"/>
          <p:nvPr/>
        </p:nvSpPr>
        <p:spPr>
          <a:xfrm>
            <a:off x="3833811" y="1910418"/>
            <a:ext cx="4857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n = 1 + 2 + 4 + … + 2</a:t>
            </a:r>
            <a:r>
              <a:rPr lang="en-US" sz="3600" baseline="30000" dirty="0">
                <a:solidFill>
                  <a:schemeClr val="accent1"/>
                </a:solidFill>
              </a:rPr>
              <a:t>h-1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n = 2</a:t>
            </a:r>
            <a:r>
              <a:rPr lang="en-US" sz="3600" baseline="30000" dirty="0">
                <a:solidFill>
                  <a:schemeClr val="accent1"/>
                </a:solidFill>
              </a:rPr>
              <a:t>h</a:t>
            </a:r>
            <a:r>
              <a:rPr lang="en-US" sz="3600" baseline="-250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- 1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h = log</a:t>
            </a:r>
            <a:r>
              <a:rPr lang="en-US" sz="3600" baseline="-25000" dirty="0">
                <a:solidFill>
                  <a:schemeClr val="accent1"/>
                </a:solidFill>
              </a:rPr>
              <a:t>2</a:t>
            </a:r>
            <a:r>
              <a:rPr lang="en-US" sz="3600" dirty="0">
                <a:solidFill>
                  <a:schemeClr val="accent1"/>
                </a:solidFill>
              </a:rPr>
              <a:t>(n+1)</a:t>
            </a:r>
          </a:p>
        </p:txBody>
      </p:sp>
    </p:spTree>
    <p:extLst>
      <p:ext uri="{BB962C8B-B14F-4D97-AF65-F5344CB8AC3E}">
        <p14:creationId xmlns:p14="http://schemas.microsoft.com/office/powerpoint/2010/main" val="4225856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FA95-5DA3-44D8-B92F-494D2507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BDEE-D490-4610-8133-C16D05A6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a node requires rearranging the tree.</a:t>
            </a:r>
          </a:p>
          <a:p>
            <a:r>
              <a:rPr lang="en-US" dirty="0"/>
              <a:t>BST structure should be preserved at each node.</a:t>
            </a:r>
          </a:p>
          <a:p>
            <a:r>
              <a:rPr lang="en-US" dirty="0"/>
              <a:t>Multiple cases:</a:t>
            </a:r>
          </a:p>
          <a:p>
            <a:pPr lvl="1"/>
            <a:r>
              <a:rPr lang="en-US" dirty="0"/>
              <a:t>Deleting a leaf node. </a:t>
            </a:r>
          </a:p>
          <a:p>
            <a:pPr lvl="1"/>
            <a:r>
              <a:rPr lang="en-US" dirty="0"/>
              <a:t>Deleting a node with only left child</a:t>
            </a:r>
          </a:p>
          <a:p>
            <a:pPr lvl="1"/>
            <a:r>
              <a:rPr lang="en-US" dirty="0"/>
              <a:t>Deleting a node with only right child</a:t>
            </a:r>
          </a:p>
          <a:p>
            <a:pPr lvl="1"/>
            <a:r>
              <a:rPr lang="en-US" dirty="0"/>
              <a:t>Deleting a node with both left and right child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86A4-C7FD-4CB5-9299-5D221737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BEE9-D6E5-4EB7-B935-BC38C5B7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B4DF-06CB-4E73-AF69-39E808E5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3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1FA9-DF7A-4921-BFB4-17C028BF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 Deleting a leaf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AC20-5945-421A-9E9B-AF836148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node with the key. </a:t>
            </a:r>
          </a:p>
          <a:p>
            <a:r>
              <a:rPr lang="en-US" dirty="0"/>
              <a:t>Set its parent’s child pointer to NULL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FA03-950E-45F6-AE94-BFD16C1B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22B1-1E33-4D50-AF8C-F3A5DE84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1693-1AD2-4BAE-93DB-0479C560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8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6CA-4A58-476F-9DAA-049845D5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5);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7DE8-5E79-41F2-B63E-493C698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7DDE-4C8F-41F7-898C-9F7B4794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92C6-0ED5-4EEF-9CE6-F643041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8054B-549D-4873-9892-3838B358AFA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ABC01A-9B88-4676-B767-DAA94DB3D60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6EBBE2-11BA-4CD9-B6F9-1FE47EDD96E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DBAB98-B51D-43C5-8564-23EC004AD26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86AC58-EA5B-42B6-A41E-EC1D9A89401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A878F10-542A-4BFA-B206-9AFF19BD95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86BBAE-1E17-4995-BDF0-5973EA2991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B5EB8E-74E0-4101-B294-3DAAB39DF3F5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C3414-39FE-4DB8-96FA-FC1D27EBFD7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102456-925C-48E8-B503-81F1E33850F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59EA56-F101-4FAD-BC9A-2AD1F2E18B8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82EBCE-1901-4891-9AEE-F0A81A32A48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60E17CC-3075-4899-9663-3A383D82CDB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2246BAC-CB78-4894-B692-04D4853DEB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842DE-09C0-442A-A278-0CB19CA8DDA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B1170C-E1BB-4DBA-9261-675600237C6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9677F8-1F0F-4A68-8F53-D2AB26BD7C4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C91116-3F3A-4DC2-8BA6-553B08C8C47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A89444-3A1F-440A-A15C-135909507AE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057FFD6-4E00-46EA-8977-06AD42D5EFF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8FD8D5E-B75E-4671-8DF6-BBD59D015E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C67DF-BD7C-4161-A590-8D00341C2520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2C7DF5-8512-4BC8-BBB3-DE7DE167149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871E37-A8C8-43CD-B78D-B3A7320EC53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76BF6-53B2-4912-A3F4-2B970E9A978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97C27-4FD6-41A6-8E40-0D2B6405F10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1D197-83CC-437E-B0C3-A42FBD06B44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51F0DC1-4960-4498-AC27-07B52F28FE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320CF0-F2CF-4369-8E00-650F33143F7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116930-ACC6-432F-B6C4-894BA6A7EC5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788C82-7F88-4894-A27E-E54404F6022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2E0E79-C3C6-48BF-BA97-3AA5374E9AF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4289C7D-09CC-46E4-A071-37EFA1DF619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B64941F-1336-4E7C-ADF4-218FCD0383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1CA17C1-FBAF-4171-8BCA-26A70FB4DA2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72E1A4-F383-4A23-9584-9C2C6A28CC52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014CFB-69AE-4F3D-B5CB-A5D17A8EBCE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224542-9278-492A-89FF-AC97119B319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F3ACF3F-E5CF-4143-B062-525A923D46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6D8C67-77DE-41EE-B374-8D5B65C4ED61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0CCAB59-6E8A-419B-A004-DB86C3D8542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CA476D-AF9B-4782-8B11-ECAF403B03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99A6E3-6D5B-43CF-BA77-CCB2DBADFC68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C3D887-0BDC-4997-9947-2847C8DEDA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A5F544-3816-4EC2-BFD5-DA4596F2530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8EE8F45-578C-45F3-B6B7-5D9E6E7A4705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2BF920-AFFE-4D5F-962F-DB0693CD94D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B8074F0F-13B6-4EBB-A7A5-CD006964EF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EE11638-45D3-4B8F-A25B-DE660CA726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2EF19-AB1F-4EAB-B6AD-4A5539B9447E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E269283-B9EE-42C5-9E81-A8218A5E9BE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AB7641-A01C-41F2-BD71-63D8CFE8F5F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E9C0C7-3193-4AAB-BDBA-60049EECDD9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AC527A1-AF1F-4D67-AB53-662B84D40CB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BCF6722-DF94-427F-AF2B-C482E4131E4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504987FB-9FED-4369-BA67-C148CFF39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490198-F98C-4D72-9DFB-1C8AA561033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E6D78BF-2E41-4D56-AC27-6010DC498A2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C9E9C2-6113-4BCC-9BFD-391ACA647827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5AA3BB-64D0-4FF6-8631-DAF69D8F6A71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1F5E81-6518-413C-BD60-EF1474F5FC97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92D02A-BC9B-479B-A700-9DE2B480B5AB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24FE4D-68E6-40F4-8A62-13E7D7BCB291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55715E-D111-471C-8BD6-85221AB92ECD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AEBB55-BF55-4216-85A9-D360FFCC4948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F902B1-6884-446C-8925-FA0C1BFB99CD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CFD51B-164D-47B0-93CE-A15F52B90A7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2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6CA-4A58-476F-9DAA-049845D5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5);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7DE8-5E79-41F2-B63E-493C698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7DDE-4C8F-41F7-898C-9F7B4794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92C6-0ED5-4EEF-9CE6-F643041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8054B-549D-4873-9892-3838B358AFA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ABC01A-9B88-4676-B767-DAA94DB3D60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6EBBE2-11BA-4CD9-B6F9-1FE47EDD96E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DBAB98-B51D-43C5-8564-23EC004AD26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86AC58-EA5B-42B6-A41E-EC1D9A89401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A878F10-542A-4BFA-B206-9AFF19BD95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86BBAE-1E17-4995-BDF0-5973EA2991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B5EB8E-74E0-4101-B294-3DAAB39DF3F5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C3414-39FE-4DB8-96FA-FC1D27EBFD7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102456-925C-48E8-B503-81F1E33850F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59EA56-F101-4FAD-BC9A-2AD1F2E18B8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82EBCE-1901-4891-9AEE-F0A81A32A48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60E17CC-3075-4899-9663-3A383D82CDB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2246BAC-CB78-4894-B692-04D4853DEB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842DE-09C0-442A-A278-0CB19CA8DDA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B1170C-E1BB-4DBA-9261-675600237C6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9677F8-1F0F-4A68-8F53-D2AB26BD7C4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C91116-3F3A-4DC2-8BA6-553B08C8C47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A89444-3A1F-440A-A15C-135909507AE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057FFD6-4E00-46EA-8977-06AD42D5EFF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8FD8D5E-B75E-4671-8DF6-BBD59D015E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C67DF-BD7C-4161-A590-8D00341C2520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2C7DF5-8512-4BC8-BBB3-DE7DE167149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871E37-A8C8-43CD-B78D-B3A7320EC53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76BF6-53B2-4912-A3F4-2B970E9A978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97C27-4FD6-41A6-8E40-0D2B6405F10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1D197-83CC-437E-B0C3-A42FBD06B44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51F0DC1-4960-4498-AC27-07B52F28FE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320CF0-F2CF-4369-8E00-650F33143F7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116930-ACC6-432F-B6C4-894BA6A7EC5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788C82-7F88-4894-A27E-E54404F6022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2E0E79-C3C6-48BF-BA97-3AA5374E9AF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4289C7D-09CC-46E4-A071-37EFA1DF619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B64941F-1336-4E7C-ADF4-218FCD0383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1CA17C1-FBAF-4171-8BCA-26A70FB4DA2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72E1A4-F383-4A23-9584-9C2C6A28CC52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014CFB-69AE-4F3D-B5CB-A5D17A8EBCE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224542-9278-492A-89FF-AC97119B319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F3ACF3F-E5CF-4143-B062-525A923D46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6D8C67-77DE-41EE-B374-8D5B65C4ED61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0CCAB59-6E8A-419B-A004-DB86C3D8542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CA476D-AF9B-4782-8B11-ECAF403B03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99A6E3-6D5B-43CF-BA77-CCB2DBADFC68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C3D887-0BDC-4997-9947-2847C8DEDA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A5F544-3816-4EC2-BFD5-DA4596F2530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8EE8F45-578C-45F3-B6B7-5D9E6E7A4705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2BF920-AFFE-4D5F-962F-DB0693CD94D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B8074F0F-13B6-4EBB-A7A5-CD006964EF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EE11638-45D3-4B8F-A25B-DE660CA726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2EF19-AB1F-4EAB-B6AD-4A5539B9447E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E269283-B9EE-42C5-9E81-A8218A5E9BE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AB7641-A01C-41F2-BD71-63D8CFE8F5F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E9C0C7-3193-4AAB-BDBA-60049EECDD9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AC527A1-AF1F-4D67-AB53-662B84D40CB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BCF6722-DF94-427F-AF2B-C482E4131E4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504987FB-9FED-4369-BA67-C148CFF39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490198-F98C-4D72-9DFB-1C8AA561033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E6D78BF-2E41-4D56-AC27-6010DC498A2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B6EEE-995F-4808-8C8F-641D3F159D56}"/>
              </a:ext>
            </a:extLst>
          </p:cNvPr>
          <p:cNvSpPr txBox="1"/>
          <p:nvPr/>
        </p:nvSpPr>
        <p:spPr>
          <a:xfrm>
            <a:off x="4129077" y="3695135"/>
            <a:ext cx="337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delete the 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32BD20-170B-4F0D-A226-CEA74C64B08E}"/>
              </a:ext>
            </a:extLst>
          </p:cNvPr>
          <p:cNvCxnSpPr>
            <a:cxnSpLocks/>
          </p:cNvCxnSpPr>
          <p:nvPr/>
        </p:nvCxnSpPr>
        <p:spPr>
          <a:xfrm flipH="1">
            <a:off x="4856162" y="4165427"/>
            <a:ext cx="228431" cy="4503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6518A07-8795-46F1-837F-EA687543FB7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3C54DC-796D-46B4-8F8B-E947DE5C9CAF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44E75A-1B82-4CBE-94E1-4AB80F953009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FEB2C9-F28C-46E3-87CE-CB861FA2A857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29372E-90EF-4AAC-A292-225D18D96763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88AAEF-AC72-4C0D-80E1-4FFDD30B3877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24ABC3-64B0-4C6A-BB6A-FB892E74D187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780135-7F7E-4327-982C-AE3C077CBCAF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98107-C79C-4963-BFA1-E9D58A6FF29C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D91F-6DAB-4456-B550-3E90559A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5B99-F17D-40BE-BE9A-53C944B6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4E68-4D43-40D0-8D94-210390E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E5BD-2D86-4C3A-AA65-E9907F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BF101E-2145-4918-9E19-B0DD0FA0601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9B010E-93CA-404F-AA34-3798588B1A8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7F6594-A3F4-49EF-A9D1-FCB1519FF5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378328-CF8A-45D3-8E50-E6FA954D755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BA430-D0C1-4F77-81D4-CDE733F4832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EF69A2AD-6799-415E-A79A-C0F45F21D04A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3495D3C-0FCF-45DA-A636-11AE599141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342E4B-812C-4ED3-9D0E-44F4ECE50C1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C2978D-E865-4437-9ABB-034ECE846A6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6E0353-AE45-4228-B666-689182896A9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9D4A82-AADD-40E8-A46C-4D95C6A1A1C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71B12-6526-4F63-A443-7EC100048C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8B92EC3-7FD2-4552-86CF-3AAD168A38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52D1EAF-7C3F-475A-99A5-885ADDE213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53377-A5E7-4E2E-B136-D019BD96350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D177B4-00DD-4D75-9D1B-83AEC8D4B6B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2D31B-4784-491F-A16F-3FF0F71CDC1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96CF166-AC77-4F6F-AC42-CD63BDA5E1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37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27D2C0A-87F4-41E1-AAAA-22B0A657E51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25C97B4-2032-46E4-955E-E41705BC521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9340BA-85D2-4CED-B542-17463DCAD7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AF63B-780A-42FC-AB69-5EBFE8B5F56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4A5D80-03A7-4595-84AA-FC00651D81A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79046-EF29-43E8-B49F-FE3AAF24387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FE4009-665B-49BA-B8FF-46828C88C3F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E5BF19-6F4A-45BB-BBDB-E44166FDDBD8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59F01B5-D1A3-4072-8EDA-E51DC4808E0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CF1F9F7-A2C2-454E-BE9C-849424F689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3E9DCA-6856-4847-8CD4-691F288DE857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313876-301D-4D6B-862E-9E5C4F7CB83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22BE95-0A79-4100-BE67-377DD504DED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9393CE-1216-4098-81AA-158F78497DF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29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7ABA32-3648-41E4-9114-C581A53EBB7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9386B66-906F-4CBE-AF8B-6011D3CC54D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64DAD2B-2EA3-4A40-9870-4E51FB74ED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83045D-608D-4A30-972C-9BE32986E6C1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5A87AB-6AA7-489C-9913-6D6A8538CBF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62134B-B4B6-4826-B03B-72A54764237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56DACE-5236-48B3-82DB-C89E88BD862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84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686B7A-2CA8-4698-AD3B-559106548F7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78E0381-D506-47F8-8BC4-6B2E8D6BA96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6191BF1-15C6-40A2-9D51-BFCC6FF814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D57183-720B-46E9-9BFB-A75774F7B677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C650B1-88BF-47AF-8482-E59C08FDDDE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BC4B988-0B52-4FC9-AF73-96B3C813DD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CC76D1-8047-45E8-BEDF-E21550BACE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C27AA1-7485-496E-8DC8-0D7245BE920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70016E0-0911-4777-AE41-06887350C83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DBEC98EB-3BC5-4890-87A6-68B7AD44CD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35154-A71C-479E-B2B7-AC795DBBE78C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69D67B-FEC0-4048-8534-191B546060B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154D1-CD0E-4A55-ACE8-00D2441ECE6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6F286F-49B9-445C-8C38-99F564B296E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37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B5B018-52D0-403C-85AD-9D52EC9BD0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776CF08-5DA7-48A0-B7D5-78A05AEE1D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13C091-A164-4DF0-A916-F4D591AB47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73F4C02-C863-4064-8C72-BB426BC4DDAA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E2A67D-40A8-4797-BD3C-80B87949ED56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88D004-95F9-40F3-8726-9C1EE68B04C3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AB7AD9-2326-467D-8E9A-EE46C86904F6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1964A-169C-4109-BA91-FF972F3C8C89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DDE194-FA57-42DF-A52D-600430CC5545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A61355-4CDD-4728-A434-637D8C174119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D2047ED-62EC-4E35-9DF2-65005A620F1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1BB4A3-3655-4676-9BD3-EC3D00F899C7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D0453-756F-44C0-9F35-9CFB143758B3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BC332D-D8EE-4A37-AF9D-02C00A15C8B5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8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6CA-4A58-476F-9DAA-049845D5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5);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7DE8-5E79-41F2-B63E-493C698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7DDE-4C8F-41F7-898C-9F7B4794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92C6-0ED5-4EEF-9CE6-F643041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8054B-549D-4873-9892-3838B358AFA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ABC01A-9B88-4676-B767-DAA94DB3D60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6EBBE2-11BA-4CD9-B6F9-1FE47EDD96E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DBAB98-B51D-43C5-8564-23EC004AD26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86AC58-EA5B-42B6-A41E-EC1D9A89401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A878F10-542A-4BFA-B206-9AFF19BD95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86BBAE-1E17-4995-BDF0-5973EA2991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B5EB8E-74E0-4101-B294-3DAAB39DF3F5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C3414-39FE-4DB8-96FA-FC1D27EBFD7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102456-925C-48E8-B503-81F1E33850F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59EA56-F101-4FAD-BC9A-2AD1F2E18B8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82EBCE-1901-4891-9AEE-F0A81A32A48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60E17CC-3075-4899-9663-3A383D82CDB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2246BAC-CB78-4894-B692-04D4853DEB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842DE-09C0-442A-A278-0CB19CA8DDA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B1170C-E1BB-4DBA-9261-675600237C6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9677F8-1F0F-4A68-8F53-D2AB26BD7C4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C91116-3F3A-4DC2-8BA6-553B08C8C47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A89444-3A1F-440A-A15C-135909507AE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057FFD6-4E00-46EA-8977-06AD42D5EFF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8FD8D5E-B75E-4671-8DF6-BBD59D015E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C67DF-BD7C-4161-A590-8D00341C2520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2C7DF5-8512-4BC8-BBB3-DE7DE167149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871E37-A8C8-43CD-B78D-B3A7320EC53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76BF6-53B2-4912-A3F4-2B970E9A978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97C27-4FD6-41A6-8E40-0D2B6405F10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1D197-83CC-437E-B0C3-A42FBD06B44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51F0DC1-4960-4498-AC27-07B52F28FE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72E1A4-F383-4A23-9584-9C2C6A28CC52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014CFB-69AE-4F3D-B5CB-A5D17A8EBCE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224542-9278-492A-89FF-AC97119B319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F3ACF3F-E5CF-4143-B062-525A923D46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6D8C67-77DE-41EE-B374-8D5B65C4ED61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0CCAB59-6E8A-419B-A004-DB86C3D8542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CA476D-AF9B-4782-8B11-ECAF403B03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99A6E3-6D5B-43CF-BA77-CCB2DBADFC68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C3D887-0BDC-4997-9947-2847C8DEDA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A5F544-3816-4EC2-BFD5-DA4596F2530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8EE8F45-578C-45F3-B6B7-5D9E6E7A4705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2BF920-AFFE-4D5F-962F-DB0693CD94D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B8074F0F-13B6-4EBB-A7A5-CD006964EF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EE11638-45D3-4B8F-A25B-DE660CA726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2EF19-AB1F-4EAB-B6AD-4A5539B9447E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E269283-B9EE-42C5-9E81-A8218A5E9BE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AB7641-A01C-41F2-BD71-63D8CFE8F5F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E9C0C7-3193-4AAB-BDBA-60049EECDD9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AC527A1-AF1F-4D67-AB53-662B84D40CB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BCF6722-DF94-427F-AF2B-C482E4131E4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504987FB-9FED-4369-BA67-C148CFF39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490198-F98C-4D72-9DFB-1C8AA561033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E6D78BF-2E41-4D56-AC27-6010DC498A2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586228-44D5-43E6-859A-BD9BC70678F0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CE2BAB-11C3-463D-97C2-F9587E1EA730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E7F7BA-2CA2-4443-8383-D6D8CFE9EC2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132B81-12FE-4C55-A3A6-B5AB6A019982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ACCB7C-634E-4201-AC00-A4124154BC63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0E98D-47B5-4649-B558-D7246A886010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5CD472-72E1-4245-AC59-9BFCABDCFA7E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8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6CA-4A58-476F-9DAA-049845D5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5);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7DE8-5E79-41F2-B63E-493C698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7DDE-4C8F-41F7-898C-9F7B4794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92C6-0ED5-4EEF-9CE6-F643041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8054B-549D-4873-9892-3838B358AFA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ABC01A-9B88-4676-B767-DAA94DB3D60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6EBBE2-11BA-4CD9-B6F9-1FE47EDD96E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DBAB98-B51D-43C5-8564-23EC004AD26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86AC58-EA5B-42B6-A41E-EC1D9A89401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A878F10-542A-4BFA-B206-9AFF19BD95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86BBAE-1E17-4995-BDF0-5973EA2991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B5EB8E-74E0-4101-B294-3DAAB39DF3F5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C3414-39FE-4DB8-96FA-FC1D27EBFD7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102456-925C-48E8-B503-81F1E33850F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59EA56-F101-4FAD-BC9A-2AD1F2E18B8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82EBCE-1901-4891-9AEE-F0A81A32A48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60E17CC-3075-4899-9663-3A383D82CDB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2246BAC-CB78-4894-B692-04D4853DEB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842DE-09C0-442A-A278-0CB19CA8DDA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B1170C-E1BB-4DBA-9261-675600237C6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9677F8-1F0F-4A68-8F53-D2AB26BD7C4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C91116-3F3A-4DC2-8BA6-553B08C8C47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A89444-3A1F-440A-A15C-135909507AE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057FFD6-4E00-46EA-8977-06AD42D5EFF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8FD8D5E-B75E-4671-8DF6-BBD59D015E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C67DF-BD7C-4161-A590-8D00341C2520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2C7DF5-8512-4BC8-BBB3-DE7DE167149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871E37-A8C8-43CD-B78D-B3A7320EC53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76BF6-53B2-4912-A3F4-2B970E9A978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97C27-4FD6-41A6-8E40-0D2B6405F10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1D197-83CC-437E-B0C3-A42FBD06B44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51F0DC1-4960-4498-AC27-07B52F28FE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72E1A4-F383-4A23-9584-9C2C6A28CC52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014CFB-69AE-4F3D-B5CB-A5D17A8EBCE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224542-9278-492A-89FF-AC97119B319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F3ACF3F-E5CF-4143-B062-525A923D46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6D8C67-77DE-41EE-B374-8D5B65C4ED61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0CCAB59-6E8A-419B-A004-DB86C3D8542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CA476D-AF9B-4782-8B11-ECAF403B03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99A6E3-6D5B-43CF-BA77-CCB2DBADFC68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C3D887-0BDC-4997-9947-2847C8DEDA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A5F544-3816-4EC2-BFD5-DA4596F2530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8EE8F45-578C-45F3-B6B7-5D9E6E7A4705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2BF920-AFFE-4D5F-962F-DB0693CD94D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B8074F0F-13B6-4EBB-A7A5-CD006964EF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EE11638-45D3-4B8F-A25B-DE660CA726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2EF19-AB1F-4EAB-B6AD-4A5539B9447E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E269283-B9EE-42C5-9E81-A8218A5E9BE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AB7641-A01C-41F2-BD71-63D8CFE8F5F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E9C0C7-3193-4AAB-BDBA-60049EECDD9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AC527A1-AF1F-4D67-AB53-662B84D40CB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BCF6722-DF94-427F-AF2B-C482E4131E4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504987FB-9FED-4369-BA67-C148CFF39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490198-F98C-4D72-9DFB-1C8AA561033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E6D78BF-2E41-4D56-AC27-6010DC498A2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586228-44D5-43E6-859A-BD9BC70678F0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CE2BAB-11C3-463D-97C2-F9587E1EA730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E7F7BA-2CA2-4443-8383-D6D8CFE9EC2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132B81-12FE-4C55-A3A6-B5AB6A019982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ACCB7C-634E-4201-AC00-A4124154BC63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0E98D-47B5-4649-B558-D7246A886010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5CD472-72E1-4245-AC59-9BFCABDCFA7E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601A50-F97B-461E-ACE8-021D27C23838}"/>
              </a:ext>
            </a:extLst>
          </p:cNvPr>
          <p:cNvSpPr/>
          <p:nvPr/>
        </p:nvSpPr>
        <p:spPr>
          <a:xfrm>
            <a:off x="4146857" y="478956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376D8E-FA7A-4615-A44E-C6A1C1A4E953}"/>
              </a:ext>
            </a:extLst>
          </p:cNvPr>
          <p:cNvSpPr txBox="1"/>
          <p:nvPr/>
        </p:nvSpPr>
        <p:spPr>
          <a:xfrm>
            <a:off x="4384514" y="5263895"/>
            <a:ext cx="2185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Set parent child to NULL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319F53-4B1F-4EFB-BE09-53CDD6F71DB4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4558342" y="4695825"/>
            <a:ext cx="918688" cy="5680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327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1FA9-DF7A-4921-BFB4-17C028BF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2: Deleting node with left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AC20-5945-421A-9E9B-AF836148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node with the key. </a:t>
            </a:r>
          </a:p>
          <a:p>
            <a:r>
              <a:rPr lang="en-US" dirty="0"/>
              <a:t>Set its parent’s child pointer to the node’s left child.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FA03-950E-45F6-AE94-BFD16C1B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22B1-1E33-4D50-AF8C-F3A5DE84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1693-1AD2-4BAE-93DB-0479C560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4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6CA-4A58-476F-9DAA-049845D5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2: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7);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7DE8-5E79-41F2-B63E-493C698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7DDE-4C8F-41F7-898C-9F7B4794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92C6-0ED5-4EEF-9CE6-F643041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8054B-549D-4873-9892-3838B358AFA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ABC01A-9B88-4676-B767-DAA94DB3D60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6EBBE2-11BA-4CD9-B6F9-1FE47EDD96E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DBAB98-B51D-43C5-8564-23EC004AD26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86AC58-EA5B-42B6-A41E-EC1D9A89401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A878F10-542A-4BFA-B206-9AFF19BD95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86BBAE-1E17-4995-BDF0-5973EA2991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B5EB8E-74E0-4101-B294-3DAAB39DF3F5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C3414-39FE-4DB8-96FA-FC1D27EBFD7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102456-925C-48E8-B503-81F1E33850F3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59EA56-F101-4FAD-BC9A-2AD1F2E18B8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82EBCE-1901-4891-9AEE-F0A81A32A48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60E17CC-3075-4899-9663-3A383D82CDB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2246BAC-CB78-4894-B692-04D4853DEB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842DE-09C0-442A-A278-0CB19CA8DDA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B1170C-E1BB-4DBA-9261-675600237C6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9677F8-1F0F-4A68-8F53-D2AB26BD7C4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C91116-3F3A-4DC2-8BA6-553B08C8C47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A89444-3A1F-440A-A15C-135909507AE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057FFD6-4E00-46EA-8977-06AD42D5EFF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8FD8D5E-B75E-4671-8DF6-BBD59D015E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C67DF-BD7C-4161-A590-8D00341C2520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2C7DF5-8512-4BC8-BBB3-DE7DE167149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871E37-A8C8-43CD-B78D-B3A7320EC53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76BF6-53B2-4912-A3F4-2B970E9A978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97C27-4FD6-41A6-8E40-0D2B6405F10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1D197-83CC-437E-B0C3-A42FBD06B44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51F0DC1-4960-4498-AC27-07B52F28FE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320CF0-F2CF-4369-8E00-650F33143F7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116930-ACC6-432F-B6C4-894BA6A7EC5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788C82-7F88-4894-A27E-E54404F6022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2E0E79-C3C6-48BF-BA97-3AA5374E9AF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4289C7D-09CC-46E4-A071-37EFA1DF619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B64941F-1336-4E7C-ADF4-218FCD0383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1CA17C1-FBAF-4171-8BCA-26A70FB4DA2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72E1A4-F383-4A23-9584-9C2C6A28CC52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014CFB-69AE-4F3D-B5CB-A5D17A8EBCE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224542-9278-492A-89FF-AC97119B319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F3ACF3F-E5CF-4143-B062-525A923D46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6D8C67-77DE-41EE-B374-8D5B65C4ED61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0CCAB59-6E8A-419B-A004-DB86C3D8542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CA476D-AF9B-4782-8B11-ECAF403B03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99A6E3-6D5B-43CF-BA77-CCB2DBADFC68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C3D887-0BDC-4997-9947-2847C8DEDA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A5F544-3816-4EC2-BFD5-DA4596F2530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8EE8F45-578C-45F3-B6B7-5D9E6E7A4705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2BF920-AFFE-4D5F-962F-DB0693CD94D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B8074F0F-13B6-4EBB-A7A5-CD006964EF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EE11638-45D3-4B8F-A25B-DE660CA726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2EF19-AB1F-4EAB-B6AD-4A5539B9447E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E269283-B9EE-42C5-9E81-A8218A5E9BE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AB7641-A01C-41F2-BD71-63D8CFE8F5F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E9C0C7-3193-4AAB-BDBA-60049EECDD9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AC527A1-AF1F-4D67-AB53-662B84D40CB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BCF6722-DF94-427F-AF2B-C482E4131E4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504987FB-9FED-4369-BA67-C148CFF39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490198-F98C-4D72-9DFB-1C8AA561033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E6D78BF-2E41-4D56-AC27-6010DC498A2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C9E9C2-6113-4BCC-9BFD-391ACA647827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5AA3BB-64D0-4FF6-8631-DAF69D8F6A71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1F5E81-6518-413C-BD60-EF1474F5FC97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92D02A-BC9B-479B-A700-9DE2B480B5AB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24FE4D-68E6-40F4-8A62-13E7D7BCB291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55715E-D111-471C-8BD6-85221AB92ECD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AEBB55-BF55-4216-85A9-D360FFCC4948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F902B1-6884-446C-8925-FA0C1BFB99CD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CFD51B-164D-47B0-93CE-A15F52B90A7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063906-5087-4918-9FB4-87851A31B490}"/>
              </a:ext>
            </a:extLst>
          </p:cNvPr>
          <p:cNvSpPr txBox="1"/>
          <p:nvPr/>
        </p:nvSpPr>
        <p:spPr>
          <a:xfrm>
            <a:off x="1191258" y="1343108"/>
            <a:ext cx="337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delete the node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FE12CD-35B2-4E03-9C29-0CB7BDEA86A5}"/>
              </a:ext>
            </a:extLst>
          </p:cNvPr>
          <p:cNvCxnSpPr>
            <a:cxnSpLocks/>
          </p:cNvCxnSpPr>
          <p:nvPr/>
        </p:nvCxnSpPr>
        <p:spPr>
          <a:xfrm>
            <a:off x="2544936" y="1872714"/>
            <a:ext cx="484664" cy="4922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19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6CA-4A58-476F-9DAA-049845D5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2: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7);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7DE8-5E79-41F2-B63E-493C698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7DDE-4C8F-41F7-898C-9F7B4794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92C6-0ED5-4EEF-9CE6-F643041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8054B-549D-4873-9892-3838B358AFA2}"/>
              </a:ext>
            </a:extLst>
          </p:cNvPr>
          <p:cNvGrpSpPr/>
          <p:nvPr/>
        </p:nvGrpSpPr>
        <p:grpSpPr>
          <a:xfrm>
            <a:off x="3857642" y="727234"/>
            <a:ext cx="3958889" cy="2662158"/>
            <a:chOff x="6863415" y="1685925"/>
            <a:chExt cx="3958889" cy="26621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ABC01A-9B88-4676-B767-DAA94DB3D60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6EBBE2-11BA-4CD9-B6F9-1FE47EDD96E4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DBAB98-B51D-43C5-8564-23EC004AD26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86AC58-EA5B-42B6-A41E-EC1D9A89401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A878F10-542A-4BFA-B206-9AFF19BD95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58342" y="2233898"/>
              <a:ext cx="2319258" cy="1909112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86BBAE-1E17-4995-BDF0-5973EA2991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842DE-09C0-442A-A278-0CB19CA8DDA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B1170C-E1BB-4DBA-9261-675600237C6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9677F8-1F0F-4A68-8F53-D2AB26BD7C4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C91116-3F3A-4DC2-8BA6-553B08C8C47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A89444-3A1F-440A-A15C-135909507AE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057FFD6-4E00-46EA-8977-06AD42D5EFF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8FD8D5E-B75E-4671-8DF6-BBD59D015E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C67DF-BD7C-4161-A590-8D00341C2520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2C7DF5-8512-4BC8-BBB3-DE7DE167149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871E37-A8C8-43CD-B78D-B3A7320EC53E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76BF6-53B2-4912-A3F4-2B970E9A978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97C27-4FD6-41A6-8E40-0D2B6405F10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21D197-83CC-437E-B0C3-A42FBD06B44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51F0DC1-4960-4498-AC27-07B52F28FE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320CF0-F2CF-4369-8E00-650F33143F79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116930-ACC6-432F-B6C4-894BA6A7EC5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788C82-7F88-4894-A27E-E54404F6022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2E0E79-C3C6-48BF-BA97-3AA5374E9AFC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4289C7D-09CC-46E4-A071-37EFA1DF619B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B64941F-1336-4E7C-ADF4-218FCD0383AD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1CA17C1-FBAF-4171-8BCA-26A70FB4DA2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72E1A4-F383-4A23-9584-9C2C6A28CC52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014CFB-69AE-4F3D-B5CB-A5D17A8EBCE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224542-9278-492A-89FF-AC97119B319B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F3ACF3F-E5CF-4143-B062-525A923D46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6D8C67-77DE-41EE-B374-8D5B65C4ED61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0CCAB59-6E8A-419B-A004-DB86C3D8542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CA476D-AF9B-4782-8B11-ECAF403B03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99A6E3-6D5B-43CF-BA77-CCB2DBADFC68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C3D887-0BDC-4997-9947-2847C8DEDA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A5F544-3816-4EC2-BFD5-DA4596F25305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8EE8F45-578C-45F3-B6B7-5D9E6E7A4705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2BF920-AFFE-4D5F-962F-DB0693CD94D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B8074F0F-13B6-4EBB-A7A5-CD006964EF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EE11638-45D3-4B8F-A25B-DE660CA726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2EF19-AB1F-4EAB-B6AD-4A5539B9447E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E269283-B9EE-42C5-9E81-A8218A5E9BE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AB7641-A01C-41F2-BD71-63D8CFE8F5F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E9C0C7-3193-4AAB-BDBA-60049EECDD9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AC527A1-AF1F-4D67-AB53-662B84D40CB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BCF6722-DF94-427F-AF2B-C482E4131E4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504987FB-9FED-4369-BA67-C148CFF392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490198-F98C-4D72-9DFB-1C8AA561033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E6D78BF-2E41-4D56-AC27-6010DC498A29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C9E9C2-6113-4BCC-9BFD-391ACA647827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5AA3BB-64D0-4FF6-8631-DAF69D8F6A71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92D02A-BC9B-479B-A700-9DE2B480B5AB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24FE4D-68E6-40F4-8A62-13E7D7BCB291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55715E-D111-471C-8BD6-85221AB92ECD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AEBB55-BF55-4216-85A9-D360FFCC4948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F902B1-6884-446C-8925-FA0C1BFB99CD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CFD51B-164D-47B0-93CE-A15F52B90A7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063906-5087-4918-9FB4-87851A31B490}"/>
              </a:ext>
            </a:extLst>
          </p:cNvPr>
          <p:cNvSpPr txBox="1"/>
          <p:nvPr/>
        </p:nvSpPr>
        <p:spPr>
          <a:xfrm>
            <a:off x="217803" y="788343"/>
            <a:ext cx="3370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Set parent pointer to the left child (Save this before deleting!)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FE12CD-35B2-4E03-9C29-0CB7BDEA86A5}"/>
              </a:ext>
            </a:extLst>
          </p:cNvPr>
          <p:cNvCxnSpPr>
            <a:cxnSpLocks/>
          </p:cNvCxnSpPr>
          <p:nvPr/>
        </p:nvCxnSpPr>
        <p:spPr>
          <a:xfrm>
            <a:off x="2791780" y="2276732"/>
            <a:ext cx="888447" cy="6113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4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1FA9-DF7A-4921-BFB4-17C028BF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3: Deleting node with right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AC20-5945-421A-9E9B-AF836148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node with the key. </a:t>
            </a:r>
          </a:p>
          <a:p>
            <a:r>
              <a:rPr lang="en-US" dirty="0"/>
              <a:t>Set its parent’s child pointer to the node’s right child.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FA03-950E-45F6-AE94-BFD16C1B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22B1-1E33-4D50-AF8C-F3A5DE84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1693-1AD2-4BAE-93DB-0479C560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61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B89F-0A6C-4691-AFDA-3F048BC7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Deleting node with both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FBFB-DFF9-4ADA-95D0-D20D37BF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node which is the next in-order successor.</a:t>
            </a:r>
          </a:p>
          <a:p>
            <a:pPr lvl="1"/>
            <a:r>
              <a:rPr lang="en-US" dirty="0"/>
              <a:t>This is the leftmost child in the right subtree.</a:t>
            </a:r>
          </a:p>
          <a:p>
            <a:pPr lvl="1"/>
            <a:endParaRPr lang="en-US" dirty="0"/>
          </a:p>
          <a:p>
            <a:r>
              <a:rPr lang="en-US" dirty="0"/>
              <a:t>Copy the value of the successor into the node. </a:t>
            </a:r>
          </a:p>
          <a:p>
            <a:endParaRPr lang="en-US" dirty="0"/>
          </a:p>
          <a:p>
            <a:r>
              <a:rPr lang="en-US" dirty="0"/>
              <a:t>Delete the in-order successor.</a:t>
            </a:r>
          </a:p>
          <a:p>
            <a:pPr lvl="1"/>
            <a:r>
              <a:rPr lang="en-US" dirty="0"/>
              <a:t>This operation can be any of the first 3 cases.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CCAB-8F64-46CE-9F86-C0D813C7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B6DE-2D0C-4D2F-AD28-C09D6EDC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E5D3-63E4-45EF-8E46-DF83A165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A2-C9B4-4FF1-8808-1F799CB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9);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101-C7BD-491B-90E1-B474110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13A3-B9E2-4F72-B120-AABBB32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E5F-39FF-4801-B02F-C7E6C6D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DB8A1-BDBC-4F68-BC8C-F5F6DF23F23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BA0EB-2B9E-494A-86BF-24C52884962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26B789-B883-495C-945B-826CD7AE492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A038B8-E115-4DFF-8D36-3D76E2F9AC5F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843CD3-6115-42F5-8E83-A83AFE2DF30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AF2FC7-8DF2-4575-92E4-494D89D245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2B9B788-9160-43E2-BC6D-56C61EE343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0C02-7CF3-4FD7-9C26-16361BEA4931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685271-CC83-440A-8060-2C5862A9D1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6BDD51-AE78-43B5-AEC4-257FEDE60C0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DD189F-CF1A-4B8F-9654-E6C6834F452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941B7B-EC8C-4294-BD6F-F753805C8DA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AA456F-D956-4BE4-9D29-868D1D49A0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F6D546C-C9DE-4A4F-9FE6-D30D614BB9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8E392B-F983-4D2E-B85F-92E1A9C9FF48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52AA67-4F93-42F9-BDAF-003463502AC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06B14-4322-4DED-9E78-7C64513AA05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CCBD7F-5633-46FA-8DAE-F889EC3829A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57D4F-CAF8-44B9-B80D-B7614FF453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CB1D1F-D98F-40C4-9357-186E587BD14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7B3587-49A3-4A74-85B4-15A2C99A61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D0BB0-3ABB-4F92-AD3C-3C1B401FDAE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385F9-C9A3-4F9A-B0F8-D0E2D0C77EF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22F3F5-F850-44FE-BEAF-C144D0D7F0D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89A37-87E4-476E-81BD-ED7AE223FDF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21B9B-58AF-4929-85B8-FEEBBCBF3E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9FA46A3-0CCB-438A-819E-8C0BF0343AD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36ADDAD-EAE3-44AF-BB9A-0DB952235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505E8-74CD-4D7B-BB3A-7CB2330FBD1E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4B7ED3-A5D5-4012-9FC7-530E8DA3B9A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E253D0-4B97-4427-B953-31970B09331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8B6CF-2797-4EE5-8444-ED88FAA433E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5545CA-0AA5-475D-B6F6-F7DC81D59C56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97D9D50-0D43-473F-B0E4-A2096B77A22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8712CAA-01A4-465D-A38F-4BDF5ED581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4AF4E-0860-45A6-AAF3-32A774230E8A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035AF-6C38-4A31-BADB-F2C8477F622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569B76-B4EB-4397-9606-990798EC688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9E70D3-5A71-43CB-9092-BA95FD8A41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A4113F-7D62-4AA9-B188-BB1FA78B1D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749A35B-14AA-4B44-AA48-E0CE0D21811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752EE5B2-B11C-4854-BA33-B3478DBD3F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7EE964-5C8F-4C25-ADB4-603691D7CC43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4D83BE-F740-4274-BFD7-E90C7141A50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30053E-D8C4-43DF-9061-A900DE30564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9A2B1-D8A5-4DFD-A768-C0EE7DF91D6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5D0E38-CBF0-495D-85F8-59B41AE3BD2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CF56318-9D35-4359-A0C6-31FF7DE0489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850170C-066B-4F13-BC08-4FE3FC28EF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0A3834-9F38-4EB9-A22A-0D1D49BE217D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83AA01-B66A-4D67-9D66-200F6C8799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176968E-2A5F-42E3-A660-C1B9F94C6D3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23E8807-8B46-4EFC-A9AC-17B8AAC29E4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16213F-0350-491A-BFEF-2713592ADB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5C23530-8BB0-4083-A6C7-C8C6ACE022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F1F2C00-F02A-4870-96A3-C44AEE3DB1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14535C-1DD3-43DB-8FF8-F481F2CA9C2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F4673F-F048-49DA-BEFE-810622E4DA00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F52B-C324-4175-9153-40F86C0AF6F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51747B-835C-4B35-B802-88C036B5E252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70529-5A16-4B79-B90D-596198EFAAE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6DD17F-EF7E-4F87-A0A4-D398BD1A37F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0ACB38-6C41-4FEC-8C9D-950A8A6D6992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9E385-EA48-49E8-993B-D3860C1D036E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4D2DA6-7645-4082-A24F-4972DF110B43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9BA40-0161-41B0-8F29-1D21EC36E20B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157D91-BFEA-4A0B-8A67-C1609A3135C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6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A2-C9B4-4FF1-8808-1F799CB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9);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101-C7BD-491B-90E1-B474110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13A3-B9E2-4F72-B120-AABBB32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E5F-39FF-4801-B02F-C7E6C6D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DB8A1-BDBC-4F68-BC8C-F5F6DF23F23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BA0EB-2B9E-494A-86BF-24C52884962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26B789-B883-495C-945B-826CD7AE492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A038B8-E115-4DFF-8D36-3D76E2F9AC5F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843CD3-6115-42F5-8E83-A83AFE2DF30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AF2FC7-8DF2-4575-92E4-494D89D245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2B9B788-9160-43E2-BC6D-56C61EE343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0C02-7CF3-4FD7-9C26-16361BEA4931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685271-CC83-440A-8060-2C5862A9D1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6BDD51-AE78-43B5-AEC4-257FEDE60C0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DD189F-CF1A-4B8F-9654-E6C6834F452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941B7B-EC8C-4294-BD6F-F753805C8DA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AA456F-D956-4BE4-9D29-868D1D49A0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F6D546C-C9DE-4A4F-9FE6-D30D614BB9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8E392B-F983-4D2E-B85F-92E1A9C9FF48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52AA67-4F93-42F9-BDAF-003463502AC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06B14-4322-4DED-9E78-7C64513AA05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CCBD7F-5633-46FA-8DAE-F889EC3829A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57D4F-CAF8-44B9-B80D-B7614FF453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CB1D1F-D98F-40C4-9357-186E587BD14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7B3587-49A3-4A74-85B4-15A2C99A61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D0BB0-3ABB-4F92-AD3C-3C1B401FDAE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385F9-C9A3-4F9A-B0F8-D0E2D0C77EF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22F3F5-F850-44FE-BEAF-C144D0D7F0D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89A37-87E4-476E-81BD-ED7AE223FDF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21B9B-58AF-4929-85B8-FEEBBCBF3E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9FA46A3-0CCB-438A-819E-8C0BF0343AD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36ADDAD-EAE3-44AF-BB9A-0DB952235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505E8-74CD-4D7B-BB3A-7CB2330FBD1E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4B7ED3-A5D5-4012-9FC7-530E8DA3B9A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E253D0-4B97-4427-B953-31970B09331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8B6CF-2797-4EE5-8444-ED88FAA433E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5545CA-0AA5-475D-B6F6-F7DC81D59C56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97D9D50-0D43-473F-B0E4-A2096B77A22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8712CAA-01A4-465D-A38F-4BDF5ED581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4AF4E-0860-45A6-AAF3-32A774230E8A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035AF-6C38-4A31-BADB-F2C8477F622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569B76-B4EB-4397-9606-990798EC688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9E70D3-5A71-43CB-9092-BA95FD8A41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A4113F-7D62-4AA9-B188-BB1FA78B1D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749A35B-14AA-4B44-AA48-E0CE0D21811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752EE5B2-B11C-4854-BA33-B3478DBD3F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7EE964-5C8F-4C25-ADB4-603691D7CC43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4D83BE-F740-4274-BFD7-E90C7141A50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30053E-D8C4-43DF-9061-A900DE30564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9A2B1-D8A5-4DFD-A768-C0EE7DF91D6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5D0E38-CBF0-495D-85F8-59B41AE3BD2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CF56318-9D35-4359-A0C6-31FF7DE0489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850170C-066B-4F13-BC08-4FE3FC28EF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0A3834-9F38-4EB9-A22A-0D1D49BE217D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83AA01-B66A-4D67-9D66-200F6C8799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176968E-2A5F-42E3-A660-C1B9F94C6D3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23E8807-8B46-4EFC-A9AC-17B8AAC29E4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16213F-0350-491A-BFEF-2713592ADB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5C23530-8BB0-4083-A6C7-C8C6ACE022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F1F2C00-F02A-4870-96A3-C44AEE3DB1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14535C-1DD3-43DB-8FF8-F481F2CA9C2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F4673F-F048-49DA-BEFE-810622E4DA00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F52B-C324-4175-9153-40F86C0AF6F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51747B-835C-4B35-B802-88C036B5E252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70529-5A16-4B79-B90D-596198EFAAE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6DD17F-EF7E-4F87-A0A4-D398BD1A37F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0ACB38-6C41-4FEC-8C9D-950A8A6D6992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9E385-EA48-49E8-993B-D3860C1D036E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4D2DA6-7645-4082-A24F-4972DF110B43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9BA40-0161-41B0-8F29-1D21EC36E20B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157D91-BFEA-4A0B-8A67-C1609A3135C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7BB2-5DC0-4D46-A8A3-89914A413AA4}"/>
              </a:ext>
            </a:extLst>
          </p:cNvPr>
          <p:cNvSpPr txBox="1"/>
          <p:nvPr/>
        </p:nvSpPr>
        <p:spPr>
          <a:xfrm>
            <a:off x="369223" y="926942"/>
            <a:ext cx="234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Step 1: Get the next in-order successor of 9. (Left most node in the right subtree.)</a:t>
            </a:r>
          </a:p>
        </p:txBody>
      </p:sp>
    </p:spTree>
    <p:extLst>
      <p:ext uri="{BB962C8B-B14F-4D97-AF65-F5344CB8AC3E}">
        <p14:creationId xmlns:p14="http://schemas.microsoft.com/office/powerpoint/2010/main" val="1693757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A2-C9B4-4FF1-8808-1F799CB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9);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101-C7BD-491B-90E1-B474110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13A3-B9E2-4F72-B120-AABBB32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E5F-39FF-4801-B02F-C7E6C6D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DB8A1-BDBC-4F68-BC8C-F5F6DF23F23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BA0EB-2B9E-494A-86BF-24C52884962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26B789-B883-495C-945B-826CD7AE492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A038B8-E115-4DFF-8D36-3D76E2F9AC5F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843CD3-6115-42F5-8E83-A83AFE2DF30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AF2FC7-8DF2-4575-92E4-494D89D245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2B9B788-9160-43E2-BC6D-56C61EE343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0C02-7CF3-4FD7-9C26-16361BEA4931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685271-CC83-440A-8060-2C5862A9D1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6BDD51-AE78-43B5-AEC4-257FEDE60C0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DD189F-CF1A-4B8F-9654-E6C6834F452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941B7B-EC8C-4294-BD6F-F753805C8DA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AA456F-D956-4BE4-9D29-868D1D49A0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F6D546C-C9DE-4A4F-9FE6-D30D614BB9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8E392B-F983-4D2E-B85F-92E1A9C9FF48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52AA67-4F93-42F9-BDAF-003463502AC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06B14-4322-4DED-9E78-7C64513AA05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CCBD7F-5633-46FA-8DAE-F889EC3829A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57D4F-CAF8-44B9-B80D-B7614FF453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CB1D1F-D98F-40C4-9357-186E587BD14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7B3587-49A3-4A74-85B4-15A2C99A61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D0BB0-3ABB-4F92-AD3C-3C1B401FDAE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385F9-C9A3-4F9A-B0F8-D0E2D0C77EF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22F3F5-F850-44FE-BEAF-C144D0D7F0D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89A37-87E4-476E-81BD-ED7AE223FDF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21B9B-58AF-4929-85B8-FEEBBCBF3E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9FA46A3-0CCB-438A-819E-8C0BF0343AD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36ADDAD-EAE3-44AF-BB9A-0DB952235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505E8-74CD-4D7B-BB3A-7CB2330FBD1E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4B7ED3-A5D5-4012-9FC7-530E8DA3B9A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E253D0-4B97-4427-B953-31970B09331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8B6CF-2797-4EE5-8444-ED88FAA433E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5545CA-0AA5-475D-B6F6-F7DC81D59C56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97D9D50-0D43-473F-B0E4-A2096B77A22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8712CAA-01A4-465D-A38F-4BDF5ED581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4AF4E-0860-45A6-AAF3-32A774230E8A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035AF-6C38-4A31-BADB-F2C8477F622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569B76-B4EB-4397-9606-990798EC688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9E70D3-5A71-43CB-9092-BA95FD8A41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A4113F-7D62-4AA9-B188-BB1FA78B1D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749A35B-14AA-4B44-AA48-E0CE0D21811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752EE5B2-B11C-4854-BA33-B3478DBD3F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7EE964-5C8F-4C25-ADB4-603691D7CC43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4D83BE-F740-4274-BFD7-E90C7141A50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30053E-D8C4-43DF-9061-A900DE30564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9A2B1-D8A5-4DFD-A768-C0EE7DF91D6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5D0E38-CBF0-495D-85F8-59B41AE3BD2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CF56318-9D35-4359-A0C6-31FF7DE0489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850170C-066B-4F13-BC08-4FE3FC28EF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0A3834-9F38-4EB9-A22A-0D1D49BE217D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83AA01-B66A-4D67-9D66-200F6C8799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176968E-2A5F-42E3-A660-C1B9F94C6D3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23E8807-8B46-4EFC-A9AC-17B8AAC29E4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16213F-0350-491A-BFEF-2713592ADB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5C23530-8BB0-4083-A6C7-C8C6ACE022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F1F2C00-F02A-4870-96A3-C44AEE3DB1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14535C-1DD3-43DB-8FF8-F481F2CA9C2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F4673F-F048-49DA-BEFE-810622E4DA00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F52B-C324-4175-9153-40F86C0AF6F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51747B-835C-4B35-B802-88C036B5E252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70529-5A16-4B79-B90D-596198EFAAE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6DD17F-EF7E-4F87-A0A4-D398BD1A37F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0ACB38-6C41-4FEC-8C9D-950A8A6D6992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9E385-EA48-49E8-993B-D3860C1D036E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4D2DA6-7645-4082-A24F-4972DF110B43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9BA40-0161-41B0-8F29-1D21EC36E20B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157D91-BFEA-4A0B-8A67-C1609A3135C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9FA9740-FA41-496C-A1DE-84885F406215}"/>
              </a:ext>
            </a:extLst>
          </p:cNvPr>
          <p:cNvSpPr/>
          <p:nvPr/>
        </p:nvSpPr>
        <p:spPr>
          <a:xfrm>
            <a:off x="6462159" y="1708984"/>
            <a:ext cx="4596366" cy="4939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7BB2-5DC0-4D46-A8A3-89914A413AA4}"/>
              </a:ext>
            </a:extLst>
          </p:cNvPr>
          <p:cNvSpPr txBox="1"/>
          <p:nvPr/>
        </p:nvSpPr>
        <p:spPr>
          <a:xfrm>
            <a:off x="369223" y="926942"/>
            <a:ext cx="234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Step 1: Get the next in-order successor of 9. (Left most node in the right subtree.)</a:t>
            </a:r>
          </a:p>
        </p:txBody>
      </p:sp>
    </p:spTree>
    <p:extLst>
      <p:ext uri="{BB962C8B-B14F-4D97-AF65-F5344CB8AC3E}">
        <p14:creationId xmlns:p14="http://schemas.microsoft.com/office/powerpoint/2010/main" val="174579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D91F-6DAB-4456-B550-3E90559A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Binary Search Tree?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5B99-F17D-40BE-BE9A-53C944B6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4E68-4D43-40D0-8D94-210390E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E5BD-2D86-4C3A-AA65-E9907F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BF101E-2145-4918-9E19-B0DD0FA0601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9B010E-93CA-404F-AA34-3798588B1A8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7F6594-A3F4-49EF-A9D1-FCB1519FF5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378328-CF8A-45D3-8E50-E6FA954D755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BA430-D0C1-4F77-81D4-CDE733F4832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EF69A2AD-6799-415E-A79A-C0F45F21D04A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3495D3C-0FCF-45DA-A636-11AE599141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342E4B-812C-4ED3-9D0E-44F4ECE50C1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C2978D-E865-4437-9ABB-034ECE846A6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6E0353-AE45-4228-B666-689182896A9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9D4A82-AADD-40E8-A46C-4D95C6A1A1C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71B12-6526-4F63-A443-7EC100048C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8B92EC3-7FD2-4552-86CF-3AAD168A38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52D1EAF-7C3F-475A-99A5-885ADDE213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53377-A5E7-4E2E-B136-D019BD96350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D177B4-00DD-4D75-9D1B-83AEC8D4B6B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2D31B-4784-491F-A16F-3FF0F71CDC1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96CF166-AC77-4F6F-AC42-CD63BDA5E1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27D2C0A-87F4-41E1-AAAA-22B0A657E51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25C97B4-2032-46E4-955E-E41705BC521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9340BA-85D2-4CED-B542-17463DCAD7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AF63B-780A-42FC-AB69-5EBFE8B5F56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4A5D80-03A7-4595-84AA-FC00651D81A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79046-EF29-43E8-B49F-FE3AAF24387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FE4009-665B-49BA-B8FF-46828C88C3F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E5BF19-6F4A-45BB-BBDB-E44166FDDBD8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59F01B5-D1A3-4072-8EDA-E51DC4808E0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CF1F9F7-A2C2-454E-BE9C-849424F689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3E9DCA-6856-4847-8CD4-691F288DE857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313876-301D-4D6B-862E-9E5C4F7CB83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22BE95-0A79-4100-BE67-377DD504DED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9393CE-1216-4098-81AA-158F78497DF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7ABA32-3648-41E4-9114-C581A53EBB7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9386B66-906F-4CBE-AF8B-6011D3CC54D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64DAD2B-2EA3-4A40-9870-4E51FB74ED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83045D-608D-4A30-972C-9BE32986E6C1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5A87AB-6AA7-489C-9913-6D6A8538CBF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62134B-B4B6-4826-B03B-72A54764237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56DACE-5236-48B3-82DB-C89E88BD862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686B7A-2CA8-4698-AD3B-559106548F7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78E0381-D506-47F8-8BC4-6B2E8D6BA96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6191BF1-15C6-40A2-9D51-BFCC6FF814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D57183-720B-46E9-9BFB-A75774F7B677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C650B1-88BF-47AF-8482-E59C08FDDDE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BC4B988-0B52-4FC9-AF73-96B3C813DD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CC76D1-8047-45E8-BEDF-E21550BACE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C27AA1-7485-496E-8DC8-0D7245BE920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70016E0-0911-4777-AE41-06887350C83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DBEC98EB-3BC5-4890-87A6-68B7AD44CD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35154-A71C-479E-B2B7-AC795DBBE78C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69D67B-FEC0-4048-8534-191B546060B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154D1-CD0E-4A55-ACE8-00D2441ECE6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6F286F-49B9-445C-8C38-99F564B296E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B5B018-52D0-403C-85AD-9D52EC9BD0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776CF08-5DA7-48A0-B7D5-78A05AEE1D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13C091-A164-4DF0-A916-F4D591AB47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73F4C02-C863-4064-8C72-BB426BC4DDAA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E2A67D-40A8-4797-BD3C-80B87949ED56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88D004-95F9-40F3-8726-9C1EE68B04C3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AB7AD9-2326-467D-8E9A-EE46C86904F6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1964A-169C-4109-BA91-FF972F3C8C89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DDE194-FA57-42DF-A52D-600430CC5545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A61355-4CDD-4728-A434-637D8C174119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D2047ED-62EC-4E35-9DF2-65005A620F1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1BB4A3-3655-4676-9BD3-EC3D00F899C7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D0453-756F-44C0-9F35-9CFB143758B3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BC332D-D8EE-4A37-AF9D-02C00A15C8B5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490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A2-C9B4-4FF1-8808-1F799CB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9);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101-C7BD-491B-90E1-B474110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13A3-B9E2-4F72-B120-AABBB32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E5F-39FF-4801-B02F-C7E6C6D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DB8A1-BDBC-4F68-BC8C-F5F6DF23F23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BA0EB-2B9E-494A-86BF-24C52884962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26B789-B883-495C-945B-826CD7AE492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A038B8-E115-4DFF-8D36-3D76E2F9AC5F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843CD3-6115-42F5-8E83-A83AFE2DF30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AF2FC7-8DF2-4575-92E4-494D89D245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2B9B788-9160-43E2-BC6D-56C61EE343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0C02-7CF3-4FD7-9C26-16361BEA4931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685271-CC83-440A-8060-2C5862A9D1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6BDD51-AE78-43B5-AEC4-257FEDE60C0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DD189F-CF1A-4B8F-9654-E6C6834F452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941B7B-EC8C-4294-BD6F-F753805C8DA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AA456F-D956-4BE4-9D29-868D1D49A0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F6D546C-C9DE-4A4F-9FE6-D30D614BB9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8E392B-F983-4D2E-B85F-92E1A9C9FF48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52AA67-4F93-42F9-BDAF-003463502AC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06B14-4322-4DED-9E78-7C64513AA05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CCBD7F-5633-46FA-8DAE-F889EC3829A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57D4F-CAF8-44B9-B80D-B7614FF453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CB1D1F-D98F-40C4-9357-186E587BD14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7B3587-49A3-4A74-85B4-15A2C99A61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D0BB0-3ABB-4F92-AD3C-3C1B401FDAE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385F9-C9A3-4F9A-B0F8-D0E2D0C77EF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22F3F5-F850-44FE-BEAF-C144D0D7F0D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89A37-87E4-476E-81BD-ED7AE223FDF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21B9B-58AF-4929-85B8-FEEBBCBF3E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9FA46A3-0CCB-438A-819E-8C0BF0343AD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36ADDAD-EAE3-44AF-BB9A-0DB952235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505E8-74CD-4D7B-BB3A-7CB2330FBD1E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4B7ED3-A5D5-4012-9FC7-530E8DA3B9A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E253D0-4B97-4427-B953-31970B09331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8B6CF-2797-4EE5-8444-ED88FAA433E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5545CA-0AA5-475D-B6F6-F7DC81D59C56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97D9D50-0D43-473F-B0E4-A2096B77A22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8712CAA-01A4-465D-A38F-4BDF5ED581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4AF4E-0860-45A6-AAF3-32A774230E8A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035AF-6C38-4A31-BADB-F2C8477F622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569B76-B4EB-4397-9606-990798EC688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9E70D3-5A71-43CB-9092-BA95FD8A41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A4113F-7D62-4AA9-B188-BB1FA78B1D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749A35B-14AA-4B44-AA48-E0CE0D21811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752EE5B2-B11C-4854-BA33-B3478DBD3F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7EE964-5C8F-4C25-ADB4-603691D7CC43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4D83BE-F740-4274-BFD7-E90C7141A50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30053E-D8C4-43DF-9061-A900DE30564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9A2B1-D8A5-4DFD-A768-C0EE7DF91D6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5D0E38-CBF0-495D-85F8-59B41AE3BD2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CF56318-9D35-4359-A0C6-31FF7DE0489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850170C-066B-4F13-BC08-4FE3FC28EF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0A3834-9F38-4EB9-A22A-0D1D49BE217D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83AA01-B66A-4D67-9D66-200F6C8799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176968E-2A5F-42E3-A660-C1B9F94C6D3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23E8807-8B46-4EFC-A9AC-17B8AAC29E4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16213F-0350-491A-BFEF-2713592ADB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5C23530-8BB0-4083-A6C7-C8C6ACE022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F1F2C00-F02A-4870-96A3-C44AEE3DB1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14535C-1DD3-43DB-8FF8-F481F2CA9C2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F4673F-F048-49DA-BEFE-810622E4DA00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F52B-C324-4175-9153-40F86C0AF6F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51747B-835C-4B35-B802-88C036B5E252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70529-5A16-4B79-B90D-596198EFAAE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6DD17F-EF7E-4F87-A0A4-D398BD1A37F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0ACB38-6C41-4FEC-8C9D-950A8A6D6992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9E385-EA48-49E8-993B-D3860C1D036E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4D2DA6-7645-4082-A24F-4972DF110B43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9BA40-0161-41B0-8F29-1D21EC36E20B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157D91-BFEA-4A0B-8A67-C1609A3135C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9FA9740-FA41-496C-A1DE-84885F406215}"/>
              </a:ext>
            </a:extLst>
          </p:cNvPr>
          <p:cNvSpPr/>
          <p:nvPr/>
        </p:nvSpPr>
        <p:spPr>
          <a:xfrm>
            <a:off x="6462159" y="1708984"/>
            <a:ext cx="4596366" cy="4939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7BB2-5DC0-4D46-A8A3-89914A413AA4}"/>
              </a:ext>
            </a:extLst>
          </p:cNvPr>
          <p:cNvSpPr txBox="1"/>
          <p:nvPr/>
        </p:nvSpPr>
        <p:spPr>
          <a:xfrm>
            <a:off x="369223" y="926942"/>
            <a:ext cx="234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Step 1: Get the next in-order successor of 9. (Left most node in the right subtree.)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59B536-C3FD-410F-901D-D6B72F6A349D}"/>
              </a:ext>
            </a:extLst>
          </p:cNvPr>
          <p:cNvSpPr txBox="1"/>
          <p:nvPr/>
        </p:nvSpPr>
        <p:spPr>
          <a:xfrm>
            <a:off x="9536823" y="4085084"/>
            <a:ext cx="155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Successor!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445386-1B7D-41CE-85AD-921A795F6BD7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8982794" y="4045419"/>
            <a:ext cx="554029" cy="2704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31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A2-C9B4-4FF1-8808-1F799CB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9);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101-C7BD-491B-90E1-B474110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13A3-B9E2-4F72-B120-AABBB32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E5F-39FF-4801-B02F-C7E6C6D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DB8A1-BDBC-4F68-BC8C-F5F6DF23F23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BA0EB-2B9E-494A-86BF-24C52884962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26B789-B883-495C-945B-826CD7AE492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A038B8-E115-4DFF-8D36-3D76E2F9AC5F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843CD3-6115-42F5-8E83-A83AFE2DF30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AF2FC7-8DF2-4575-92E4-494D89D245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2B9B788-9160-43E2-BC6D-56C61EE343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0C02-7CF3-4FD7-9C26-16361BEA4931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685271-CC83-440A-8060-2C5862A9D1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6BDD51-AE78-43B5-AEC4-257FEDE60C0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DD189F-CF1A-4B8F-9654-E6C6834F452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941B7B-EC8C-4294-BD6F-F753805C8DA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AA456F-D956-4BE4-9D29-868D1D49A0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F6D546C-C9DE-4A4F-9FE6-D30D614BB9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8E392B-F983-4D2E-B85F-92E1A9C9FF48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52AA67-4F93-42F9-BDAF-003463502AC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06B14-4322-4DED-9E78-7C64513AA05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CCBD7F-5633-46FA-8DAE-F889EC3829A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57D4F-CAF8-44B9-B80D-B7614FF453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CB1D1F-D98F-40C4-9357-186E587BD14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7B3587-49A3-4A74-85B4-15A2C99A61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D0BB0-3ABB-4F92-AD3C-3C1B401FDAE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385F9-C9A3-4F9A-B0F8-D0E2D0C77EF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22F3F5-F850-44FE-BEAF-C144D0D7F0D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89A37-87E4-476E-81BD-ED7AE223FDF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21B9B-58AF-4929-85B8-FEEBBCBF3E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9FA46A3-0CCB-438A-819E-8C0BF0343AD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36ADDAD-EAE3-44AF-BB9A-0DB952235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505E8-74CD-4D7B-BB3A-7CB2330FBD1E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4B7ED3-A5D5-4012-9FC7-530E8DA3B9A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E253D0-4B97-4427-B953-31970B09331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8B6CF-2797-4EE5-8444-ED88FAA433E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5545CA-0AA5-475D-B6F6-F7DC81D59C56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97D9D50-0D43-473F-B0E4-A2096B77A22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8712CAA-01A4-465D-A38F-4BDF5ED581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4AF4E-0860-45A6-AAF3-32A774230E8A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035AF-6C38-4A31-BADB-F2C8477F622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569B76-B4EB-4397-9606-990798EC688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9E70D3-5A71-43CB-9092-BA95FD8A41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A4113F-7D62-4AA9-B188-BB1FA78B1D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749A35B-14AA-4B44-AA48-E0CE0D21811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752EE5B2-B11C-4854-BA33-B3478DBD3F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7EE964-5C8F-4C25-ADB4-603691D7CC43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4D83BE-F740-4274-BFD7-E90C7141A50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30053E-D8C4-43DF-9061-A900DE30564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9A2B1-D8A5-4DFD-A768-C0EE7DF91D6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5D0E38-CBF0-495D-85F8-59B41AE3BD2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CF56318-9D35-4359-A0C6-31FF7DE0489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850170C-066B-4F13-BC08-4FE3FC28EF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0A3834-9F38-4EB9-A22A-0D1D49BE217D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83AA01-B66A-4D67-9D66-200F6C8799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176968E-2A5F-42E3-A660-C1B9F94C6D3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23E8807-8B46-4EFC-A9AC-17B8AAC29E4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16213F-0350-491A-BFEF-2713592ADB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5C23530-8BB0-4083-A6C7-C8C6ACE022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F1F2C00-F02A-4870-96A3-C44AEE3DB1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14535C-1DD3-43DB-8FF8-F481F2CA9C2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F4673F-F048-49DA-BEFE-810622E4DA00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F52B-C324-4175-9153-40F86C0AF6F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51747B-835C-4B35-B802-88C036B5E252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70529-5A16-4B79-B90D-596198EFAAE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6DD17F-EF7E-4F87-A0A4-D398BD1A37F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0ACB38-6C41-4FEC-8C9D-950A8A6D6992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9E385-EA48-49E8-993B-D3860C1D036E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4D2DA6-7645-4082-A24F-4972DF110B43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9BA40-0161-41B0-8F29-1D21EC36E20B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157D91-BFEA-4A0B-8A67-C1609A3135C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9FA9740-FA41-496C-A1DE-84885F406215}"/>
              </a:ext>
            </a:extLst>
          </p:cNvPr>
          <p:cNvSpPr/>
          <p:nvPr/>
        </p:nvSpPr>
        <p:spPr>
          <a:xfrm>
            <a:off x="6462159" y="1708984"/>
            <a:ext cx="4596366" cy="4939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7BB2-5DC0-4D46-A8A3-89914A413AA4}"/>
              </a:ext>
            </a:extLst>
          </p:cNvPr>
          <p:cNvSpPr txBox="1"/>
          <p:nvPr/>
        </p:nvSpPr>
        <p:spPr>
          <a:xfrm>
            <a:off x="369223" y="926942"/>
            <a:ext cx="234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Step 2: Copy the successor value to the node.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59B536-C3FD-410F-901D-D6B72F6A349D}"/>
              </a:ext>
            </a:extLst>
          </p:cNvPr>
          <p:cNvSpPr txBox="1"/>
          <p:nvPr/>
        </p:nvSpPr>
        <p:spPr>
          <a:xfrm>
            <a:off x="9536823" y="4085084"/>
            <a:ext cx="155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Successor!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445386-1B7D-41CE-85AD-921A795F6BD7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8982794" y="4045419"/>
            <a:ext cx="554029" cy="2704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102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A2-C9B4-4FF1-8808-1F799CB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9);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101-C7BD-491B-90E1-B474110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13A3-B9E2-4F72-B120-AABBB32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E5F-39FF-4801-B02F-C7E6C6D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DB8A1-BDBC-4F68-BC8C-F5F6DF23F23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BA0EB-2B9E-494A-86BF-24C52884962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26B789-B883-495C-945B-826CD7AE492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A038B8-E115-4DFF-8D36-3D76E2F9AC5F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843CD3-6115-42F5-8E83-A83AFE2DF30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AF2FC7-8DF2-4575-92E4-494D89D245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2B9B788-9160-43E2-BC6D-56C61EE343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0C02-7CF3-4FD7-9C26-16361BEA4931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685271-CC83-440A-8060-2C5862A9D1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6BDD51-AE78-43B5-AEC4-257FEDE60C0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DD189F-CF1A-4B8F-9654-E6C6834F452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941B7B-EC8C-4294-BD6F-F753805C8DA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AA456F-D956-4BE4-9D29-868D1D49A0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F6D546C-C9DE-4A4F-9FE6-D30D614BB9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8E392B-F983-4D2E-B85F-92E1A9C9FF48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52AA67-4F93-42F9-BDAF-003463502AC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06B14-4322-4DED-9E78-7C64513AA05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CCBD7F-5633-46FA-8DAE-F889EC3829A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57D4F-CAF8-44B9-B80D-B7614FF453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CB1D1F-D98F-40C4-9357-186E587BD14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7B3587-49A3-4A74-85B4-15A2C99A61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D0BB0-3ABB-4F92-AD3C-3C1B401FDAE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385F9-C9A3-4F9A-B0F8-D0E2D0C77EF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22F3F5-F850-44FE-BEAF-C144D0D7F0D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89A37-87E4-476E-81BD-ED7AE223FDF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21B9B-58AF-4929-85B8-FEEBBCBF3E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9FA46A3-0CCB-438A-819E-8C0BF0343AD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36ADDAD-EAE3-44AF-BB9A-0DB952235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505E8-74CD-4D7B-BB3A-7CB2330FBD1E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4B7ED3-A5D5-4012-9FC7-530E8DA3B9A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E253D0-4B97-4427-B953-31970B09331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8B6CF-2797-4EE5-8444-ED88FAA433E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5545CA-0AA5-475D-B6F6-F7DC81D59C56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97D9D50-0D43-473F-B0E4-A2096B77A22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8712CAA-01A4-465D-A38F-4BDF5ED581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4AF4E-0860-45A6-AAF3-32A774230E8A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035AF-6C38-4A31-BADB-F2C8477F622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569B76-B4EB-4397-9606-990798EC688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9E70D3-5A71-43CB-9092-BA95FD8A41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A4113F-7D62-4AA9-B188-BB1FA78B1D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749A35B-14AA-4B44-AA48-E0CE0D21811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752EE5B2-B11C-4854-BA33-B3478DBD3F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7EE964-5C8F-4C25-ADB4-603691D7CC43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4D83BE-F740-4274-BFD7-E90C7141A50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30053E-D8C4-43DF-9061-A900DE30564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9A2B1-D8A5-4DFD-A768-C0EE7DF91D6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5D0E38-CBF0-495D-85F8-59B41AE3BD2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CF56318-9D35-4359-A0C6-31FF7DE0489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850170C-066B-4F13-BC08-4FE3FC28EF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0A3834-9F38-4EB9-A22A-0D1D49BE217D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83AA01-B66A-4D67-9D66-200F6C8799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176968E-2A5F-42E3-A660-C1B9F94C6D3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23E8807-8B46-4EFC-A9AC-17B8AAC29E4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16213F-0350-491A-BFEF-2713592ADB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5C23530-8BB0-4083-A6C7-C8C6ACE022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F1F2C00-F02A-4870-96A3-C44AEE3DB1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14535C-1DD3-43DB-8FF8-F481F2CA9C2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F4673F-F048-49DA-BEFE-810622E4DA00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F52B-C324-4175-9153-40F86C0AF6F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51747B-835C-4B35-B802-88C036B5E252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70529-5A16-4B79-B90D-596198EFAAE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6DD17F-EF7E-4F87-A0A4-D398BD1A37F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0ACB38-6C41-4FEC-8C9D-950A8A6D6992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9E385-EA48-49E8-993B-D3860C1D036E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4D2DA6-7645-4082-A24F-4972DF110B43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9BA40-0161-41B0-8F29-1D21EC36E20B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157D91-BFEA-4A0B-8A67-C1609A3135C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7BB2-5DC0-4D46-A8A3-89914A413AA4}"/>
              </a:ext>
            </a:extLst>
          </p:cNvPr>
          <p:cNvSpPr txBox="1"/>
          <p:nvPr/>
        </p:nvSpPr>
        <p:spPr>
          <a:xfrm>
            <a:off x="369223" y="926942"/>
            <a:ext cx="234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Step 2: Copy the successor value to the node.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59B536-C3FD-410F-901D-D6B72F6A349D}"/>
              </a:ext>
            </a:extLst>
          </p:cNvPr>
          <p:cNvSpPr txBox="1"/>
          <p:nvPr/>
        </p:nvSpPr>
        <p:spPr>
          <a:xfrm>
            <a:off x="9536823" y="4085084"/>
            <a:ext cx="155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Successor!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445386-1B7D-41CE-85AD-921A795F6BD7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8982794" y="4045419"/>
            <a:ext cx="554029" cy="2704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11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A2-C9B4-4FF1-8808-1F799CB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9);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101-C7BD-491B-90E1-B474110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13A3-B9E2-4F72-B120-AABBB32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E5F-39FF-4801-B02F-C7E6C6D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DB8A1-BDBC-4F68-BC8C-F5F6DF23F23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BA0EB-2B9E-494A-86BF-24C52884962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26B789-B883-495C-945B-826CD7AE492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A038B8-E115-4DFF-8D36-3D76E2F9AC5F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843CD3-6115-42F5-8E83-A83AFE2DF30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AF2FC7-8DF2-4575-92E4-494D89D245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2B9B788-9160-43E2-BC6D-56C61EE343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0C02-7CF3-4FD7-9C26-16361BEA4931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685271-CC83-440A-8060-2C5862A9D1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6BDD51-AE78-43B5-AEC4-257FEDE60C0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DD189F-CF1A-4B8F-9654-E6C6834F452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941B7B-EC8C-4294-BD6F-F753805C8DA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AA456F-D956-4BE4-9D29-868D1D49A0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F6D546C-C9DE-4A4F-9FE6-D30D614BB9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8E392B-F983-4D2E-B85F-92E1A9C9FF48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52AA67-4F93-42F9-BDAF-003463502AC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06B14-4322-4DED-9E78-7C64513AA05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CCBD7F-5633-46FA-8DAE-F889EC3829A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57D4F-CAF8-44B9-B80D-B7614FF453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CB1D1F-D98F-40C4-9357-186E587BD141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7B3587-49A3-4A74-85B4-15A2C99A61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D0BB0-3ABB-4F92-AD3C-3C1B401FDAE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385F9-C9A3-4F9A-B0F8-D0E2D0C77EF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22F3F5-F850-44FE-BEAF-C144D0D7F0D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89A37-87E4-476E-81BD-ED7AE223FDF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21B9B-58AF-4929-85B8-FEEBBCBF3E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9FA46A3-0CCB-438A-819E-8C0BF0343AD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36ADDAD-EAE3-44AF-BB9A-0DB952235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505E8-74CD-4D7B-BB3A-7CB2330FBD1E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4B7ED3-A5D5-4012-9FC7-530E8DA3B9A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E253D0-4B97-4427-B953-31970B09331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8B6CF-2797-4EE5-8444-ED88FAA433E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5545CA-0AA5-475D-B6F6-F7DC81D59C56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97D9D50-0D43-473F-B0E4-A2096B77A22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8712CAA-01A4-465D-A38F-4BDF5ED581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4AF4E-0860-45A6-AAF3-32A774230E8A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035AF-6C38-4A31-BADB-F2C8477F6226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569B76-B4EB-4397-9606-990798EC688D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9E70D3-5A71-43CB-9092-BA95FD8A419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A4113F-7D62-4AA9-B188-BB1FA78B1D0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749A35B-14AA-4B44-AA48-E0CE0D21811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752EE5B2-B11C-4854-BA33-B3478DBD3F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7EE964-5C8F-4C25-ADB4-603691D7CC43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4D83BE-F740-4274-BFD7-E90C7141A50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30053E-D8C4-43DF-9061-A900DE30564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9A2B1-D8A5-4DFD-A768-C0EE7DF91D6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5D0E38-CBF0-495D-85F8-59B41AE3BD2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CF56318-9D35-4359-A0C6-31FF7DE0489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850170C-066B-4F13-BC08-4FE3FC28EF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0A3834-9F38-4EB9-A22A-0D1D49BE217D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83AA01-B66A-4D67-9D66-200F6C8799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176968E-2A5F-42E3-A660-C1B9F94C6D3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23E8807-8B46-4EFC-A9AC-17B8AAC29E4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16213F-0350-491A-BFEF-2713592ADB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5C23530-8BB0-4083-A6C7-C8C6ACE022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F1F2C00-F02A-4870-96A3-C44AEE3DB1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14535C-1DD3-43DB-8FF8-F481F2CA9C2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F4673F-F048-49DA-BEFE-810622E4DA00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F52B-C324-4175-9153-40F86C0AF6F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51747B-835C-4B35-B802-88C036B5E252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70529-5A16-4B79-B90D-596198EFAAE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6DD17F-EF7E-4F87-A0A4-D398BD1A37F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0ACB38-6C41-4FEC-8C9D-950A8A6D6992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9E385-EA48-49E8-993B-D3860C1D036E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4D2DA6-7645-4082-A24F-4972DF110B43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9BA40-0161-41B0-8F29-1D21EC36E20B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157D91-BFEA-4A0B-8A67-C1609A3135C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7BB2-5DC0-4D46-A8A3-89914A413AA4}"/>
              </a:ext>
            </a:extLst>
          </p:cNvPr>
          <p:cNvSpPr txBox="1"/>
          <p:nvPr/>
        </p:nvSpPr>
        <p:spPr>
          <a:xfrm>
            <a:off x="369223" y="926942"/>
            <a:ext cx="234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Step 3: Delete the successor. This is a Case 3 </a:t>
            </a:r>
            <a:r>
              <a:rPr lang="en-US" sz="2400" b="1" dirty="0" err="1">
                <a:solidFill>
                  <a:srgbClr val="00B050"/>
                </a:solidFill>
              </a:rPr>
              <a:t>deleteNode</a:t>
            </a:r>
            <a:r>
              <a:rPr lang="en-US" sz="2400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59B536-C3FD-410F-901D-D6B72F6A349D}"/>
              </a:ext>
            </a:extLst>
          </p:cNvPr>
          <p:cNvSpPr txBox="1"/>
          <p:nvPr/>
        </p:nvSpPr>
        <p:spPr>
          <a:xfrm>
            <a:off x="9536823" y="4085084"/>
            <a:ext cx="155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Delete!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445386-1B7D-41CE-85AD-921A795F6BD7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8982794" y="4045419"/>
            <a:ext cx="554029" cy="2704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56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2A2-C9B4-4FF1-8808-1F799CB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4: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(root, 9);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0101-C7BD-491B-90E1-B474110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13A3-B9E2-4F72-B120-AABBB32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E5F-39FF-4801-B02F-C7E6C6D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DB8A1-BDBC-4F68-BC8C-F5F6DF23F232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BA0EB-2B9E-494A-86BF-24C52884962A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26B789-B883-495C-945B-826CD7AE4928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A038B8-E115-4DFF-8D36-3D76E2F9AC5F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843CD3-6115-42F5-8E83-A83AFE2DF30D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AF2FC7-8DF2-4575-92E4-494D89D2458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2B9B788-9160-43E2-BC6D-56C61EE343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90C02-7CF3-4FD7-9C26-16361BEA4931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685271-CC83-440A-8060-2C5862A9D1FD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6BDD51-AE78-43B5-AEC4-257FEDE60C0A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DD189F-CF1A-4B8F-9654-E6C6834F452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941B7B-EC8C-4294-BD6F-F753805C8DA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AA456F-D956-4BE4-9D29-868D1D49A0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F6D546C-C9DE-4A4F-9FE6-D30D614BB9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8E392B-F983-4D2E-B85F-92E1A9C9FF48}"/>
              </a:ext>
            </a:extLst>
          </p:cNvPr>
          <p:cNvGrpSpPr/>
          <p:nvPr/>
        </p:nvGrpSpPr>
        <p:grpSpPr>
          <a:xfrm>
            <a:off x="7774617" y="2069306"/>
            <a:ext cx="2392679" cy="2709937"/>
            <a:chOff x="8429625" y="1685925"/>
            <a:chExt cx="2392679" cy="27099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52AA67-4F93-42F9-BDAF-003463502AC3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06B14-4322-4DED-9E78-7C64513AA05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CCBD7F-5633-46FA-8DAE-F889EC3829A3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57D4F-CAF8-44B9-B80D-B7614FF453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CB1D1F-D98F-40C4-9357-186E587BD141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rot="16200000" flipH="1">
              <a:off x="7830783" y="2970567"/>
              <a:ext cx="2367038" cy="483551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7B3587-49A3-4A74-85B4-15A2C99A61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D0BB0-3ABB-4F92-AD3C-3C1B401FDAE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385F9-C9A3-4F9A-B0F8-D0E2D0C77EF4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22F3F5-F850-44FE-BEAF-C144D0D7F0D0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89A37-87E4-476E-81BD-ED7AE223FDF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21B9B-58AF-4929-85B8-FEEBBCBF3E6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9FA46A3-0CCB-438A-819E-8C0BF0343AD9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36ADDAD-EAE3-44AF-BB9A-0DB952235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505E8-74CD-4D7B-BB3A-7CB2330FBD1E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4B7ED3-A5D5-4012-9FC7-530E8DA3B9A5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E253D0-4B97-4427-B953-31970B09331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8B6CF-2797-4EE5-8444-ED88FAA433E7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5545CA-0AA5-475D-B6F6-F7DC81D59C56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97D9D50-0D43-473F-B0E4-A2096B77A22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8712CAA-01A4-465D-A38F-4BDF5ED581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7EE964-5C8F-4C25-ADB4-603691D7CC43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4D83BE-F740-4274-BFD7-E90C7141A500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30053E-D8C4-43DF-9061-A900DE30564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89A2B1-D8A5-4DFD-A768-C0EE7DF91D6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5D0E38-CBF0-495D-85F8-59B41AE3BD2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CF56318-9D35-4359-A0C6-31FF7DE04892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850170C-066B-4F13-BC08-4FE3FC28EF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0A3834-9F38-4EB9-A22A-0D1D49BE217D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83AA01-B66A-4D67-9D66-200F6C87992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176968E-2A5F-42E3-A660-C1B9F94C6D39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23E8807-8B46-4EFC-A9AC-17B8AAC29E41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16213F-0350-491A-BFEF-2713592ADBD5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5C23530-8BB0-4083-A6C7-C8C6ACE0220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F1F2C00-F02A-4870-96A3-C44AEE3DB1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14535C-1DD3-43DB-8FF8-F481F2CA9C2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36103" y="1070134"/>
            <a:ext cx="987749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F4673F-F048-49DA-BEFE-810622E4DA00}"/>
              </a:ext>
            </a:extLst>
          </p:cNvPr>
          <p:cNvSpPr txBox="1"/>
          <p:nvPr/>
        </p:nvSpPr>
        <p:spPr>
          <a:xfrm>
            <a:off x="3435034" y="680313"/>
            <a:ext cx="11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root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28F52B-C324-4175-9153-40F86C0AF6FE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51747B-835C-4B35-B802-88C036B5E252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70529-5A16-4B79-B90D-596198EFAAE0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6DD17F-EF7E-4F87-A0A4-D398BD1A37F5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0ACB38-6C41-4FEC-8C9D-950A8A6D6992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9E385-EA48-49E8-993B-D3860C1D036E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4D2DA6-7645-4082-A24F-4972DF110B43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9BA40-0161-41B0-8F29-1D21EC36E20B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157D91-BFEA-4A0B-8A67-C1609A3135C0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7BB2-5DC0-4D46-A8A3-89914A413AA4}"/>
              </a:ext>
            </a:extLst>
          </p:cNvPr>
          <p:cNvSpPr txBox="1"/>
          <p:nvPr/>
        </p:nvSpPr>
        <p:spPr>
          <a:xfrm>
            <a:off x="369223" y="926942"/>
            <a:ext cx="2360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Step 3: Delete the successor. This is a Case 3 </a:t>
            </a:r>
            <a:r>
              <a:rPr lang="en-US" sz="2400" b="1" dirty="0" err="1">
                <a:solidFill>
                  <a:srgbClr val="00B050"/>
                </a:solidFill>
              </a:rPr>
              <a:t>deleteNode</a:t>
            </a:r>
            <a:r>
              <a:rPr lang="en-US" sz="2400" b="1" dirty="0">
                <a:solidFill>
                  <a:srgbClr val="00B050"/>
                </a:solidFill>
              </a:rPr>
              <a:t>(), call it recursively.</a:t>
            </a:r>
          </a:p>
        </p:txBody>
      </p:sp>
    </p:spTree>
    <p:extLst>
      <p:ext uri="{BB962C8B-B14F-4D97-AF65-F5344CB8AC3E}">
        <p14:creationId xmlns:p14="http://schemas.microsoft.com/office/powerpoint/2010/main" val="3412345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0A8B-E784-4170-8D24-DA0BA105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</a:t>
            </a:r>
            <a:r>
              <a:rPr lang="en-US" dirty="0" err="1"/>
              <a:t>deleteNode</a:t>
            </a:r>
            <a:r>
              <a:rPr lang="en-US" dirty="0"/>
              <a:t> (Silver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D993-1BA3-41EF-ACDA-67CBEF31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 to delete a node in the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C33F-D80C-4DC1-94E0-C292649C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21E2-6FA2-4E10-B121-4C9C08E5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FD33-1BE9-4C55-8E9E-0E3096E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207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0A8B-E784-4170-8D24-DA0BA105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</a:t>
            </a:r>
            <a:r>
              <a:rPr lang="en-US" dirty="0" err="1"/>
              <a:t>deleteNode</a:t>
            </a:r>
            <a:r>
              <a:rPr lang="en-US" dirty="0"/>
              <a:t> (Silver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D993-1BA3-41EF-ACDA-67CBEF31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Recursion: Tree Traversal until you reach the right node.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C33F-D80C-4DC1-94E0-C292649C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21E2-6FA2-4E10-B121-4C9C08E5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FD33-1BE9-4C55-8E9E-0E3096E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2779A-3A7D-4920-84F8-A1F7FC03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596089"/>
            <a:ext cx="6459220" cy="47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254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0A8B-E784-4170-8D24-DA0BA105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</a:t>
            </a:r>
            <a:r>
              <a:rPr lang="en-US" dirty="0" err="1"/>
              <a:t>deleteNode</a:t>
            </a:r>
            <a:r>
              <a:rPr lang="en-US" dirty="0"/>
              <a:t> (Silver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D993-1BA3-41EF-ACDA-67CBEF31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Delete the </a:t>
            </a:r>
            <a:r>
              <a:rPr lang="en-US" dirty="0" err="1"/>
              <a:t>currNode</a:t>
            </a:r>
            <a:r>
              <a:rPr lang="en-US" dirty="0"/>
              <a:t> and return __ ? </a:t>
            </a:r>
          </a:p>
          <a:p>
            <a:r>
              <a:rPr lang="en-US" dirty="0"/>
              <a:t>The return value will set the parent’s child pointer.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C33F-D80C-4DC1-94E0-C292649C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21E2-6FA2-4E10-B121-4C9C08E5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FD33-1BE9-4C55-8E9E-0E3096E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BF8C3-A9F9-4E8D-9649-10090FB5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135981"/>
            <a:ext cx="8252655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36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0A8B-E784-4170-8D24-DA0BA105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</a:t>
            </a:r>
            <a:r>
              <a:rPr lang="en-US" dirty="0" err="1"/>
              <a:t>deleteNode</a:t>
            </a:r>
            <a:r>
              <a:rPr lang="en-US" dirty="0"/>
              <a:t> (Silver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D993-1BA3-41EF-ACDA-67CBEF31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2,3: Delete the </a:t>
            </a:r>
            <a:r>
              <a:rPr lang="en-US" dirty="0" err="1"/>
              <a:t>currNode</a:t>
            </a:r>
            <a:r>
              <a:rPr lang="en-US" dirty="0"/>
              <a:t> and return __ ?</a:t>
            </a:r>
          </a:p>
          <a:p>
            <a:r>
              <a:rPr lang="en-US" dirty="0"/>
              <a:t>The return value will set the parent’s child pointer.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C33F-D80C-4DC1-94E0-C292649C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21E2-6FA2-4E10-B121-4C9C08E5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FD33-1BE9-4C55-8E9E-0E3096E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0612B-D7A7-4E3F-9347-5712E70D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49" y="2086760"/>
            <a:ext cx="5819775" cy="40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936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B5BC-7FF2-4D4D-94F9-909BBEEB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</a:t>
            </a:r>
            <a:r>
              <a:rPr lang="en-US" dirty="0" err="1"/>
              <a:t>deleteNode</a:t>
            </a:r>
            <a:r>
              <a:rPr lang="en-US" dirty="0"/>
              <a:t> (Silver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3B92-628E-48B1-B46F-C263AC5E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4: </a:t>
            </a:r>
          </a:p>
          <a:p>
            <a:pPr marL="514350" indent="-514350">
              <a:buAutoNum type="arabicPeriod"/>
            </a:pPr>
            <a:r>
              <a:rPr lang="en-US" dirty="0"/>
              <a:t>Find in-order successor: Use the function </a:t>
            </a:r>
            <a:r>
              <a:rPr lang="en-US" dirty="0" err="1"/>
              <a:t>getMinValueNode</a:t>
            </a:r>
            <a:r>
              <a:rPr lang="en-US" dirty="0"/>
              <a:t>().</a:t>
            </a:r>
          </a:p>
          <a:p>
            <a:pPr marL="514350" indent="-514350">
              <a:buAutoNum type="arabicPeriod"/>
            </a:pPr>
            <a:r>
              <a:rPr lang="en-US" dirty="0"/>
              <a:t>Copy its value into </a:t>
            </a:r>
            <a:r>
              <a:rPr lang="en-US" dirty="0" err="1"/>
              <a:t>currNode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Recursively call </a:t>
            </a:r>
            <a:r>
              <a:rPr lang="en-US" dirty="0" err="1"/>
              <a:t>deleteNode</a:t>
            </a:r>
            <a:r>
              <a:rPr lang="en-US" dirty="0"/>
              <a:t>(</a:t>
            </a:r>
            <a:r>
              <a:rPr lang="en-US" dirty="0" err="1"/>
              <a:t>currNode</a:t>
            </a:r>
            <a:r>
              <a:rPr lang="en-US" dirty="0"/>
              <a:t>-&gt;right, successor-&gt;key).</a:t>
            </a:r>
          </a:p>
          <a:p>
            <a:pPr marL="514350" indent="-514350">
              <a:buAutoNum type="arabicPeriod"/>
            </a:pPr>
            <a:r>
              <a:rPr lang="en-US" dirty="0"/>
              <a:t>Set the return value from the </a:t>
            </a:r>
            <a:r>
              <a:rPr lang="en-US" dirty="0" err="1"/>
              <a:t>deleteNode</a:t>
            </a:r>
            <a:r>
              <a:rPr lang="en-US" dirty="0"/>
              <a:t>() to </a:t>
            </a:r>
            <a:r>
              <a:rPr lang="en-US" dirty="0" err="1"/>
              <a:t>currNode</a:t>
            </a:r>
            <a:r>
              <a:rPr lang="en-US" dirty="0"/>
              <a:t>-&gt;right.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E77-FF38-4BB3-8F6A-4EC3836B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8E07-A5DA-45E8-B765-CAE8B705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9542-0935-49C5-B269-6DB30AC6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EF621-19F2-4BD8-94FA-DC63E27F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3614737"/>
            <a:ext cx="6438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D91F-6DAB-4456-B550-3E90559A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For each node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5B99-F17D-40BE-BE9A-53C944B6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4E68-4D43-40D0-8D94-210390E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E5BD-2D86-4C3A-AA65-E9907F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BF101E-2145-4918-9E19-B0DD0FA0601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9B010E-93CA-404F-AA34-3798588B1A8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7F6594-A3F4-49EF-A9D1-FCB1519FF5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378328-CF8A-45D3-8E50-E6FA954D755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BA430-D0C1-4F77-81D4-CDE733F4832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EF69A2AD-6799-415E-A79A-C0F45F21D04A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3495D3C-0FCF-45DA-A636-11AE599141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342E4B-812C-4ED3-9D0E-44F4ECE50C1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C2978D-E865-4437-9ABB-034ECE846A6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6E0353-AE45-4228-B666-689182896A9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9D4A82-AADD-40E8-A46C-4D95C6A1A1C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71B12-6526-4F63-A443-7EC100048C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8B92EC3-7FD2-4552-86CF-3AAD168A38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52D1EAF-7C3F-475A-99A5-885ADDE213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53377-A5E7-4E2E-B136-D019BD96350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D177B4-00DD-4D75-9D1B-83AEC8D4B6B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2D31B-4784-491F-A16F-3FF0F71CDC1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96CF166-AC77-4F6F-AC42-CD63BDA5E1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27D2C0A-87F4-41E1-AAAA-22B0A657E51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25C97B4-2032-46E4-955E-E41705BC521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9340BA-85D2-4CED-B542-17463DCAD7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AF63B-780A-42FC-AB69-5EBFE8B5F56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4A5D80-03A7-4595-84AA-FC00651D81A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79046-EF29-43E8-B49F-FE3AAF24387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FE4009-665B-49BA-B8FF-46828C88C3F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E5BF19-6F4A-45BB-BBDB-E44166FDDBD8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59F01B5-D1A3-4072-8EDA-E51DC4808E0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CF1F9F7-A2C2-454E-BE9C-849424F689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3E9DCA-6856-4847-8CD4-691F288DE857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313876-301D-4D6B-862E-9E5C4F7CB83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22BE95-0A79-4100-BE67-377DD504DED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9393CE-1216-4098-81AA-158F78497DF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7ABA32-3648-41E4-9114-C581A53EBB7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9386B66-906F-4CBE-AF8B-6011D3CC54D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64DAD2B-2EA3-4A40-9870-4E51FB74ED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83045D-608D-4A30-972C-9BE32986E6C1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5A87AB-6AA7-489C-9913-6D6A8538CBF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62134B-B4B6-4826-B03B-72A54764237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56DACE-5236-48B3-82DB-C89E88BD862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686B7A-2CA8-4698-AD3B-559106548F7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78E0381-D506-47F8-8BC4-6B2E8D6BA96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6191BF1-15C6-40A2-9D51-BFCC6FF814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D57183-720B-46E9-9BFB-A75774F7B677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C650B1-88BF-47AF-8482-E59C08FDDDE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BC4B988-0B52-4FC9-AF73-96B3C813DD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CC76D1-8047-45E8-BEDF-E21550BACE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C27AA1-7485-496E-8DC8-0D7245BE920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70016E0-0911-4777-AE41-06887350C83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DBEC98EB-3BC5-4890-87A6-68B7AD44CD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35154-A71C-479E-B2B7-AC795DBBE78C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69D67B-FEC0-4048-8534-191B546060B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154D1-CD0E-4A55-ACE8-00D2441ECE6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6F286F-49B9-445C-8C38-99F564B296E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B5B018-52D0-403C-85AD-9D52EC9BD0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776CF08-5DA7-48A0-B7D5-78A05AEE1D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13C091-A164-4DF0-A916-F4D591AB47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73F4C02-C863-4064-8C72-BB426BC4DDAA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E2A67D-40A8-4797-BD3C-80B87949ED56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88D004-95F9-40F3-8726-9C1EE68B04C3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AB7AD9-2326-467D-8E9A-EE46C86904F6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1964A-169C-4109-BA91-FF972F3C8C89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DDE194-FA57-42DF-A52D-600430CC5545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A61355-4CDD-4728-A434-637D8C174119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D0453-756F-44C0-9F35-9CFB143758B3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BC332D-D8EE-4A37-AF9D-02C00A15C8B5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46949B1-B97F-431A-89DC-E24DB2E00F86}"/>
              </a:ext>
            </a:extLst>
          </p:cNvPr>
          <p:cNvSpPr/>
          <p:nvPr/>
        </p:nvSpPr>
        <p:spPr>
          <a:xfrm>
            <a:off x="571486" y="1668464"/>
            <a:ext cx="5439123" cy="433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23F249-9DD8-4200-9FB1-FEA7562B9CE1}"/>
              </a:ext>
            </a:extLst>
          </p:cNvPr>
          <p:cNvSpPr txBox="1"/>
          <p:nvPr/>
        </p:nvSpPr>
        <p:spPr>
          <a:xfrm>
            <a:off x="1278570" y="618601"/>
            <a:ext cx="327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value in left subtree &lt; </a:t>
            </a:r>
            <a:r>
              <a:rPr lang="en-US" sz="2400" dirty="0">
                <a:solidFill>
                  <a:srgbClr val="00B050"/>
                </a:solidFill>
              </a:rPr>
              <a:t>node value.</a:t>
            </a:r>
          </a:p>
        </p:txBody>
      </p:sp>
    </p:spTree>
    <p:extLst>
      <p:ext uri="{BB962C8B-B14F-4D97-AF65-F5344CB8AC3E}">
        <p14:creationId xmlns:p14="http://schemas.microsoft.com/office/powerpoint/2010/main" val="2755795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FE75-DBBF-429F-ACE9-73066DD8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Gold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7287-7A51-4D70-9696-A4FF3991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Check if a given binary tree is a valid BST.</a:t>
            </a:r>
          </a:p>
          <a:p>
            <a:r>
              <a:rPr lang="en-US" dirty="0"/>
              <a:t>Recall the rules of a BST.</a:t>
            </a:r>
          </a:p>
          <a:p>
            <a:r>
              <a:rPr lang="en-US"/>
              <a:t>HINT: What </a:t>
            </a:r>
            <a:r>
              <a:rPr lang="en-US" dirty="0"/>
              <a:t>happens if you print a tree in an </a:t>
            </a:r>
            <a:r>
              <a:rPr lang="en-US" dirty="0" err="1"/>
              <a:t>inorder</a:t>
            </a:r>
            <a:r>
              <a:rPr lang="en-US" dirty="0"/>
              <a:t> fashion?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1B5B-1F76-4A50-9EEC-49BCEFB5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4917-F2F1-486A-8C22-7114989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3CF5-CB80-4B5D-AB97-05B524F4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D91F-6DAB-4456-B550-3E90559A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For each node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5B99-F17D-40BE-BE9A-53C944B6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4E68-4D43-40D0-8D94-210390E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E5BD-2D86-4C3A-AA65-E9907F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BF101E-2145-4918-9E19-B0DD0FA0601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9B010E-93CA-404F-AA34-3798588B1A8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7F6594-A3F4-49EF-A9D1-FCB1519FF5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378328-CF8A-45D3-8E50-E6FA954D755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BA430-D0C1-4F77-81D4-CDE733F4832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EF69A2AD-6799-415E-A79A-C0F45F21D04A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3495D3C-0FCF-45DA-A636-11AE599141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342E4B-812C-4ED3-9D0E-44F4ECE50C1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C2978D-E865-4437-9ABB-034ECE846A6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6E0353-AE45-4228-B666-689182896A9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9D4A82-AADD-40E8-A46C-4D95C6A1A1C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71B12-6526-4F63-A443-7EC100048C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8B92EC3-7FD2-4552-86CF-3AAD168A38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52D1EAF-7C3F-475A-99A5-885ADDE213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53377-A5E7-4E2E-B136-D019BD96350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D177B4-00DD-4D75-9D1B-83AEC8D4B6B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2D31B-4784-491F-A16F-3FF0F71CDC1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96CF166-AC77-4F6F-AC42-CD63BDA5E1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27D2C0A-87F4-41E1-AAAA-22B0A657E51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25C97B4-2032-46E4-955E-E41705BC521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9340BA-85D2-4CED-B542-17463DCAD7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AF63B-780A-42FC-AB69-5EBFE8B5F56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4A5D80-03A7-4595-84AA-FC00651D81A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79046-EF29-43E8-B49F-FE3AAF24387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FE4009-665B-49BA-B8FF-46828C88C3F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E5BF19-6F4A-45BB-BBDB-E44166FDDBD8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59F01B5-D1A3-4072-8EDA-E51DC4808E0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CF1F9F7-A2C2-454E-BE9C-849424F689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3E9DCA-6856-4847-8CD4-691F288DE857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313876-301D-4D6B-862E-9E5C4F7CB83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22BE95-0A79-4100-BE67-377DD504DED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9393CE-1216-4098-81AA-158F78497DF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7ABA32-3648-41E4-9114-C581A53EBB7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9386B66-906F-4CBE-AF8B-6011D3CC54D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64DAD2B-2EA3-4A40-9870-4E51FB74ED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83045D-608D-4A30-972C-9BE32986E6C1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5A87AB-6AA7-489C-9913-6D6A8538CBF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62134B-B4B6-4826-B03B-72A54764237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56DACE-5236-48B3-82DB-C89E88BD862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686B7A-2CA8-4698-AD3B-559106548F7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78E0381-D506-47F8-8BC4-6B2E8D6BA96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6191BF1-15C6-40A2-9D51-BFCC6FF814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D57183-720B-46E9-9BFB-A75774F7B677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C650B1-88BF-47AF-8482-E59C08FDDDE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BC4B988-0B52-4FC9-AF73-96B3C813DD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CC76D1-8047-45E8-BEDF-E21550BACE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C27AA1-7485-496E-8DC8-0D7245BE920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70016E0-0911-4777-AE41-06887350C83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DBEC98EB-3BC5-4890-87A6-68B7AD44CD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35154-A71C-479E-B2B7-AC795DBBE78C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69D67B-FEC0-4048-8534-191B546060B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154D1-CD0E-4A55-ACE8-00D2441ECE6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6F286F-49B9-445C-8C38-99F564B296E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B5B018-52D0-403C-85AD-9D52EC9BD0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776CF08-5DA7-48A0-B7D5-78A05AEE1D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13C091-A164-4DF0-A916-F4D591AB47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73F4C02-C863-4064-8C72-BB426BC4DDAA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E2A67D-40A8-4797-BD3C-80B87949ED56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88D004-95F9-40F3-8726-9C1EE68B04C3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AB7AD9-2326-467D-8E9A-EE46C86904F6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1964A-169C-4109-BA91-FF972F3C8C89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DDE194-FA57-42DF-A52D-600430CC5545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A61355-4CDD-4728-A434-637D8C174119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D0453-756F-44C0-9F35-9CFB143758B3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BC332D-D8EE-4A37-AF9D-02C00A15C8B5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46949B1-B97F-431A-89DC-E24DB2E00F86}"/>
              </a:ext>
            </a:extLst>
          </p:cNvPr>
          <p:cNvSpPr/>
          <p:nvPr/>
        </p:nvSpPr>
        <p:spPr>
          <a:xfrm>
            <a:off x="571486" y="1668464"/>
            <a:ext cx="5439123" cy="433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23F249-9DD8-4200-9FB1-FEA7562B9CE1}"/>
              </a:ext>
            </a:extLst>
          </p:cNvPr>
          <p:cNvSpPr txBox="1"/>
          <p:nvPr/>
        </p:nvSpPr>
        <p:spPr>
          <a:xfrm>
            <a:off x="1278570" y="618601"/>
            <a:ext cx="327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value in left subtree &lt; </a:t>
            </a:r>
            <a:r>
              <a:rPr lang="en-US" sz="2400" dirty="0">
                <a:solidFill>
                  <a:srgbClr val="00B050"/>
                </a:solidFill>
              </a:rPr>
              <a:t>node value.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D256C5-4418-49DC-8303-5CF49C276F23}"/>
              </a:ext>
            </a:extLst>
          </p:cNvPr>
          <p:cNvSpPr/>
          <p:nvPr/>
        </p:nvSpPr>
        <p:spPr>
          <a:xfrm>
            <a:off x="6579211" y="1762041"/>
            <a:ext cx="4062113" cy="402582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3E393-F523-4D9A-8AAB-40F34E84480B}"/>
              </a:ext>
            </a:extLst>
          </p:cNvPr>
          <p:cNvSpPr txBox="1"/>
          <p:nvPr/>
        </p:nvSpPr>
        <p:spPr>
          <a:xfrm>
            <a:off x="9136052" y="665648"/>
            <a:ext cx="327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Node value in right subtree &gt;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node value.</a:t>
            </a:r>
          </a:p>
        </p:txBody>
      </p:sp>
    </p:spTree>
    <p:extLst>
      <p:ext uri="{BB962C8B-B14F-4D97-AF65-F5344CB8AC3E}">
        <p14:creationId xmlns:p14="http://schemas.microsoft.com/office/powerpoint/2010/main" val="392291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D91F-6DAB-4456-B550-3E90559A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BST: For each node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5B99-F17D-40BE-BE9A-53C944B6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4E68-4D43-40D0-8D94-210390E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E5BD-2D86-4C3A-AA65-E9907F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BF101E-2145-4918-9E19-B0DD0FA06015}"/>
              </a:ext>
            </a:extLst>
          </p:cNvPr>
          <p:cNvGrpSpPr/>
          <p:nvPr/>
        </p:nvGrpSpPr>
        <p:grpSpPr>
          <a:xfrm>
            <a:off x="5147628" y="727234"/>
            <a:ext cx="2668903" cy="1343025"/>
            <a:chOff x="8153401" y="1685925"/>
            <a:chExt cx="2668903" cy="1343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9B010E-93CA-404F-AA34-3798588B1A8C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7F6594-A3F4-49EF-A9D1-FCB1519FF53F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378328-CF8A-45D3-8E50-E6FA954D755B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BA430-D0C1-4F77-81D4-CDE733F48320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EF69A2AD-6799-415E-A79A-C0F45F21D04A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3495D3C-0FCF-45DA-A636-11AE599141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342E4B-812C-4ED3-9D0E-44F4ECE50C1B}"/>
              </a:ext>
            </a:extLst>
          </p:cNvPr>
          <p:cNvGrpSpPr/>
          <p:nvPr/>
        </p:nvGrpSpPr>
        <p:grpSpPr>
          <a:xfrm>
            <a:off x="2962275" y="2093118"/>
            <a:ext cx="2668903" cy="1343025"/>
            <a:chOff x="8153401" y="1685925"/>
            <a:chExt cx="2668903" cy="13430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C2978D-E865-4437-9ABB-034ECE846A6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6E0353-AE45-4228-B666-689182896A9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9D4A82-AADD-40E8-A46C-4D95C6A1A1C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71B12-6526-4F63-A443-7EC100048C92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8B92EC3-7FD2-4552-86CF-3AAD168A38B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52D1EAF-7C3F-475A-99A5-885ADDE213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C53377-A5E7-4E2E-B136-D019BD963509}"/>
              </a:ext>
            </a:extLst>
          </p:cNvPr>
          <p:cNvGrpSpPr/>
          <p:nvPr/>
        </p:nvGrpSpPr>
        <p:grpSpPr>
          <a:xfrm>
            <a:off x="7498393" y="2069306"/>
            <a:ext cx="2668903" cy="1343025"/>
            <a:chOff x="8153401" y="1685925"/>
            <a:chExt cx="2668903" cy="1343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D177B4-00DD-4D75-9D1B-83AEC8D4B6B2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2D31B-4784-491F-A16F-3FF0F71CDC1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96CF166-AC77-4F6F-AC42-CD63BDA5E1C4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27D2C0A-87F4-41E1-AAAA-22B0A657E51A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25C97B4-2032-46E4-955E-E41705BC5213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9340BA-85D2-4CED-B542-17463DCAD7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AF63B-780A-42FC-AB69-5EBFE8B5F56A}"/>
              </a:ext>
            </a:extLst>
          </p:cNvPr>
          <p:cNvGrpSpPr/>
          <p:nvPr/>
        </p:nvGrpSpPr>
        <p:grpSpPr>
          <a:xfrm>
            <a:off x="1626871" y="3436143"/>
            <a:ext cx="2668903" cy="1343025"/>
            <a:chOff x="8153401" y="1685925"/>
            <a:chExt cx="2668903" cy="134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4A5D80-03A7-4595-84AA-FC00651D81A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479046-EF29-43E8-B49F-FE3AAF24387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FE4009-665B-49BA-B8FF-46828C88C3FD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E5BF19-6F4A-45BB-BBDB-E44166FDDBD8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59F01B5-D1A3-4072-8EDA-E51DC4808E0C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CF1F9F7-A2C2-454E-BE9C-849424F689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3E9DCA-6856-4847-8CD4-691F288DE857}"/>
              </a:ext>
            </a:extLst>
          </p:cNvPr>
          <p:cNvGrpSpPr/>
          <p:nvPr/>
        </p:nvGrpSpPr>
        <p:grpSpPr>
          <a:xfrm>
            <a:off x="3455029" y="4789644"/>
            <a:ext cx="2668903" cy="1343025"/>
            <a:chOff x="8153401" y="1685925"/>
            <a:chExt cx="2668903" cy="13430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313876-301D-4D6B-862E-9E5C4F7CB837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22BE95-0A79-4100-BE67-377DD504DED7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9393CE-1216-4098-81AA-158F78497DF0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7ABA32-3648-41E4-9114-C581A53EBB79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9386B66-906F-4CBE-AF8B-6011D3CC54D4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64DAD2B-2EA3-4A40-9870-4E51FB74ED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83045D-608D-4A30-972C-9BE32986E6C1}"/>
              </a:ext>
            </a:extLst>
          </p:cNvPr>
          <p:cNvGrpSpPr/>
          <p:nvPr/>
        </p:nvGrpSpPr>
        <p:grpSpPr>
          <a:xfrm>
            <a:off x="6465889" y="3436143"/>
            <a:ext cx="2668903" cy="1343025"/>
            <a:chOff x="8153401" y="1685925"/>
            <a:chExt cx="2668903" cy="13430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5A87AB-6AA7-489C-9913-6D6A8538CBFE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62134B-B4B6-4826-B03B-72A547642371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56DACE-5236-48B3-82DB-C89E88BD862E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686B7A-2CA8-4698-AD3B-559106548F77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78E0381-D506-47F8-8BC4-6B2E8D6BA967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6191BF1-15C6-40A2-9D51-BFCC6FF814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D57183-720B-46E9-9BFB-A75774F7B677}"/>
              </a:ext>
            </a:extLst>
          </p:cNvPr>
          <p:cNvGrpSpPr/>
          <p:nvPr/>
        </p:nvGrpSpPr>
        <p:grpSpPr>
          <a:xfrm>
            <a:off x="7972421" y="4779243"/>
            <a:ext cx="2668903" cy="1343025"/>
            <a:chOff x="8153401" y="1685925"/>
            <a:chExt cx="2668903" cy="13430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C650B1-88BF-47AF-8482-E59C08FDDDE1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BC4B988-0B52-4FC9-AF73-96B3C813DDA6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CC76D1-8047-45E8-BEDF-E21550BACEE9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C27AA1-7485-496E-8DC8-0D7245BE920E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70016E0-0911-4777-AE41-06887350C83E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DBEC98EB-3BC5-4890-87A6-68B7AD44CD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35154-A71C-479E-B2B7-AC795DBBE78C}"/>
              </a:ext>
            </a:extLst>
          </p:cNvPr>
          <p:cNvGrpSpPr/>
          <p:nvPr/>
        </p:nvGrpSpPr>
        <p:grpSpPr>
          <a:xfrm>
            <a:off x="384184" y="4765832"/>
            <a:ext cx="2668903" cy="1343025"/>
            <a:chOff x="8153401" y="1685925"/>
            <a:chExt cx="2668903" cy="134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69D67B-FEC0-4048-8534-191B546060B8}"/>
                </a:ext>
              </a:extLst>
            </p:cNvPr>
            <p:cNvGrpSpPr/>
            <p:nvPr/>
          </p:nvGrpSpPr>
          <p:grpSpPr>
            <a:xfrm>
              <a:off x="8429625" y="1685925"/>
              <a:ext cx="2114550" cy="695325"/>
              <a:chOff x="8429625" y="1685925"/>
              <a:chExt cx="2114550" cy="69532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154D1-CD0E-4A55-ACE8-00D2441ECE6C}"/>
                  </a:ext>
                </a:extLst>
              </p:cNvPr>
              <p:cNvSpPr/>
              <p:nvPr/>
            </p:nvSpPr>
            <p:spPr>
              <a:xfrm>
                <a:off x="84296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6F286F-49B9-445C-8C38-99F564B296E8}"/>
                  </a:ext>
                </a:extLst>
              </p:cNvPr>
              <p:cNvSpPr/>
              <p:nvPr/>
            </p:nvSpPr>
            <p:spPr>
              <a:xfrm>
                <a:off x="913447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B5B018-52D0-403C-85AD-9D52EC9BD084}"/>
                  </a:ext>
                </a:extLst>
              </p:cNvPr>
              <p:cNvSpPr/>
              <p:nvPr/>
            </p:nvSpPr>
            <p:spPr>
              <a:xfrm>
                <a:off x="9839325" y="1685925"/>
                <a:ext cx="704850" cy="6953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776CF08-5DA7-48A0-B7D5-78A05AEE1DFF}"/>
                </a:ext>
              </a:extLst>
            </p:cNvPr>
            <p:cNvCxnSpPr/>
            <p:nvPr/>
          </p:nvCxnSpPr>
          <p:spPr>
            <a:xfrm rot="5400000">
              <a:off x="7962901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13C091-A164-4DF0-A916-F4D591AB47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2679" y="2219325"/>
              <a:ext cx="1000125" cy="619125"/>
            </a:xfrm>
            <a:prstGeom prst="bentConnector3">
              <a:avLst/>
            </a:prstGeom>
            <a:ln>
              <a:headEnd type="oval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73F4C02-C863-4064-8C72-BB426BC4DDAA}"/>
              </a:ext>
            </a:extLst>
          </p:cNvPr>
          <p:cNvSpPr/>
          <p:nvPr/>
        </p:nvSpPr>
        <p:spPr>
          <a:xfrm>
            <a:off x="10043460" y="3412331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E2A67D-40A8-4797-BD3C-80B87949ED56}"/>
              </a:ext>
            </a:extLst>
          </p:cNvPr>
          <p:cNvSpPr/>
          <p:nvPr/>
        </p:nvSpPr>
        <p:spPr>
          <a:xfrm>
            <a:off x="7839862" y="61134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88D004-95F9-40F3-8726-9C1EE68B04C3}"/>
              </a:ext>
            </a:extLst>
          </p:cNvPr>
          <p:cNvSpPr/>
          <p:nvPr/>
        </p:nvSpPr>
        <p:spPr>
          <a:xfrm>
            <a:off x="5501636" y="3444709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AB7AD9-2326-467D-8E9A-EE46C86904F6}"/>
              </a:ext>
            </a:extLst>
          </p:cNvPr>
          <p:cNvSpPr/>
          <p:nvPr/>
        </p:nvSpPr>
        <p:spPr>
          <a:xfrm>
            <a:off x="6314108" y="478353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1964A-169C-4109-BA91-FF972F3C8C89}"/>
              </a:ext>
            </a:extLst>
          </p:cNvPr>
          <p:cNvSpPr/>
          <p:nvPr/>
        </p:nvSpPr>
        <p:spPr>
          <a:xfrm>
            <a:off x="5977728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DDE194-FA57-42DF-A52D-600430CC5545}"/>
              </a:ext>
            </a:extLst>
          </p:cNvPr>
          <p:cNvSpPr/>
          <p:nvPr/>
        </p:nvSpPr>
        <p:spPr>
          <a:xfrm>
            <a:off x="247808" y="6105006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A61355-4CDD-4728-A434-637D8C174119}"/>
              </a:ext>
            </a:extLst>
          </p:cNvPr>
          <p:cNvSpPr/>
          <p:nvPr/>
        </p:nvSpPr>
        <p:spPr>
          <a:xfrm>
            <a:off x="2920530" y="6101755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D0453-756F-44C0-9F35-9CFB143758B3}"/>
              </a:ext>
            </a:extLst>
          </p:cNvPr>
          <p:cNvSpPr/>
          <p:nvPr/>
        </p:nvSpPr>
        <p:spPr>
          <a:xfrm>
            <a:off x="10508765" y="6123372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BC332D-D8EE-4A37-AF9D-02C00A15C8B5}"/>
              </a:ext>
            </a:extLst>
          </p:cNvPr>
          <p:cNvSpPr/>
          <p:nvPr/>
        </p:nvSpPr>
        <p:spPr>
          <a:xfrm>
            <a:off x="3333570" y="6108857"/>
            <a:ext cx="265117" cy="2324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46949B1-B97F-431A-89DC-E24DB2E00F86}"/>
              </a:ext>
            </a:extLst>
          </p:cNvPr>
          <p:cNvSpPr/>
          <p:nvPr/>
        </p:nvSpPr>
        <p:spPr>
          <a:xfrm>
            <a:off x="571487" y="4229100"/>
            <a:ext cx="2433964" cy="1779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23F249-9DD8-4200-9FB1-FEA7562B9CE1}"/>
              </a:ext>
            </a:extLst>
          </p:cNvPr>
          <p:cNvSpPr txBox="1"/>
          <p:nvPr/>
        </p:nvSpPr>
        <p:spPr>
          <a:xfrm>
            <a:off x="29516" y="3677383"/>
            <a:ext cx="192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 subtree &lt;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D256C5-4418-49DC-8303-5CF49C276F23}"/>
              </a:ext>
            </a:extLst>
          </p:cNvPr>
          <p:cNvSpPr/>
          <p:nvPr/>
        </p:nvSpPr>
        <p:spPr>
          <a:xfrm>
            <a:off x="3620618" y="4229099"/>
            <a:ext cx="2352340" cy="19227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3E393-F523-4D9A-8AAB-40F34E84480B}"/>
              </a:ext>
            </a:extLst>
          </p:cNvPr>
          <p:cNvSpPr txBox="1"/>
          <p:nvPr/>
        </p:nvSpPr>
        <p:spPr>
          <a:xfrm>
            <a:off x="4164995" y="3673870"/>
            <a:ext cx="2118967" cy="46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right subtree &gt;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2564</Words>
  <Application>Microsoft Office PowerPoint</Application>
  <PresentationFormat>Widescreen</PresentationFormat>
  <Paragraphs>836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Office Theme</vt:lpstr>
      <vt:lpstr>CSCI 2270-305 Recitation 03/05: Binary Search Trees</vt:lpstr>
      <vt:lpstr>Logistics</vt:lpstr>
      <vt:lpstr>Binary Trees (Abstract Data Type)</vt:lpstr>
      <vt:lpstr>Implementation of Binary Trees</vt:lpstr>
      <vt:lpstr>Implementation of Binary Trees</vt:lpstr>
      <vt:lpstr>What is a Binary Search Tree?</vt:lpstr>
      <vt:lpstr>BST: For each node …</vt:lpstr>
      <vt:lpstr>BST: For each node …</vt:lpstr>
      <vt:lpstr>BST: For each node …</vt:lpstr>
      <vt:lpstr>BST: For each node …</vt:lpstr>
      <vt:lpstr>BST: Searching a Node</vt:lpstr>
      <vt:lpstr>BST: search(root, 5)</vt:lpstr>
      <vt:lpstr>BST: search(root, 5)</vt:lpstr>
      <vt:lpstr>BST: search(root, 5)</vt:lpstr>
      <vt:lpstr>BST: search(root, 5)</vt:lpstr>
      <vt:lpstr>BST: Inserting a new node</vt:lpstr>
      <vt:lpstr>BST: addNode(root, 14)</vt:lpstr>
      <vt:lpstr>BST: addNode(root, 14)</vt:lpstr>
      <vt:lpstr>BST: addNode(root, 14)</vt:lpstr>
      <vt:lpstr>BST: addNode(root, 14)</vt:lpstr>
      <vt:lpstr>BST: addNode(root, 14)</vt:lpstr>
      <vt:lpstr>BST: addNode(root, 14)</vt:lpstr>
      <vt:lpstr>BST: addNode(root, 14)</vt:lpstr>
      <vt:lpstr>So why BSTs?</vt:lpstr>
      <vt:lpstr>So why BSTs?</vt:lpstr>
      <vt:lpstr>So why BSTs?</vt:lpstr>
      <vt:lpstr>So why BSTs?</vt:lpstr>
      <vt:lpstr>BST Complexity</vt:lpstr>
      <vt:lpstr>BST Construction</vt:lpstr>
      <vt:lpstr>BST Construction</vt:lpstr>
      <vt:lpstr>BST Construction</vt:lpstr>
      <vt:lpstr>BST Construction</vt:lpstr>
      <vt:lpstr>BST Construction</vt:lpstr>
      <vt:lpstr>BST Construction</vt:lpstr>
      <vt:lpstr>A more balanced BST!</vt:lpstr>
      <vt:lpstr>A more balanced BST!</vt:lpstr>
      <vt:lpstr>Complexity of a search in a BST</vt:lpstr>
      <vt:lpstr>Complexity of a search in a BST</vt:lpstr>
      <vt:lpstr>Complexity of a search in a BST</vt:lpstr>
      <vt:lpstr>BST Search Complexity in Terms of n.</vt:lpstr>
      <vt:lpstr>BST Search Complexity in Terms of n.</vt:lpstr>
      <vt:lpstr>Relationship between depth h and nodes n.</vt:lpstr>
      <vt:lpstr>Relationship between depth h and nodes n.</vt:lpstr>
      <vt:lpstr>Relationship between depth h and nodes n.</vt:lpstr>
      <vt:lpstr>Relationship between depth h and nodes n.</vt:lpstr>
      <vt:lpstr>Deleting a node</vt:lpstr>
      <vt:lpstr>Case 1: Deleting a leaf node</vt:lpstr>
      <vt:lpstr>Case 1: deleteNode(root, 5);</vt:lpstr>
      <vt:lpstr>Case 1: deleteNode(root, 5);</vt:lpstr>
      <vt:lpstr>Case 1: deleteNode(root, 5);</vt:lpstr>
      <vt:lpstr>Case 1: deleteNode(root, 5);</vt:lpstr>
      <vt:lpstr>Case 2: Deleting node with left child</vt:lpstr>
      <vt:lpstr>Case 2: deleteNode(root, 7);</vt:lpstr>
      <vt:lpstr>Case 2: deleteNode(root, 7);</vt:lpstr>
      <vt:lpstr>Case 3: Deleting node with right child</vt:lpstr>
      <vt:lpstr>Case 4: Deleting node with both children</vt:lpstr>
      <vt:lpstr>Case 4: deleteNode(root, 9);</vt:lpstr>
      <vt:lpstr>Case 4: deleteNode(root, 9);</vt:lpstr>
      <vt:lpstr>Case 4: deleteNode(root, 9);</vt:lpstr>
      <vt:lpstr>Case 4: deleteNode(root, 9);</vt:lpstr>
      <vt:lpstr>Case 4: deleteNode(root, 9);</vt:lpstr>
      <vt:lpstr>Case 4: deleteNode(root, 9);</vt:lpstr>
      <vt:lpstr>Case 4: deleteNode(root, 9);</vt:lpstr>
      <vt:lpstr>Case 4: deleteNode(root, 9);</vt:lpstr>
      <vt:lpstr>Recursive deleteNode (Silver Problem)</vt:lpstr>
      <vt:lpstr>Recursive deleteNode (Silver Problem)</vt:lpstr>
      <vt:lpstr>Recursive deleteNode (Silver Problem)</vt:lpstr>
      <vt:lpstr>Recursive deleteNode (Silver Problem)</vt:lpstr>
      <vt:lpstr>Recursive deleteNode (Silver Problem)</vt:lpstr>
      <vt:lpstr>Gold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2392</cp:revision>
  <dcterms:created xsi:type="dcterms:W3CDTF">2019-10-21T02:44:34Z</dcterms:created>
  <dcterms:modified xsi:type="dcterms:W3CDTF">2020-03-06T14:49:38Z</dcterms:modified>
</cp:coreProperties>
</file>