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259" r:id="rId2"/>
    <p:sldId id="276" r:id="rId3"/>
    <p:sldId id="277" r:id="rId4"/>
    <p:sldId id="278" r:id="rId5"/>
    <p:sldId id="279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99" r:id="rId15"/>
    <p:sldId id="290" r:id="rId16"/>
    <p:sldId id="291" r:id="rId17"/>
    <p:sldId id="292" r:id="rId18"/>
    <p:sldId id="293" r:id="rId19"/>
    <p:sldId id="294" r:id="rId20"/>
    <p:sldId id="280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401" r:id="rId29"/>
    <p:sldId id="400" r:id="rId30"/>
    <p:sldId id="402" r:id="rId31"/>
    <p:sldId id="405" r:id="rId32"/>
    <p:sldId id="403" r:id="rId33"/>
    <p:sldId id="404" r:id="rId34"/>
    <p:sldId id="406" r:id="rId35"/>
    <p:sldId id="407" r:id="rId36"/>
    <p:sldId id="408" r:id="rId37"/>
    <p:sldId id="409" r:id="rId38"/>
    <p:sldId id="410" r:id="rId39"/>
    <p:sldId id="413" r:id="rId40"/>
    <p:sldId id="415" r:id="rId41"/>
    <p:sldId id="411" r:id="rId42"/>
    <p:sldId id="412" r:id="rId43"/>
    <p:sldId id="303" r:id="rId44"/>
    <p:sldId id="366" r:id="rId45"/>
    <p:sldId id="367" r:id="rId46"/>
    <p:sldId id="368" r:id="rId47"/>
    <p:sldId id="369" r:id="rId48"/>
    <p:sldId id="372" r:id="rId49"/>
    <p:sldId id="371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98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4" r:id="rId72"/>
    <p:sldId id="393" r:id="rId73"/>
    <p:sldId id="395" r:id="rId74"/>
    <p:sldId id="396" r:id="rId75"/>
    <p:sldId id="397" r:id="rId76"/>
    <p:sldId id="355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321" r:id="rId95"/>
    <p:sldId id="322" r:id="rId96"/>
    <p:sldId id="323" r:id="rId97"/>
    <p:sldId id="324" r:id="rId98"/>
    <p:sldId id="325" r:id="rId99"/>
    <p:sldId id="326" r:id="rId100"/>
    <p:sldId id="327" r:id="rId101"/>
    <p:sldId id="329" r:id="rId102"/>
    <p:sldId id="330" r:id="rId103"/>
    <p:sldId id="331" r:id="rId104"/>
    <p:sldId id="332" r:id="rId105"/>
    <p:sldId id="333" r:id="rId106"/>
    <p:sldId id="334" r:id="rId107"/>
    <p:sldId id="335" r:id="rId108"/>
    <p:sldId id="336" r:id="rId109"/>
    <p:sldId id="337" r:id="rId110"/>
    <p:sldId id="361" r:id="rId111"/>
    <p:sldId id="362" r:id="rId112"/>
    <p:sldId id="365" r:id="rId113"/>
    <p:sldId id="363" r:id="rId114"/>
    <p:sldId id="364" r:id="rId115"/>
    <p:sldId id="339" r:id="rId116"/>
    <p:sldId id="340" r:id="rId117"/>
    <p:sldId id="341" r:id="rId118"/>
    <p:sldId id="342" r:id="rId119"/>
    <p:sldId id="343" r:id="rId120"/>
    <p:sldId id="344" r:id="rId121"/>
    <p:sldId id="345" r:id="rId122"/>
    <p:sldId id="346" r:id="rId123"/>
    <p:sldId id="347" r:id="rId124"/>
    <p:sldId id="348" r:id="rId125"/>
    <p:sldId id="349" r:id="rId126"/>
    <p:sldId id="351" r:id="rId127"/>
    <p:sldId id="350" r:id="rId128"/>
    <p:sldId id="352" r:id="rId129"/>
    <p:sldId id="353" r:id="rId130"/>
    <p:sldId id="354" r:id="rId131"/>
    <p:sldId id="356" r:id="rId132"/>
    <p:sldId id="357" r:id="rId133"/>
    <p:sldId id="358" r:id="rId134"/>
    <p:sldId id="360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ad.deshmukh@gmail.com" initials="v" lastIdx="1" clrIdx="0">
    <p:extLst>
      <p:ext uri="{19B8F6BF-5375-455C-9EA6-DF929625EA0E}">
        <p15:presenceInfo xmlns:p15="http://schemas.microsoft.com/office/powerpoint/2012/main" userId="58634740cf8143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rd1243/CSCI2270-S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02/27:</a:t>
            </a:r>
            <a:br>
              <a:rPr lang="en-US" sz="5400" dirty="0"/>
            </a:br>
            <a:r>
              <a:rPr lang="en-US" sz="5400" dirty="0"/>
              <a:t>Trees and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1B0C2-7359-428B-A54A-B1AC683366D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17360" y="948813"/>
            <a:ext cx="1076018" cy="34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BD67A0-22CE-46A5-BDD7-ACEB761D442B}"/>
              </a:ext>
            </a:extLst>
          </p:cNvPr>
          <p:cNvSpPr txBox="1"/>
          <p:nvPr/>
        </p:nvSpPr>
        <p:spPr>
          <a:xfrm>
            <a:off x="7893378" y="625647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B4E5E-62A3-4EAF-BF11-144726386D43}"/>
              </a:ext>
            </a:extLst>
          </p:cNvPr>
          <p:cNvSpPr txBox="1"/>
          <p:nvPr/>
        </p:nvSpPr>
        <p:spPr>
          <a:xfrm>
            <a:off x="3096587" y="5745328"/>
            <a:ext cx="65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first node in the tree is called the root.</a:t>
            </a:r>
          </a:p>
        </p:txBody>
      </p:sp>
      <p:pic>
        <p:nvPicPr>
          <p:cNvPr id="14" name="Picture 13" descr="A close up of a womans face&#10;&#10;Description automatically generated">
            <a:extLst>
              <a:ext uri="{FF2B5EF4-FFF2-40B4-BE49-F238E27FC236}">
                <a16:creationId xmlns:a16="http://schemas.microsoft.com/office/drawing/2014/main" id="{76233BAD-F7EC-4926-95FD-55B837DC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80" y="767251"/>
            <a:ext cx="2042447" cy="12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365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70C2F8-8867-41E8-9096-44F5DE11D727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6626959" y="6086845"/>
            <a:ext cx="432844" cy="257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341A1D3-4158-468F-A03A-7BD125BC143B}"/>
              </a:ext>
            </a:extLst>
          </p:cNvPr>
          <p:cNvSpPr txBox="1"/>
          <p:nvPr/>
        </p:nvSpPr>
        <p:spPr>
          <a:xfrm>
            <a:off x="7059803" y="6113782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2404DD6-0D00-4AE5-8A0C-A78AC1ADB99F}"/>
              </a:ext>
            </a:extLst>
          </p:cNvPr>
          <p:cNvSpPr/>
          <p:nvPr/>
        </p:nvSpPr>
        <p:spPr>
          <a:xfrm>
            <a:off x="2743069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544A623-838F-4833-886C-F7463C8C3413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08261F7-32F6-4C31-A9C9-D073220F8E9A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1B86610-4E78-40CB-8492-A30D13F6E920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F970FC-81ED-47CF-9A63-065D518B47EA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A4BC40F-5D5A-4106-B7C6-074194AEF25D}"/>
              </a:ext>
            </a:extLst>
          </p:cNvPr>
          <p:cNvSpPr/>
          <p:nvPr/>
        </p:nvSpPr>
        <p:spPr>
          <a:xfrm>
            <a:off x="2743059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619461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C2AA81-E021-43BC-B110-6B350D988364}"/>
              </a:ext>
            </a:extLst>
          </p:cNvPr>
          <p:cNvCxnSpPr>
            <a:cxnSpLocks/>
          </p:cNvCxnSpPr>
          <p:nvPr/>
        </p:nvCxnSpPr>
        <p:spPr>
          <a:xfrm flipH="1">
            <a:off x="7779409" y="4346200"/>
            <a:ext cx="508499" cy="40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8B089AD-ECEF-45AC-A1FE-588B9ECF9B47}"/>
              </a:ext>
            </a:extLst>
          </p:cNvPr>
          <p:cNvSpPr txBox="1"/>
          <p:nvPr/>
        </p:nvSpPr>
        <p:spPr>
          <a:xfrm>
            <a:off x="7744493" y="389065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A531B4-FEDB-4B3E-AED6-44CED989715D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553F3C-2BF0-46EA-A2FD-B0601CCC3CE3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48B9F0-F401-423B-B5FD-2E895CCA6C6D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0BC87C-9126-42CD-955B-BE44C31B5594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733205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C2AA81-E021-43BC-B110-6B350D988364}"/>
              </a:ext>
            </a:extLst>
          </p:cNvPr>
          <p:cNvCxnSpPr>
            <a:cxnSpLocks/>
          </p:cNvCxnSpPr>
          <p:nvPr/>
        </p:nvCxnSpPr>
        <p:spPr>
          <a:xfrm flipH="1">
            <a:off x="7779409" y="4346200"/>
            <a:ext cx="508499" cy="40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8B089AD-ECEF-45AC-A1FE-588B9ECF9B47}"/>
              </a:ext>
            </a:extLst>
          </p:cNvPr>
          <p:cNvSpPr txBox="1"/>
          <p:nvPr/>
        </p:nvSpPr>
        <p:spPr>
          <a:xfrm>
            <a:off x="7744493" y="389065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174666-72A3-408E-A598-1B292699D158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1F995EA-B727-4FC6-A871-DECB56286A00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841A85-E6B7-4D94-A3B4-97D4E2D55A0E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B9B467-7102-465E-A1F3-F484F7B55180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540890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54C14C-16B4-4C06-826B-74C4D20183B5}"/>
              </a:ext>
            </a:extLst>
          </p:cNvPr>
          <p:cNvCxnSpPr>
            <a:cxnSpLocks/>
          </p:cNvCxnSpPr>
          <p:nvPr/>
        </p:nvCxnSpPr>
        <p:spPr>
          <a:xfrm flipV="1">
            <a:off x="7873497" y="6158050"/>
            <a:ext cx="365856" cy="219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75A7ABF-EAB7-4511-A767-C58625929823}"/>
              </a:ext>
            </a:extLst>
          </p:cNvPr>
          <p:cNvSpPr txBox="1"/>
          <p:nvPr/>
        </p:nvSpPr>
        <p:spPr>
          <a:xfrm>
            <a:off x="7059803" y="6113782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820273-0D06-471A-BB04-4D984B537785}"/>
              </a:ext>
            </a:extLst>
          </p:cNvPr>
          <p:cNvSpPr/>
          <p:nvPr/>
        </p:nvSpPr>
        <p:spPr>
          <a:xfrm>
            <a:off x="2743069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2A0D5DB-A4E2-41F0-B89A-65FA96994E0D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7E68C4-D7A4-4734-BA68-CE8AE22EC8FE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4B85C2-92EF-426A-89BC-606C59382E6D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CF65645-5E8B-4F5E-AC83-BBF542C6090D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182408-131D-4C1B-A191-8834697447DA}"/>
              </a:ext>
            </a:extLst>
          </p:cNvPr>
          <p:cNvSpPr/>
          <p:nvPr/>
        </p:nvSpPr>
        <p:spPr>
          <a:xfrm>
            <a:off x="2743059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071644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CC3BD3-DE30-437C-A270-3102C129CCB9}"/>
              </a:ext>
            </a:extLst>
          </p:cNvPr>
          <p:cNvCxnSpPr>
            <a:cxnSpLocks/>
          </p:cNvCxnSpPr>
          <p:nvPr/>
        </p:nvCxnSpPr>
        <p:spPr>
          <a:xfrm flipH="1">
            <a:off x="7779409" y="4346200"/>
            <a:ext cx="508499" cy="40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4EC40A-D9B9-4336-8CFB-51BA3624C6AC}"/>
              </a:ext>
            </a:extLst>
          </p:cNvPr>
          <p:cNvSpPr txBox="1"/>
          <p:nvPr/>
        </p:nvSpPr>
        <p:spPr>
          <a:xfrm>
            <a:off x="7744493" y="389065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ABF75C-2689-4495-B2DE-732771B9171C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A4612D-864A-41CA-B654-2E4EA77440D4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13ED609-8025-4F69-9313-2CF4370532E9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A7A459-1619-49A8-81E8-A722BEE14BA8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45140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CC3BD3-DE30-437C-A270-3102C129CCB9}"/>
              </a:ext>
            </a:extLst>
          </p:cNvPr>
          <p:cNvCxnSpPr>
            <a:cxnSpLocks/>
          </p:cNvCxnSpPr>
          <p:nvPr/>
        </p:nvCxnSpPr>
        <p:spPr>
          <a:xfrm flipH="1">
            <a:off x="7779409" y="4346200"/>
            <a:ext cx="508499" cy="40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4EC40A-D9B9-4336-8CFB-51BA3624C6AC}"/>
              </a:ext>
            </a:extLst>
          </p:cNvPr>
          <p:cNvSpPr txBox="1"/>
          <p:nvPr/>
        </p:nvSpPr>
        <p:spPr>
          <a:xfrm>
            <a:off x="7744493" y="389065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78B852-9ECF-4534-8DBE-82A2B4D3EB08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9A61E7-0462-4937-903B-D14381F3B06A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D890BB-5F0E-44EA-914D-DB30D1E863FD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0625F4-199E-40A3-9BEB-E6AE8E6C6769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980623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600514C-3F09-4549-B937-41E406E47F43}"/>
              </a:ext>
            </a:extLst>
          </p:cNvPr>
          <p:cNvCxnSpPr>
            <a:cxnSpLocks/>
          </p:cNvCxnSpPr>
          <p:nvPr/>
        </p:nvCxnSpPr>
        <p:spPr>
          <a:xfrm>
            <a:off x="4896149" y="3234530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269AA92-7A2A-4265-8FB6-38B624D2CBCD}"/>
              </a:ext>
            </a:extLst>
          </p:cNvPr>
          <p:cNvSpPr txBox="1"/>
          <p:nvPr/>
        </p:nvSpPr>
        <p:spPr>
          <a:xfrm>
            <a:off x="4125049" y="2846260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D0C6B4-88DC-4A99-BA6A-1A88DB2745EB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B6393B-877D-4EFF-AC21-6F5F7D3EDFD8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ABA97D-9A61-44C8-9C15-E119B8291B01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699494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600514C-3F09-4549-B937-41E406E47F43}"/>
              </a:ext>
            </a:extLst>
          </p:cNvPr>
          <p:cNvCxnSpPr>
            <a:cxnSpLocks/>
          </p:cNvCxnSpPr>
          <p:nvPr/>
        </p:nvCxnSpPr>
        <p:spPr>
          <a:xfrm>
            <a:off x="4896149" y="3234530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269AA92-7A2A-4265-8FB6-38B624D2CBCD}"/>
              </a:ext>
            </a:extLst>
          </p:cNvPr>
          <p:cNvSpPr txBox="1"/>
          <p:nvPr/>
        </p:nvSpPr>
        <p:spPr>
          <a:xfrm>
            <a:off x="4125049" y="2846260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495D6B-A967-4BF2-AB1B-7209EF793762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22C186-8CF2-41BD-A411-D27DEC0F7189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CC4FF9-2508-4113-9E92-5493E960CC60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928061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</p:cNvCxnSpPr>
          <p:nvPr/>
        </p:nvCxnSpPr>
        <p:spPr>
          <a:xfrm>
            <a:off x="5784834" y="2068618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5013734" y="168034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BD3778-B00B-4B48-B3EC-37A5B5843284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CCA3105-EA9D-458E-B0B0-A58EADAC65C2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094270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</p:cNvCxnSpPr>
          <p:nvPr/>
        </p:nvCxnSpPr>
        <p:spPr>
          <a:xfrm>
            <a:off x="5784834" y="2068618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5013734" y="168034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59F4BE-C2E1-4628-875B-0F452869ADC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F85F2D-8CC1-4F22-B917-22F3B52C7905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2733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1B0C2-7359-428B-A54A-B1AC683366D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17360" y="948813"/>
            <a:ext cx="1076018" cy="34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BD67A0-22CE-46A5-BDD7-ACEB761D442B}"/>
              </a:ext>
            </a:extLst>
          </p:cNvPr>
          <p:cNvSpPr txBox="1"/>
          <p:nvPr/>
        </p:nvSpPr>
        <p:spPr>
          <a:xfrm>
            <a:off x="7893378" y="625647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B4E5E-62A3-4EAF-BF11-144726386D43}"/>
              </a:ext>
            </a:extLst>
          </p:cNvPr>
          <p:cNvSpPr txBox="1"/>
          <p:nvPr/>
        </p:nvSpPr>
        <p:spPr>
          <a:xfrm>
            <a:off x="2472853" y="5775392"/>
            <a:ext cx="724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Each node may have a </a:t>
            </a:r>
            <a:r>
              <a:rPr lang="en-US" sz="2800" dirty="0">
                <a:solidFill>
                  <a:srgbClr val="FF0000"/>
                </a:solidFill>
              </a:rPr>
              <a:t>left child </a:t>
            </a:r>
            <a:r>
              <a:rPr lang="en-US" sz="2800" dirty="0">
                <a:solidFill>
                  <a:schemeClr val="accent1"/>
                </a:solidFill>
              </a:rPr>
              <a:t>and a </a:t>
            </a:r>
            <a:r>
              <a:rPr lang="en-US" sz="2800" dirty="0">
                <a:solidFill>
                  <a:srgbClr val="C00000"/>
                </a:solidFill>
              </a:rPr>
              <a:t>right child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F481E-BB04-428E-BE35-0D448EF81E7F}"/>
              </a:ext>
            </a:extLst>
          </p:cNvPr>
          <p:cNvSpPr txBox="1"/>
          <p:nvPr/>
        </p:nvSpPr>
        <p:spPr>
          <a:xfrm>
            <a:off x="3956371" y="1086881"/>
            <a:ext cx="8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F7D5F86-BE76-4233-B676-C9F8475E68E8}"/>
              </a:ext>
            </a:extLst>
          </p:cNvPr>
          <p:cNvSpPr/>
          <p:nvPr/>
        </p:nvSpPr>
        <p:spPr>
          <a:xfrm rot="1556176">
            <a:off x="4082606" y="1382983"/>
            <a:ext cx="1158810" cy="87606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FE63-400A-47F5-B459-02EE21E023E1}"/>
              </a:ext>
            </a:extLst>
          </p:cNvPr>
          <p:cNvSpPr txBox="1"/>
          <p:nvPr/>
        </p:nvSpPr>
        <p:spPr>
          <a:xfrm>
            <a:off x="8834592" y="1460034"/>
            <a:ext cx="129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6796AFC-2820-480A-BC23-C59ABC597F6C}"/>
              </a:ext>
            </a:extLst>
          </p:cNvPr>
          <p:cNvSpPr/>
          <p:nvPr/>
        </p:nvSpPr>
        <p:spPr>
          <a:xfrm rot="12497924" flipV="1">
            <a:off x="7699776" y="1559555"/>
            <a:ext cx="1268780" cy="158241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92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</p:cNvCxnSpPr>
          <p:nvPr/>
        </p:nvCxnSpPr>
        <p:spPr>
          <a:xfrm flipH="1">
            <a:off x="8321681" y="2977807"/>
            <a:ext cx="340315" cy="462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8305317" y="2479432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59F4BE-C2E1-4628-875B-0F452869ADC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F85F2D-8CC1-4F22-B917-22F3B52C7905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CEA957-CD9F-4396-9ADD-528C2B1F8B03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06F3236-7F8C-4466-8785-A6506442C089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61074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59F4BE-C2E1-4628-875B-0F452869ADC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F85F2D-8CC1-4F22-B917-22F3B52C7905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B5F8FD-AAA3-4192-938A-5AF8F99214EE}"/>
              </a:ext>
            </a:extLst>
          </p:cNvPr>
          <p:cNvCxnSpPr>
            <a:cxnSpLocks/>
          </p:cNvCxnSpPr>
          <p:nvPr/>
        </p:nvCxnSpPr>
        <p:spPr>
          <a:xfrm>
            <a:off x="5784834" y="2068618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E67F80A-9708-4715-838D-34CA5C8C676A}"/>
              </a:ext>
            </a:extLst>
          </p:cNvPr>
          <p:cNvSpPr txBox="1"/>
          <p:nvPr/>
        </p:nvSpPr>
        <p:spPr>
          <a:xfrm>
            <a:off x="5013734" y="168034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8348622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59F4BE-C2E1-4628-875B-0F452869ADC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F85F2D-8CC1-4F22-B917-22F3B52C7905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B5F8FD-AAA3-4192-938A-5AF8F99214EE}"/>
              </a:ext>
            </a:extLst>
          </p:cNvPr>
          <p:cNvCxnSpPr>
            <a:cxnSpLocks/>
          </p:cNvCxnSpPr>
          <p:nvPr/>
        </p:nvCxnSpPr>
        <p:spPr>
          <a:xfrm>
            <a:off x="5784834" y="2068618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E67F80A-9708-4715-838D-34CA5C8C676A}"/>
              </a:ext>
            </a:extLst>
          </p:cNvPr>
          <p:cNvSpPr txBox="1"/>
          <p:nvPr/>
        </p:nvSpPr>
        <p:spPr>
          <a:xfrm>
            <a:off x="5013734" y="168034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7203730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59F4BE-C2E1-4628-875B-0F452869ADC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B5F8FD-AAA3-4192-938A-5AF8F99214EE}"/>
              </a:ext>
            </a:extLst>
          </p:cNvPr>
          <p:cNvCxnSpPr>
            <a:cxnSpLocks/>
          </p:cNvCxnSpPr>
          <p:nvPr/>
        </p:nvCxnSpPr>
        <p:spPr>
          <a:xfrm>
            <a:off x="7316278" y="993552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E67F80A-9708-4715-838D-34CA5C8C676A}"/>
              </a:ext>
            </a:extLst>
          </p:cNvPr>
          <p:cNvSpPr txBox="1"/>
          <p:nvPr/>
        </p:nvSpPr>
        <p:spPr>
          <a:xfrm>
            <a:off x="6545178" y="605282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3037268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59F4BE-C2E1-4628-875B-0F452869ADC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B5F8FD-AAA3-4192-938A-5AF8F99214EE}"/>
              </a:ext>
            </a:extLst>
          </p:cNvPr>
          <p:cNvCxnSpPr>
            <a:cxnSpLocks/>
          </p:cNvCxnSpPr>
          <p:nvPr/>
        </p:nvCxnSpPr>
        <p:spPr>
          <a:xfrm>
            <a:off x="7316278" y="993552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E67F80A-9708-4715-838D-34CA5C8C676A}"/>
              </a:ext>
            </a:extLst>
          </p:cNvPr>
          <p:cNvSpPr txBox="1"/>
          <p:nvPr/>
        </p:nvSpPr>
        <p:spPr>
          <a:xfrm>
            <a:off x="6545178" y="605282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1524030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</p:cNvCxnSpPr>
          <p:nvPr/>
        </p:nvCxnSpPr>
        <p:spPr>
          <a:xfrm flipH="1">
            <a:off x="11017434" y="1689897"/>
            <a:ext cx="379908" cy="56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10895933" y="1225744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83668B-177F-4C48-849D-244CC303281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0947291-E874-4794-8659-F082872C4C4D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70796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</p:cNvCxnSpPr>
          <p:nvPr/>
        </p:nvCxnSpPr>
        <p:spPr>
          <a:xfrm>
            <a:off x="8675061" y="3091708"/>
            <a:ext cx="168261" cy="49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8173652" y="2627555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2EAC6-57AC-4DE8-82D0-65BF305887D9}"/>
              </a:ext>
            </a:extLst>
          </p:cNvPr>
          <p:cNvSpPr/>
          <p:nvPr/>
        </p:nvSpPr>
        <p:spPr>
          <a:xfrm>
            <a:off x="1477008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80FCFA-A488-4D2A-8169-4FC351F9D789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E2553B-B102-47CD-9AC2-02D6D8B887A1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10D361-BA47-4F33-B816-055F17E157D7}"/>
              </a:ext>
            </a:extLst>
          </p:cNvPr>
          <p:cNvSpPr/>
          <p:nvPr/>
        </p:nvSpPr>
        <p:spPr>
          <a:xfrm>
            <a:off x="1476928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750553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</p:cNvCxnSpPr>
          <p:nvPr/>
        </p:nvCxnSpPr>
        <p:spPr>
          <a:xfrm>
            <a:off x="8675061" y="3091708"/>
            <a:ext cx="168261" cy="49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8173652" y="2627555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2EAC6-57AC-4DE8-82D0-65BF305887D9}"/>
              </a:ext>
            </a:extLst>
          </p:cNvPr>
          <p:cNvSpPr/>
          <p:nvPr/>
        </p:nvSpPr>
        <p:spPr>
          <a:xfrm>
            <a:off x="1477008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18CE6-A77F-46B3-B484-4C9B682571F9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3E14D0-18F4-420B-96D4-894C755EEB18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6EA27A-ABF2-433B-AFFB-9FBF7FCDA017}"/>
              </a:ext>
            </a:extLst>
          </p:cNvPr>
          <p:cNvSpPr/>
          <p:nvPr/>
        </p:nvSpPr>
        <p:spPr>
          <a:xfrm>
            <a:off x="1476928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631276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484137" y="4998558"/>
            <a:ext cx="631908" cy="10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8982728" y="4534405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2EAC6-57AC-4DE8-82D0-65BF305887D9}"/>
              </a:ext>
            </a:extLst>
          </p:cNvPr>
          <p:cNvSpPr/>
          <p:nvPr/>
        </p:nvSpPr>
        <p:spPr>
          <a:xfrm>
            <a:off x="1477008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761CAE-75C5-46E5-ADD4-59F41BB20988}"/>
              </a:ext>
            </a:extLst>
          </p:cNvPr>
          <p:cNvSpPr/>
          <p:nvPr/>
        </p:nvSpPr>
        <p:spPr>
          <a:xfrm>
            <a:off x="2096234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54CA8C-E123-4E08-B71F-BBA97204A9C2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C870E4-4633-4D08-BA0A-C9A089757049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D94CF4-D63C-4FE6-BEA0-A5A083A5CD1C}"/>
              </a:ext>
            </a:extLst>
          </p:cNvPr>
          <p:cNvSpPr/>
          <p:nvPr/>
        </p:nvSpPr>
        <p:spPr>
          <a:xfrm>
            <a:off x="1476928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7FA8E3-7274-445C-A1F4-F22A670185C1}"/>
              </a:ext>
            </a:extLst>
          </p:cNvPr>
          <p:cNvSpPr/>
          <p:nvPr/>
        </p:nvSpPr>
        <p:spPr>
          <a:xfrm>
            <a:off x="2095983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630984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484137" y="4998558"/>
            <a:ext cx="631908" cy="10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8982728" y="4534405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2EAC6-57AC-4DE8-82D0-65BF305887D9}"/>
              </a:ext>
            </a:extLst>
          </p:cNvPr>
          <p:cNvSpPr/>
          <p:nvPr/>
        </p:nvSpPr>
        <p:spPr>
          <a:xfrm>
            <a:off x="1477008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574A6C0-F776-4A4D-A72D-5CCB977EF31A}"/>
              </a:ext>
            </a:extLst>
          </p:cNvPr>
          <p:cNvSpPr/>
          <p:nvPr/>
        </p:nvSpPr>
        <p:spPr>
          <a:xfrm>
            <a:off x="2096234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E868AA9-7EAD-46B6-B3A4-19018914E585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3FDB5E6-BFB2-48A4-BB27-65FDCFF1C16C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A48966-FDC9-4FDA-A65D-FFDB894CEA1A}"/>
              </a:ext>
            </a:extLst>
          </p:cNvPr>
          <p:cNvSpPr/>
          <p:nvPr/>
        </p:nvSpPr>
        <p:spPr>
          <a:xfrm>
            <a:off x="1476928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140C22-B5C3-489C-9EB1-A13F358FBAB7}"/>
              </a:ext>
            </a:extLst>
          </p:cNvPr>
          <p:cNvSpPr/>
          <p:nvPr/>
        </p:nvSpPr>
        <p:spPr>
          <a:xfrm>
            <a:off x="2095983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4724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1B0C2-7359-428B-A54A-B1AC683366D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17360" y="948813"/>
            <a:ext cx="1076018" cy="34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BD67A0-22CE-46A5-BDD7-ACEB761D442B}"/>
              </a:ext>
            </a:extLst>
          </p:cNvPr>
          <p:cNvSpPr txBox="1"/>
          <p:nvPr/>
        </p:nvSpPr>
        <p:spPr>
          <a:xfrm>
            <a:off x="7893378" y="625647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B4E5E-62A3-4EAF-BF11-144726386D43}"/>
              </a:ext>
            </a:extLst>
          </p:cNvPr>
          <p:cNvSpPr txBox="1"/>
          <p:nvPr/>
        </p:nvSpPr>
        <p:spPr>
          <a:xfrm>
            <a:off x="1942873" y="5831542"/>
            <a:ext cx="886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Nodes without a </a:t>
            </a:r>
            <a:r>
              <a:rPr lang="en-US" sz="2800" dirty="0">
                <a:solidFill>
                  <a:srgbClr val="FF0000"/>
                </a:solidFill>
              </a:rPr>
              <a:t>left child </a:t>
            </a:r>
            <a:r>
              <a:rPr lang="en-US" sz="2800" dirty="0">
                <a:solidFill>
                  <a:schemeClr val="accent1"/>
                </a:solidFill>
              </a:rPr>
              <a:t>and a </a:t>
            </a:r>
            <a:r>
              <a:rPr lang="en-US" sz="2800" dirty="0">
                <a:solidFill>
                  <a:srgbClr val="C00000"/>
                </a:solidFill>
              </a:rPr>
              <a:t>right child </a:t>
            </a:r>
            <a:r>
              <a:rPr lang="en-US" sz="2800" dirty="0">
                <a:solidFill>
                  <a:schemeClr val="accent1"/>
                </a:solidFill>
              </a:rPr>
              <a:t>are called </a:t>
            </a:r>
            <a:r>
              <a:rPr lang="en-US" sz="2800" dirty="0">
                <a:solidFill>
                  <a:srgbClr val="00B050"/>
                </a:solidFill>
              </a:rPr>
              <a:t>leaves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F481E-BB04-428E-BE35-0D448EF81E7F}"/>
              </a:ext>
            </a:extLst>
          </p:cNvPr>
          <p:cNvSpPr txBox="1"/>
          <p:nvPr/>
        </p:nvSpPr>
        <p:spPr>
          <a:xfrm>
            <a:off x="3956371" y="1086881"/>
            <a:ext cx="8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F7D5F86-BE76-4233-B676-C9F8475E68E8}"/>
              </a:ext>
            </a:extLst>
          </p:cNvPr>
          <p:cNvSpPr/>
          <p:nvPr/>
        </p:nvSpPr>
        <p:spPr>
          <a:xfrm rot="1556176">
            <a:off x="4082606" y="1382983"/>
            <a:ext cx="1158810" cy="87606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FE63-400A-47F5-B459-02EE21E023E1}"/>
              </a:ext>
            </a:extLst>
          </p:cNvPr>
          <p:cNvSpPr txBox="1"/>
          <p:nvPr/>
        </p:nvSpPr>
        <p:spPr>
          <a:xfrm>
            <a:off x="8834592" y="1460034"/>
            <a:ext cx="129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6796AFC-2820-480A-BC23-C59ABC597F6C}"/>
              </a:ext>
            </a:extLst>
          </p:cNvPr>
          <p:cNvSpPr/>
          <p:nvPr/>
        </p:nvSpPr>
        <p:spPr>
          <a:xfrm rot="12497924" flipV="1">
            <a:off x="7699776" y="1559555"/>
            <a:ext cx="1268780" cy="158241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380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EDC6E-9636-4AD4-8F81-6379015551DB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484137" y="4998558"/>
            <a:ext cx="631908" cy="10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090C8A-C6BE-4C21-9950-0B0227AEFE9F}"/>
              </a:ext>
            </a:extLst>
          </p:cNvPr>
          <p:cNvSpPr txBox="1"/>
          <p:nvPr/>
        </p:nvSpPr>
        <p:spPr>
          <a:xfrm>
            <a:off x="8982728" y="4534405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2EAC6-57AC-4DE8-82D0-65BF305887D9}"/>
              </a:ext>
            </a:extLst>
          </p:cNvPr>
          <p:cNvSpPr/>
          <p:nvPr/>
        </p:nvSpPr>
        <p:spPr>
          <a:xfrm>
            <a:off x="1477008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B154D2-F924-4AE4-9A22-72CF5C3BC6ED}"/>
              </a:ext>
            </a:extLst>
          </p:cNvPr>
          <p:cNvSpPr/>
          <p:nvPr/>
        </p:nvSpPr>
        <p:spPr>
          <a:xfrm>
            <a:off x="2096234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C0091A6-F28B-4043-B025-C8970CEFA2F0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8D13E51-A2C8-4753-9EC6-1C1202B3F998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F93252-E855-4CD5-884A-1627DBF1577C}"/>
              </a:ext>
            </a:extLst>
          </p:cNvPr>
          <p:cNvSpPr/>
          <p:nvPr/>
        </p:nvSpPr>
        <p:spPr>
          <a:xfrm>
            <a:off x="1476928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B26EDE-7D97-41A6-A2DF-504357874A85}"/>
              </a:ext>
            </a:extLst>
          </p:cNvPr>
          <p:cNvSpPr/>
          <p:nvPr/>
        </p:nvSpPr>
        <p:spPr>
          <a:xfrm>
            <a:off x="2095983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517077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2EAC6-57AC-4DE8-82D0-65BF305887D9}"/>
              </a:ext>
            </a:extLst>
          </p:cNvPr>
          <p:cNvSpPr/>
          <p:nvPr/>
        </p:nvSpPr>
        <p:spPr>
          <a:xfrm>
            <a:off x="1477008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39A976-AB1A-4F27-9295-4FB66E301387}"/>
              </a:ext>
            </a:extLst>
          </p:cNvPr>
          <p:cNvCxnSpPr>
            <a:cxnSpLocks/>
          </p:cNvCxnSpPr>
          <p:nvPr/>
        </p:nvCxnSpPr>
        <p:spPr>
          <a:xfrm>
            <a:off x="8675061" y="3091708"/>
            <a:ext cx="168261" cy="49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CDB3F14-C23D-4CFD-B0BC-38080858A8A4}"/>
              </a:ext>
            </a:extLst>
          </p:cNvPr>
          <p:cNvSpPr txBox="1"/>
          <p:nvPr/>
        </p:nvSpPr>
        <p:spPr>
          <a:xfrm>
            <a:off x="8173652" y="2627555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3C3BBD-C40C-4DBB-B1A1-F15D6E85344B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4B9840A-8A02-4D8D-8D80-BF0C1C862E86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07B9F64-969F-4037-B5A6-E587960B1BEB}"/>
              </a:ext>
            </a:extLst>
          </p:cNvPr>
          <p:cNvSpPr/>
          <p:nvPr/>
        </p:nvSpPr>
        <p:spPr>
          <a:xfrm>
            <a:off x="1476928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742015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2EAC6-57AC-4DE8-82D0-65BF305887D9}"/>
              </a:ext>
            </a:extLst>
          </p:cNvPr>
          <p:cNvSpPr/>
          <p:nvPr/>
        </p:nvSpPr>
        <p:spPr>
          <a:xfrm>
            <a:off x="1477008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39A976-AB1A-4F27-9295-4FB66E301387}"/>
              </a:ext>
            </a:extLst>
          </p:cNvPr>
          <p:cNvCxnSpPr>
            <a:cxnSpLocks/>
          </p:cNvCxnSpPr>
          <p:nvPr/>
        </p:nvCxnSpPr>
        <p:spPr>
          <a:xfrm>
            <a:off x="8675061" y="3091708"/>
            <a:ext cx="168261" cy="49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CDB3F14-C23D-4CFD-B0BC-38080858A8A4}"/>
              </a:ext>
            </a:extLst>
          </p:cNvPr>
          <p:cNvSpPr txBox="1"/>
          <p:nvPr/>
        </p:nvSpPr>
        <p:spPr>
          <a:xfrm>
            <a:off x="8173652" y="2627555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201896E-505A-4BD0-BF49-00BD340AC95F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B8E576-8FEB-404B-9258-CE8F705240A1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0DD98C-61D6-4BAE-87A4-B485056A8920}"/>
              </a:ext>
            </a:extLst>
          </p:cNvPr>
          <p:cNvSpPr/>
          <p:nvPr/>
        </p:nvSpPr>
        <p:spPr>
          <a:xfrm>
            <a:off x="1476928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3136495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E74F5B-7F12-4E4E-91F0-890A029842A2}"/>
              </a:ext>
            </a:extLst>
          </p:cNvPr>
          <p:cNvCxnSpPr>
            <a:cxnSpLocks/>
          </p:cNvCxnSpPr>
          <p:nvPr/>
        </p:nvCxnSpPr>
        <p:spPr>
          <a:xfrm flipH="1">
            <a:off x="11017434" y="1689897"/>
            <a:ext cx="379908" cy="56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DF688CA-673E-41FF-88BA-1DC931EB9E1B}"/>
              </a:ext>
            </a:extLst>
          </p:cNvPr>
          <p:cNvSpPr txBox="1"/>
          <p:nvPr/>
        </p:nvSpPr>
        <p:spPr>
          <a:xfrm>
            <a:off x="10895933" y="1225744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D862569-A7CC-4284-A82C-5F8CC0AB98B3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0C6C0-094B-4868-9EBA-947FA54AF0C7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068068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E74F5B-7F12-4E4E-91F0-890A029842A2}"/>
              </a:ext>
            </a:extLst>
          </p:cNvPr>
          <p:cNvCxnSpPr>
            <a:cxnSpLocks/>
          </p:cNvCxnSpPr>
          <p:nvPr/>
        </p:nvCxnSpPr>
        <p:spPr>
          <a:xfrm flipH="1">
            <a:off x="11017434" y="1689897"/>
            <a:ext cx="379908" cy="56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DF688CA-673E-41FF-88BA-1DC931EB9E1B}"/>
              </a:ext>
            </a:extLst>
          </p:cNvPr>
          <p:cNvSpPr txBox="1"/>
          <p:nvPr/>
        </p:nvSpPr>
        <p:spPr>
          <a:xfrm>
            <a:off x="10895933" y="1225744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4409B1-0A98-43EE-B74D-EA9B495688D1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312B29-CB03-4217-96C6-17446F95EF5D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43408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D6F00-218F-4E19-B65F-2C11CE2C8AD2}"/>
              </a:ext>
            </a:extLst>
          </p:cNvPr>
          <p:cNvSpPr/>
          <p:nvPr/>
        </p:nvSpPr>
        <p:spPr>
          <a:xfrm>
            <a:off x="848665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E74F5B-7F12-4E4E-91F0-890A029842A2}"/>
              </a:ext>
            </a:extLst>
          </p:cNvPr>
          <p:cNvCxnSpPr>
            <a:cxnSpLocks/>
          </p:cNvCxnSpPr>
          <p:nvPr/>
        </p:nvCxnSpPr>
        <p:spPr>
          <a:xfrm flipH="1">
            <a:off x="11017434" y="1689897"/>
            <a:ext cx="379908" cy="56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DF688CA-673E-41FF-88BA-1DC931EB9E1B}"/>
              </a:ext>
            </a:extLst>
          </p:cNvPr>
          <p:cNvSpPr txBox="1"/>
          <p:nvPr/>
        </p:nvSpPr>
        <p:spPr>
          <a:xfrm>
            <a:off x="10895933" y="1225744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F28D740-DBEC-4CFE-9B93-4B9AF597B38C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2AB0FA-5978-4089-BC17-E8E497ADD682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42018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E74F5B-7F12-4E4E-91F0-890A029842A2}"/>
              </a:ext>
            </a:extLst>
          </p:cNvPr>
          <p:cNvCxnSpPr>
            <a:cxnSpLocks/>
          </p:cNvCxnSpPr>
          <p:nvPr/>
        </p:nvCxnSpPr>
        <p:spPr>
          <a:xfrm flipH="1">
            <a:off x="9647485" y="497959"/>
            <a:ext cx="379908" cy="56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DF688CA-673E-41FF-88BA-1DC931EB9E1B}"/>
              </a:ext>
            </a:extLst>
          </p:cNvPr>
          <p:cNvSpPr txBox="1"/>
          <p:nvPr/>
        </p:nvSpPr>
        <p:spPr>
          <a:xfrm>
            <a:off x="9525984" y="33806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0CCAA98-05DF-4994-BE8F-D3480124CA73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0628627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E74F5B-7F12-4E4E-91F0-890A029842A2}"/>
              </a:ext>
            </a:extLst>
          </p:cNvPr>
          <p:cNvCxnSpPr>
            <a:cxnSpLocks/>
          </p:cNvCxnSpPr>
          <p:nvPr/>
        </p:nvCxnSpPr>
        <p:spPr>
          <a:xfrm flipH="1">
            <a:off x="9647485" y="497959"/>
            <a:ext cx="379908" cy="56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DF688CA-673E-41FF-88BA-1DC931EB9E1B}"/>
              </a:ext>
            </a:extLst>
          </p:cNvPr>
          <p:cNvSpPr txBox="1"/>
          <p:nvPr/>
        </p:nvSpPr>
        <p:spPr>
          <a:xfrm>
            <a:off x="9525984" y="33806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6B94D0-6D42-4761-9A63-DC704D4E90F5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717384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37, 29, 37, 84, 91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3776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DE5-F76E-4D39-A025-58F5F50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Traversal: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21D7-8C52-41C8-B2C7-E0075FD1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 node, </a:t>
            </a:r>
          </a:p>
          <a:p>
            <a:pPr lvl="1"/>
            <a:r>
              <a:rPr lang="en-US" dirty="0"/>
              <a:t>Process the left child. </a:t>
            </a:r>
          </a:p>
          <a:p>
            <a:pPr lvl="1"/>
            <a:r>
              <a:rPr lang="en-US" dirty="0"/>
              <a:t>Print the data at the node.</a:t>
            </a:r>
          </a:p>
          <a:p>
            <a:pPr lvl="1"/>
            <a:r>
              <a:rPr lang="en-US" dirty="0"/>
              <a:t>Process the right child.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FA29-7A24-4775-BAF2-75F8537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482F-400D-4998-9064-AC8BF3E8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69DA-5CA5-4A96-9292-27B68DCF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90A8C-2595-4152-9049-5D3A669DDB92}"/>
              </a:ext>
            </a:extLst>
          </p:cNvPr>
          <p:cNvSpPr/>
          <p:nvPr/>
        </p:nvSpPr>
        <p:spPr>
          <a:xfrm>
            <a:off x="3671888" y="25649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(temp-&gt;left);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 print(temp-&gt;data);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(temp-&gt;right);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inorder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(root);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15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1B0C2-7359-428B-A54A-B1AC683366D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17360" y="948813"/>
            <a:ext cx="1076018" cy="34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BD67A0-22CE-46A5-BDD7-ACEB761D442B}"/>
              </a:ext>
            </a:extLst>
          </p:cNvPr>
          <p:cNvSpPr txBox="1"/>
          <p:nvPr/>
        </p:nvSpPr>
        <p:spPr>
          <a:xfrm>
            <a:off x="7893378" y="625647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B4E5E-62A3-4EAF-BF11-144726386D43}"/>
              </a:ext>
            </a:extLst>
          </p:cNvPr>
          <p:cNvSpPr txBox="1"/>
          <p:nvPr/>
        </p:nvSpPr>
        <p:spPr>
          <a:xfrm>
            <a:off x="1942873" y="5831542"/>
            <a:ext cx="886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Nodes without a </a:t>
            </a:r>
            <a:r>
              <a:rPr lang="en-US" sz="2800" dirty="0">
                <a:solidFill>
                  <a:srgbClr val="FF0000"/>
                </a:solidFill>
              </a:rPr>
              <a:t>left child </a:t>
            </a:r>
            <a:r>
              <a:rPr lang="en-US" sz="2800" dirty="0">
                <a:solidFill>
                  <a:schemeClr val="accent1"/>
                </a:solidFill>
              </a:rPr>
              <a:t>and a </a:t>
            </a:r>
            <a:r>
              <a:rPr lang="en-US" sz="2800" dirty="0">
                <a:solidFill>
                  <a:srgbClr val="C00000"/>
                </a:solidFill>
              </a:rPr>
              <a:t>right child </a:t>
            </a:r>
            <a:r>
              <a:rPr lang="en-US" sz="2800" dirty="0">
                <a:solidFill>
                  <a:schemeClr val="accent1"/>
                </a:solidFill>
              </a:rPr>
              <a:t>are called </a:t>
            </a:r>
            <a:r>
              <a:rPr lang="en-US" sz="2800" dirty="0">
                <a:solidFill>
                  <a:srgbClr val="00B050"/>
                </a:solidFill>
              </a:rPr>
              <a:t>leaves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F481E-BB04-428E-BE35-0D448EF81E7F}"/>
              </a:ext>
            </a:extLst>
          </p:cNvPr>
          <p:cNvSpPr txBox="1"/>
          <p:nvPr/>
        </p:nvSpPr>
        <p:spPr>
          <a:xfrm>
            <a:off x="3956371" y="1086881"/>
            <a:ext cx="8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F7D5F86-BE76-4233-B676-C9F8475E68E8}"/>
              </a:ext>
            </a:extLst>
          </p:cNvPr>
          <p:cNvSpPr/>
          <p:nvPr/>
        </p:nvSpPr>
        <p:spPr>
          <a:xfrm rot="1556176">
            <a:off x="4082606" y="1382983"/>
            <a:ext cx="1158810" cy="87606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FE63-400A-47F5-B459-02EE21E023E1}"/>
              </a:ext>
            </a:extLst>
          </p:cNvPr>
          <p:cNvSpPr txBox="1"/>
          <p:nvPr/>
        </p:nvSpPr>
        <p:spPr>
          <a:xfrm>
            <a:off x="8834592" y="1460034"/>
            <a:ext cx="129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6796AFC-2820-480A-BC23-C59ABC597F6C}"/>
              </a:ext>
            </a:extLst>
          </p:cNvPr>
          <p:cNvSpPr/>
          <p:nvPr/>
        </p:nvSpPr>
        <p:spPr>
          <a:xfrm rot="12497924" flipV="1">
            <a:off x="7699776" y="1559555"/>
            <a:ext cx="1268780" cy="158241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 descr="A group of green leaves&#10;&#10;Description automatically generated">
            <a:extLst>
              <a:ext uri="{FF2B5EF4-FFF2-40B4-BE49-F238E27FC236}">
                <a16:creationId xmlns:a16="http://schemas.microsoft.com/office/drawing/2014/main" id="{D0C67908-48D7-4F84-B30C-02D2B78A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42" y="4570801"/>
            <a:ext cx="1425262" cy="712631"/>
          </a:xfrm>
          <a:prstGeom prst="rect">
            <a:avLst/>
          </a:prstGeom>
        </p:spPr>
      </p:pic>
      <p:pic>
        <p:nvPicPr>
          <p:cNvPr id="17" name="Picture 16" descr="A group of green leaves&#10;&#10;Description automatically generated">
            <a:extLst>
              <a:ext uri="{FF2B5EF4-FFF2-40B4-BE49-F238E27FC236}">
                <a16:creationId xmlns:a16="http://schemas.microsoft.com/office/drawing/2014/main" id="{679B645B-498B-49F6-BCBA-9502B6738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18" y="4406214"/>
            <a:ext cx="1425262" cy="71263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005273-52D4-4026-B6FF-7AE81654AA73}"/>
              </a:ext>
            </a:extLst>
          </p:cNvPr>
          <p:cNvCxnSpPr>
            <a:cxnSpLocks/>
          </p:cNvCxnSpPr>
          <p:nvPr/>
        </p:nvCxnSpPr>
        <p:spPr>
          <a:xfrm>
            <a:off x="3879695" y="4762529"/>
            <a:ext cx="782316" cy="164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F0D3-61ED-4D6C-98C6-CC8D17391FE8}"/>
              </a:ext>
            </a:extLst>
          </p:cNvPr>
          <p:cNvCxnSpPr>
            <a:cxnSpLocks/>
          </p:cNvCxnSpPr>
          <p:nvPr/>
        </p:nvCxnSpPr>
        <p:spPr>
          <a:xfrm flipH="1">
            <a:off x="8334166" y="4927116"/>
            <a:ext cx="787434" cy="86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B35D94-5976-4A8F-8B57-2E9080F17CF4}"/>
              </a:ext>
            </a:extLst>
          </p:cNvPr>
          <p:cNvCxnSpPr>
            <a:cxnSpLocks/>
          </p:cNvCxnSpPr>
          <p:nvPr/>
        </p:nvCxnSpPr>
        <p:spPr>
          <a:xfrm flipV="1">
            <a:off x="2927349" y="3849915"/>
            <a:ext cx="807420" cy="4685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781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DE5-F76E-4D39-A025-58F5F50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Traversal: Post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21D7-8C52-41C8-B2C7-E0075FD1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 node, </a:t>
            </a:r>
          </a:p>
          <a:p>
            <a:pPr lvl="1"/>
            <a:r>
              <a:rPr lang="en-US" dirty="0"/>
              <a:t>Process the left child. </a:t>
            </a:r>
          </a:p>
          <a:p>
            <a:pPr lvl="1"/>
            <a:r>
              <a:rPr lang="en-US" dirty="0"/>
              <a:t>Process the right child. </a:t>
            </a:r>
          </a:p>
          <a:p>
            <a:pPr lvl="1"/>
            <a:r>
              <a:rPr lang="en-US" dirty="0"/>
              <a:t>Print the data at the node.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FA29-7A24-4775-BAF2-75F8537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482F-400D-4998-9064-AC8BF3E8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69DA-5CA5-4A96-9292-27B68DCF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90A8C-2595-4152-9049-5D3A669DDB92}"/>
              </a:ext>
            </a:extLst>
          </p:cNvPr>
          <p:cNvSpPr/>
          <p:nvPr/>
        </p:nvSpPr>
        <p:spPr>
          <a:xfrm>
            <a:off x="3671888" y="25649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postorder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(temp-&gt;left);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(temp-&gt;right);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 print(temp-&gt;data);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postorder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(root);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9675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0B3B-7B48-433D-92EB-AA2A311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Silver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F86-6A8B-4465-944B-5E001C03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all the nodes in the tree. </a:t>
            </a:r>
          </a:p>
          <a:p>
            <a:r>
              <a:rPr lang="en-US" dirty="0"/>
              <a:t>You’ll use the same code as a traversal, but instead of printing, delete the node.</a:t>
            </a:r>
          </a:p>
          <a:p>
            <a:endParaRPr lang="en-US" dirty="0"/>
          </a:p>
          <a:p>
            <a:r>
              <a:rPr lang="en-US" dirty="0"/>
              <a:t>If you are at a node, you’ll </a:t>
            </a:r>
          </a:p>
          <a:p>
            <a:pPr lvl="1"/>
            <a:r>
              <a:rPr lang="en-US" dirty="0"/>
              <a:t>Delete both left and right subtrees recursively. </a:t>
            </a:r>
          </a:p>
          <a:p>
            <a:pPr lvl="1"/>
            <a:r>
              <a:rPr lang="en-US" dirty="0"/>
              <a:t>Then delete the current node.</a:t>
            </a:r>
          </a:p>
          <a:p>
            <a:pPr lvl="1"/>
            <a:endParaRPr lang="en-US" dirty="0"/>
          </a:p>
          <a:p>
            <a:r>
              <a:rPr lang="en-US" dirty="0"/>
              <a:t>Which traversal would you use? HINT: Consider the 3 node binary tree. Which nodes would you delete first?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1927-6057-432C-8547-020C49CE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F23C-46DE-4BB2-9AC6-3FC4114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983E-7E3C-46D1-8436-6EC00B47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23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03F-0AF2-40A3-AD50-BE18C51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Silver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DA92-80FB-49DD-9DFD-B894EFB0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this function in </a:t>
            </a:r>
            <a:r>
              <a:rPr lang="en-US" i="1" dirty="0"/>
              <a:t>tree.cpp.</a:t>
            </a:r>
          </a:p>
          <a:p>
            <a:r>
              <a:rPr lang="en-US" dirty="0"/>
              <a:t>Use the same design style as the tree traversal.</a:t>
            </a:r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90CA-3E78-4C0D-929F-BBB78A57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0207-223B-47FC-9EC0-DA08F8FF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1DC6-DBBB-408E-813C-6B1A7E7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A3EEF-E565-4FE2-BAF7-14564C3B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69" y="2407602"/>
            <a:ext cx="7153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7103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0B3B-7B48-433D-92EB-AA2A311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Gold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F86-6A8B-4465-944B-5E001C03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the nodes in the tree. </a:t>
            </a:r>
          </a:p>
          <a:p>
            <a:r>
              <a:rPr lang="en-US" dirty="0"/>
              <a:t>You’ll use the same code as a traversal, but instead of printing, performing the sum.</a:t>
            </a:r>
          </a:p>
          <a:p>
            <a:endParaRPr lang="en-US" dirty="0"/>
          </a:p>
          <a:p>
            <a:r>
              <a:rPr lang="en-US" dirty="0"/>
              <a:t>If you are at a node, you’ll </a:t>
            </a:r>
          </a:p>
          <a:p>
            <a:pPr lvl="1"/>
            <a:r>
              <a:rPr lang="en-US" dirty="0"/>
              <a:t>Compute the sum of both the left and right trees first,</a:t>
            </a:r>
          </a:p>
          <a:p>
            <a:pPr lvl="1"/>
            <a:r>
              <a:rPr lang="en-US" dirty="0"/>
              <a:t>Then add their sum to the current node.</a:t>
            </a:r>
          </a:p>
          <a:p>
            <a:pPr lvl="1"/>
            <a:r>
              <a:rPr lang="en-US" dirty="0"/>
              <a:t>Return the sum: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temp-&gt;data + </a:t>
            </a:r>
            <a:r>
              <a:rPr lang="en-US" dirty="0" err="1">
                <a:latin typeface="Consolas" panose="020B0609020204030204" pitchFamily="49" charset="0"/>
              </a:rPr>
              <a:t>left_subtree_sum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right_subtree_sum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Which traversal would you use?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1927-6057-432C-8547-020C49CE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F23C-46DE-4BB2-9AC6-3FC4114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983E-7E3C-46D1-8436-6EC00B47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8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03F-0AF2-40A3-AD50-BE18C51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Gold </a:t>
            </a:r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DA92-80FB-49DD-9DFD-B894EFB0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this function in </a:t>
            </a:r>
            <a:r>
              <a:rPr lang="en-US" i="1" dirty="0"/>
              <a:t>tree.cpp.</a:t>
            </a:r>
          </a:p>
          <a:p>
            <a:r>
              <a:rPr lang="en-US" dirty="0"/>
              <a:t>Use the same design style as the tree traversal.</a:t>
            </a:r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90CA-3E78-4C0D-929F-BBB78A57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0207-223B-47FC-9EC0-DA08F8FF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1DC6-DBBB-408E-813C-6B1A7E7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B289D-362A-4006-AEE2-0C38823E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419350"/>
            <a:ext cx="5133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14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1B0C2-7359-428B-A54A-B1AC683366D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17360" y="948813"/>
            <a:ext cx="1076018" cy="34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BD67A0-22CE-46A5-BDD7-ACEB761D442B}"/>
              </a:ext>
            </a:extLst>
          </p:cNvPr>
          <p:cNvSpPr txBox="1"/>
          <p:nvPr/>
        </p:nvSpPr>
        <p:spPr>
          <a:xfrm>
            <a:off x="7893378" y="625647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B4E5E-62A3-4EAF-BF11-144726386D43}"/>
              </a:ext>
            </a:extLst>
          </p:cNvPr>
          <p:cNvSpPr txBox="1"/>
          <p:nvPr/>
        </p:nvSpPr>
        <p:spPr>
          <a:xfrm>
            <a:off x="1942873" y="5831542"/>
            <a:ext cx="922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Tree rooted at </a:t>
            </a:r>
            <a:r>
              <a:rPr lang="en-US" sz="2800" dirty="0">
                <a:solidFill>
                  <a:srgbClr val="FF0000"/>
                </a:solidFill>
              </a:rPr>
              <a:t>left child </a:t>
            </a:r>
            <a:r>
              <a:rPr lang="en-US" sz="2800" dirty="0">
                <a:solidFill>
                  <a:schemeClr val="accent1"/>
                </a:solidFill>
              </a:rPr>
              <a:t>is called </a:t>
            </a:r>
            <a:r>
              <a:rPr lang="en-US" sz="2800" dirty="0">
                <a:solidFill>
                  <a:srgbClr val="FF0000"/>
                </a:solidFill>
              </a:rPr>
              <a:t>left subtree. </a:t>
            </a:r>
            <a:r>
              <a:rPr lang="en-US" sz="2800" dirty="0">
                <a:solidFill>
                  <a:srgbClr val="C00000"/>
                </a:solidFill>
              </a:rPr>
              <a:t>(Same for right)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F481E-BB04-428E-BE35-0D448EF81E7F}"/>
              </a:ext>
            </a:extLst>
          </p:cNvPr>
          <p:cNvSpPr txBox="1"/>
          <p:nvPr/>
        </p:nvSpPr>
        <p:spPr>
          <a:xfrm>
            <a:off x="3956371" y="1086881"/>
            <a:ext cx="8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F7D5F86-BE76-4233-B676-C9F8475E68E8}"/>
              </a:ext>
            </a:extLst>
          </p:cNvPr>
          <p:cNvSpPr/>
          <p:nvPr/>
        </p:nvSpPr>
        <p:spPr>
          <a:xfrm rot="1556176">
            <a:off x="4082606" y="1382983"/>
            <a:ext cx="1158810" cy="87606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FE63-400A-47F5-B459-02EE21E023E1}"/>
              </a:ext>
            </a:extLst>
          </p:cNvPr>
          <p:cNvSpPr txBox="1"/>
          <p:nvPr/>
        </p:nvSpPr>
        <p:spPr>
          <a:xfrm>
            <a:off x="8834592" y="1460034"/>
            <a:ext cx="129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6796AFC-2820-480A-BC23-C59ABC597F6C}"/>
              </a:ext>
            </a:extLst>
          </p:cNvPr>
          <p:cNvSpPr/>
          <p:nvPr/>
        </p:nvSpPr>
        <p:spPr>
          <a:xfrm rot="12497924" flipV="1">
            <a:off x="7699776" y="1559555"/>
            <a:ext cx="1268780" cy="158241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 descr="A group of green leaves&#10;&#10;Description automatically generated">
            <a:extLst>
              <a:ext uri="{FF2B5EF4-FFF2-40B4-BE49-F238E27FC236}">
                <a16:creationId xmlns:a16="http://schemas.microsoft.com/office/drawing/2014/main" id="{D0C67908-48D7-4F84-B30C-02D2B78A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42" y="4570801"/>
            <a:ext cx="1425262" cy="712631"/>
          </a:xfrm>
          <a:prstGeom prst="rect">
            <a:avLst/>
          </a:prstGeom>
        </p:spPr>
      </p:pic>
      <p:pic>
        <p:nvPicPr>
          <p:cNvPr id="17" name="Picture 16" descr="A group of green leaves&#10;&#10;Description automatically generated">
            <a:extLst>
              <a:ext uri="{FF2B5EF4-FFF2-40B4-BE49-F238E27FC236}">
                <a16:creationId xmlns:a16="http://schemas.microsoft.com/office/drawing/2014/main" id="{679B645B-498B-49F6-BCBA-9502B6738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18" y="4406214"/>
            <a:ext cx="1425262" cy="71263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005273-52D4-4026-B6FF-7AE81654AA73}"/>
              </a:ext>
            </a:extLst>
          </p:cNvPr>
          <p:cNvCxnSpPr>
            <a:cxnSpLocks/>
          </p:cNvCxnSpPr>
          <p:nvPr/>
        </p:nvCxnSpPr>
        <p:spPr>
          <a:xfrm>
            <a:off x="3879695" y="4762529"/>
            <a:ext cx="782316" cy="164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F0D3-61ED-4D6C-98C6-CC8D17391FE8}"/>
              </a:ext>
            </a:extLst>
          </p:cNvPr>
          <p:cNvCxnSpPr>
            <a:cxnSpLocks/>
          </p:cNvCxnSpPr>
          <p:nvPr/>
        </p:nvCxnSpPr>
        <p:spPr>
          <a:xfrm flipH="1">
            <a:off x="8334166" y="4927116"/>
            <a:ext cx="787434" cy="86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B35D94-5976-4A8F-8B57-2E9080F17CF4}"/>
              </a:ext>
            </a:extLst>
          </p:cNvPr>
          <p:cNvCxnSpPr>
            <a:cxnSpLocks/>
          </p:cNvCxnSpPr>
          <p:nvPr/>
        </p:nvCxnSpPr>
        <p:spPr>
          <a:xfrm flipV="1">
            <a:off x="2927349" y="3849915"/>
            <a:ext cx="807420" cy="4685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588435-81C9-4A5C-9455-F0A92E9FCD35}"/>
              </a:ext>
            </a:extLst>
          </p:cNvPr>
          <p:cNvSpPr/>
          <p:nvPr/>
        </p:nvSpPr>
        <p:spPr>
          <a:xfrm>
            <a:off x="3629855" y="2011680"/>
            <a:ext cx="3405290" cy="344670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DB278B-663F-4899-84A9-59B612EC4C21}"/>
              </a:ext>
            </a:extLst>
          </p:cNvPr>
          <p:cNvSpPr/>
          <p:nvPr/>
        </p:nvSpPr>
        <p:spPr>
          <a:xfrm>
            <a:off x="7155375" y="2011680"/>
            <a:ext cx="1841305" cy="344670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032-AD8C-4F2C-A207-E82E0E5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85CE-EB40-4126-940C-466E331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each node look like?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AB45-6720-469C-977D-A2BB8872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F5CF-D8EB-44C5-953E-A37AF99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D949-03E4-416C-AC9D-A458042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6A2AD-0AC4-426F-B420-DCA23E0D8D1D}"/>
              </a:ext>
            </a:extLst>
          </p:cNvPr>
          <p:cNvGrpSpPr/>
          <p:nvPr/>
        </p:nvGrpSpPr>
        <p:grpSpPr>
          <a:xfrm>
            <a:off x="4761548" y="1910238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4070F9-977B-4935-A7F1-1FB02D4B20B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D676EE-E784-4475-949B-EE6C9C93EF2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5D7250-D56E-4D0F-B894-03436508D51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8FC468-6DE5-4F8E-9B91-067FBD1A08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597F639-1E7E-42E9-A436-7108F665E69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AF41A4B-C3E3-4851-B1B7-9B9B280DCE0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2CD073-6A4D-4B71-B3C7-D69A2CE754AB}"/>
              </a:ext>
            </a:extLst>
          </p:cNvPr>
          <p:cNvSpPr txBox="1"/>
          <p:nvPr/>
        </p:nvSpPr>
        <p:spPr>
          <a:xfrm>
            <a:off x="4572952" y="3596162"/>
            <a:ext cx="3179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struct Node {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248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032-AD8C-4F2C-A207-E82E0E5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85CE-EB40-4126-940C-466E331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each node look like?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AB45-6720-469C-977D-A2BB8872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F5CF-D8EB-44C5-953E-A37AF99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D949-03E4-416C-AC9D-A458042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6A2AD-0AC4-426F-B420-DCA23E0D8D1D}"/>
              </a:ext>
            </a:extLst>
          </p:cNvPr>
          <p:cNvGrpSpPr/>
          <p:nvPr/>
        </p:nvGrpSpPr>
        <p:grpSpPr>
          <a:xfrm>
            <a:off x="4761548" y="1910238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4070F9-977B-4935-A7F1-1FB02D4B20B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D676EE-E784-4475-949B-EE6C9C93EF2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5D7250-D56E-4D0F-B894-03436508D51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8FC468-6DE5-4F8E-9B91-067FBD1A08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597F639-1E7E-42E9-A436-7108F665E69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AF41A4B-C3E3-4851-B1B7-9B9B280DCE0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2CD073-6A4D-4B71-B3C7-D69A2CE754AB}"/>
              </a:ext>
            </a:extLst>
          </p:cNvPr>
          <p:cNvSpPr txBox="1"/>
          <p:nvPr/>
        </p:nvSpPr>
        <p:spPr>
          <a:xfrm>
            <a:off x="4572952" y="3596162"/>
            <a:ext cx="4367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struct Node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int data;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Node * right;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Node * left;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85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032-AD8C-4F2C-A207-E82E0E5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85CE-EB40-4126-940C-466E331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access the data and the children?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AB45-6720-469C-977D-A2BB8872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F5CF-D8EB-44C5-953E-A37AF99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D949-03E4-416C-AC9D-A458042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6A2AD-0AC4-426F-B420-DCA23E0D8D1D}"/>
              </a:ext>
            </a:extLst>
          </p:cNvPr>
          <p:cNvGrpSpPr/>
          <p:nvPr/>
        </p:nvGrpSpPr>
        <p:grpSpPr>
          <a:xfrm>
            <a:off x="4761548" y="1910238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4070F9-977B-4935-A7F1-1FB02D4B20B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D676EE-E784-4475-949B-EE6C9C93EF2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5D7250-D56E-4D0F-B894-03436508D51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8FC468-6DE5-4F8E-9B91-067FBD1A08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597F639-1E7E-42E9-A436-7108F665E69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AF41A4B-C3E3-4851-B1B7-9B9B280DCE0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72F3D4-3D1B-4436-9A5A-A34BA3925EC8}"/>
              </a:ext>
            </a:extLst>
          </p:cNvPr>
          <p:cNvSpPr txBox="1"/>
          <p:nvPr/>
        </p:nvSpPr>
        <p:spPr>
          <a:xfrm>
            <a:off x="8455501" y="1490008"/>
            <a:ext cx="4367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struct Node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int data;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Node * 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Node * 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FC2B2-FE56-40CF-8C42-6B9BC6067E31}"/>
              </a:ext>
            </a:extLst>
          </p:cNvPr>
          <p:cNvSpPr txBox="1"/>
          <p:nvPr/>
        </p:nvSpPr>
        <p:spPr>
          <a:xfrm>
            <a:off x="1091729" y="1847373"/>
            <a:ext cx="273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Node * temp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A14AB-F16A-4B10-917A-9639894CCBE7}"/>
              </a:ext>
            </a:extLst>
          </p:cNvPr>
          <p:cNvCxnSpPr>
            <a:cxnSpLocks/>
          </p:cNvCxnSpPr>
          <p:nvPr/>
        </p:nvCxnSpPr>
        <p:spPr>
          <a:xfrm>
            <a:off x="3848734" y="2230100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C09C07-6E92-42E3-B304-DB2E93FDFDD3}"/>
              </a:ext>
            </a:extLst>
          </p:cNvPr>
          <p:cNvSpPr txBox="1"/>
          <p:nvPr/>
        </p:nvSpPr>
        <p:spPr>
          <a:xfrm>
            <a:off x="3125628" y="4623138"/>
            <a:ext cx="6643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Data: temp-&gt;data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Left child: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temp-&gt;left;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Right child: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temp-&gt;right;</a:t>
            </a:r>
          </a:p>
          <a:p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2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032-AD8C-4F2C-A207-E82E0E5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85CE-EB40-4126-940C-466E331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access the data and the children?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AB45-6720-469C-977D-A2BB8872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F5CF-D8EB-44C5-953E-A37AF99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D949-03E4-416C-AC9D-A458042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6A2AD-0AC4-426F-B420-DCA23E0D8D1D}"/>
              </a:ext>
            </a:extLst>
          </p:cNvPr>
          <p:cNvGrpSpPr/>
          <p:nvPr/>
        </p:nvGrpSpPr>
        <p:grpSpPr>
          <a:xfrm>
            <a:off x="4761548" y="1910238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4070F9-977B-4935-A7F1-1FB02D4B20B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D676EE-E784-4475-949B-EE6C9C93EF2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5D7250-D56E-4D0F-B894-03436508D51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8FC468-6DE5-4F8E-9B91-067FBD1A08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597F639-1E7E-42E9-A436-7108F665E69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AF41A4B-C3E3-4851-B1B7-9B9B280DCE0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2CD073-6A4D-4B71-B3C7-D69A2CE754AB}"/>
              </a:ext>
            </a:extLst>
          </p:cNvPr>
          <p:cNvSpPr txBox="1"/>
          <p:nvPr/>
        </p:nvSpPr>
        <p:spPr>
          <a:xfrm>
            <a:off x="3125628" y="4623138"/>
            <a:ext cx="6643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Data: temp-&gt;data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Left child: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temp-&gt;left;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Right child: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temp-&gt;right;</a:t>
            </a:r>
          </a:p>
          <a:p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2F3D4-3D1B-4436-9A5A-A34BA3925EC8}"/>
              </a:ext>
            </a:extLst>
          </p:cNvPr>
          <p:cNvSpPr txBox="1"/>
          <p:nvPr/>
        </p:nvSpPr>
        <p:spPr>
          <a:xfrm>
            <a:off x="8455501" y="1490008"/>
            <a:ext cx="4367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struct Node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int data;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Node * 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Node * 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2D9FC5-3DE4-4B53-BAF5-A4ED6D479E5B}"/>
              </a:ext>
            </a:extLst>
          </p:cNvPr>
          <p:cNvCxnSpPr>
            <a:cxnSpLocks/>
          </p:cNvCxnSpPr>
          <p:nvPr/>
        </p:nvCxnSpPr>
        <p:spPr>
          <a:xfrm>
            <a:off x="3848734" y="2230100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6D3F86-3138-47AE-94F4-E62A449D7FBC}"/>
              </a:ext>
            </a:extLst>
          </p:cNvPr>
          <p:cNvSpPr txBox="1"/>
          <p:nvPr/>
        </p:nvSpPr>
        <p:spPr>
          <a:xfrm>
            <a:off x="1091729" y="1847373"/>
            <a:ext cx="273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Node * temp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7FD400-D70C-4618-9E08-4A887669583A}"/>
              </a:ext>
            </a:extLst>
          </p:cNvPr>
          <p:cNvGrpSpPr/>
          <p:nvPr/>
        </p:nvGrpSpPr>
        <p:grpSpPr>
          <a:xfrm>
            <a:off x="2909257" y="3253263"/>
            <a:ext cx="2668903" cy="1343025"/>
            <a:chOff x="8153401" y="1685925"/>
            <a:chExt cx="2668903" cy="13430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A90425-228A-414E-9FCB-53064D2ED9E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0551B8-E98F-445E-B81D-70B670AEB9F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B06F8B-9ACC-4A0A-A713-388E6C79695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6A918F-001F-482F-9A20-41D35B3E0E8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7D1167-7482-4EE5-879D-1696463336C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AB84DE1-622D-4AF0-8468-F85D8F96A9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984535-2937-4B72-B06C-383C4248777D}"/>
              </a:ext>
            </a:extLst>
          </p:cNvPr>
          <p:cNvGrpSpPr/>
          <p:nvPr/>
        </p:nvGrpSpPr>
        <p:grpSpPr>
          <a:xfrm>
            <a:off x="6064727" y="3266688"/>
            <a:ext cx="2668903" cy="1343025"/>
            <a:chOff x="8153401" y="1685925"/>
            <a:chExt cx="2668903" cy="13430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A8B31E-2991-4BEB-93B5-1DA5269D08A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CA526AC-0A75-4ADA-AAE7-D82AFB1076A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E95BE9F-1FC3-4DE1-9C74-35320570B24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84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8EE032E-0D38-4750-B852-9F498A24ED0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C05C6B1-E33F-4BC5-9288-4F1372F969E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85E839D-7090-45BE-9A3A-096CB37E391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51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D91F-6DAB-4456-B550-3E90559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5B99-F17D-40BE-BE9A-53C944B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4E68-4D43-40D0-8D94-210390E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5BD-2D86-4C3A-AA65-E9907F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F101E-2145-4918-9E19-B0DD0FA0601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B010E-93CA-404F-AA34-3798588B1A8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7F6594-A3F4-49EF-A9D1-FCB1519FF5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78328-CF8A-45D3-8E50-E6FA954D755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BA430-D0C1-4F77-81D4-CDE733F4832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F69A2AD-6799-415E-A79A-C0F45F21D04A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3495D3C-0FCF-45DA-A636-11AE599141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42E4B-812C-4ED3-9D0E-44F4ECE50C1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C2978D-E865-4437-9ABB-034ECE846A6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6E0353-AE45-4228-B666-689182896A9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9D4A82-AADD-40E8-A46C-4D95C6A1A1C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71B12-6526-4F63-A443-7EC100048C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8B92EC3-7FD2-4552-86CF-3AAD168A38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52D1EAF-7C3F-475A-99A5-885ADDE213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53377-A5E7-4E2E-B136-D019BD96350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D177B4-00DD-4D75-9D1B-83AEC8D4B6B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2D31B-4784-491F-A16F-3FF0F71CDC1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96CF166-AC77-4F6F-AC42-CD63BDA5E1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37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7D2C0A-87F4-41E1-AAAA-22B0A657E51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25C97B4-2032-46E4-955E-E41705BC521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9340BA-85D2-4CED-B542-17463DCAD7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AF63B-780A-42FC-AB69-5EBFE8B5F56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A5D80-03A7-4595-84AA-FC00651D81A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79046-EF29-43E8-B49F-FE3AAF24387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FE4009-665B-49BA-B8FF-46828C88C3F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E5BF19-6F4A-45BB-BBDB-E44166FDDBD8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59F01B5-D1A3-4072-8EDA-E51DC4808E0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CF1F9F7-A2C2-454E-BE9C-849424F689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3E9DCA-6856-4847-8CD4-691F288DE857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313876-301D-4D6B-862E-9E5C4F7CB83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22BE95-0A79-4100-BE67-377DD504DED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9393CE-1216-4098-81AA-158F78497DF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29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7ABA32-3648-41E4-9114-C581A53EBB7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9386B66-906F-4CBE-AF8B-6011D3CC54D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64DAD2B-2EA3-4A40-9870-4E51FB74ED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83045D-608D-4A30-972C-9BE32986E6C1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5A87AB-6AA7-489C-9913-6D6A8538CBF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62134B-B4B6-4826-B03B-72A54764237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56DACE-5236-48B3-82DB-C89E88BD862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84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86B7A-2CA8-4698-AD3B-559106548F7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78E0381-D506-47F8-8BC4-6B2E8D6BA96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6191BF1-15C6-40A2-9D51-BFCC6FF814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D57183-720B-46E9-9BFB-A75774F7B677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C650B1-88BF-47AF-8482-E59C08FDDDE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4B988-0B52-4FC9-AF73-96B3C813DD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CC76D1-8047-45E8-BEDF-E21550BACE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C27AA1-7485-496E-8DC8-0D7245BE920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70016E0-0911-4777-AE41-06887350C83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BEC98EB-3BC5-4890-87A6-68B7AD44C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35154-A71C-479E-B2B7-AC795DBBE78C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69D67B-FEC0-4048-8534-191B546060B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154D1-CD0E-4A55-ACE8-00D2441ECE6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6F286F-49B9-445C-8C38-99F564B296E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37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B5B018-52D0-403C-85AD-9D52EC9BD0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776CF08-5DA7-48A0-B7D5-78A05AEE1D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13C091-A164-4DF0-A916-F4D591AB47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73F4C02-C863-4064-8C72-BB426BC4DDAA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E2A67D-40A8-4797-BD3C-80B87949ED56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D004-95F9-40F3-8726-9C1EE68B04C3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AB7AD9-2326-467D-8E9A-EE46C86904F6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1964A-169C-4109-BA91-FF972F3C8C89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DDE194-FA57-42DF-A52D-600430CC5545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61355-4CDD-4728-A434-637D8C174119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2047ED-62EC-4E35-9DF2-65005A620F1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4CCDD7-BFD6-4216-AF2C-9BEF281E7454}"/>
              </a:ext>
            </a:extLst>
          </p:cNvPr>
          <p:cNvCxnSpPr>
            <a:cxnSpLocks/>
          </p:cNvCxnSpPr>
          <p:nvPr/>
        </p:nvCxnSpPr>
        <p:spPr>
          <a:xfrm>
            <a:off x="1154109" y="3722746"/>
            <a:ext cx="36517" cy="856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1BCF4BC-142C-47B8-9D0B-B22690DF3B8F}"/>
              </a:ext>
            </a:extLst>
          </p:cNvPr>
          <p:cNvSpPr txBox="1"/>
          <p:nvPr/>
        </p:nvSpPr>
        <p:spPr>
          <a:xfrm>
            <a:off x="693746" y="3009075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leaf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22A1B1-38CD-41DD-B94F-592F32C40E2A}"/>
              </a:ext>
            </a:extLst>
          </p:cNvPr>
          <p:cNvCxnSpPr>
            <a:cxnSpLocks/>
          </p:cNvCxnSpPr>
          <p:nvPr/>
        </p:nvCxnSpPr>
        <p:spPr>
          <a:xfrm flipH="1">
            <a:off x="10641324" y="4358496"/>
            <a:ext cx="592921" cy="43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56AF5F5-8064-4ECF-AF57-CEB9C83286E8}"/>
              </a:ext>
            </a:extLst>
          </p:cNvPr>
          <p:cNvSpPr txBox="1"/>
          <p:nvPr/>
        </p:nvSpPr>
        <p:spPr>
          <a:xfrm>
            <a:off x="10773882" y="3644825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1BB4A3-3655-4676-9BD3-EC3D00F899C7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D0453-756F-44C0-9F35-9CFB143758B3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BC332D-D8EE-4A37-AF9D-02C00A15C8B5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9F3-850D-418C-A4FF-CF62B1A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38F-499D-491A-A2A2-03DD7B1D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5 due this Sunday</a:t>
            </a:r>
          </a:p>
          <a:p>
            <a:pPr lvl="1"/>
            <a:r>
              <a:rPr lang="en-US" dirty="0"/>
              <a:t>Good job on hitting “Submit All and Finish” for Assignment 4.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Helper Notes emailed to you!</a:t>
            </a:r>
          </a:p>
          <a:p>
            <a:r>
              <a:rPr lang="en-US" dirty="0">
                <a:sym typeface="Wingdings" panose="05000000000000000000" pitchFamily="2" charset="2"/>
              </a:rPr>
              <a:t>Recitation Material and Helper Notes will be available on </a:t>
            </a:r>
            <a:r>
              <a:rPr lang="en-US" dirty="0">
                <a:hlinkClick r:id="rId2"/>
              </a:rPr>
              <a:t>https://github.com/vrd1243/CSCI2270-S20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Still under construction</a:t>
            </a:r>
          </a:p>
          <a:p>
            <a:r>
              <a:rPr lang="en-US" dirty="0"/>
              <a:t>Interview grading – Feb 28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Hours: 1 to 4 pm </a:t>
            </a:r>
          </a:p>
          <a:p>
            <a:pPr lvl="1"/>
            <a:r>
              <a:rPr lang="en-US" dirty="0"/>
              <a:t>Location: ECOT 832</a:t>
            </a:r>
          </a:p>
          <a:p>
            <a:pPr lvl="1"/>
            <a:r>
              <a:rPr lang="en-US" dirty="0"/>
              <a:t>More slots available on request</a:t>
            </a:r>
          </a:p>
          <a:p>
            <a:r>
              <a:rPr lang="en-US" dirty="0"/>
              <a:t>Today’s lesson is going to be crazy! Ask lots of questions.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5474-672E-4753-950A-D7DEAAAD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3050-1466-4483-8C49-A1D979B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D5DB-7B52-4C00-AB20-C18C6BF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52525"/>
            <a:ext cx="8221180" cy="5042451"/>
            <a:chOff x="247808" y="680313"/>
            <a:chExt cx="10526074" cy="5675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312795" y="680313"/>
              <a:ext cx="1245546" cy="72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F47136F-4A42-4670-9C3A-A3DCCF987EAD}"/>
              </a:ext>
            </a:extLst>
          </p:cNvPr>
          <p:cNvSpPr txBox="1"/>
          <p:nvPr/>
        </p:nvSpPr>
        <p:spPr>
          <a:xfrm>
            <a:off x="344119" y="1065347"/>
            <a:ext cx="3458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Node * temp = root;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EF0683-22CC-4471-8271-6AABA29E0386}"/>
              </a:ext>
            </a:extLst>
          </p:cNvPr>
          <p:cNvSpPr/>
          <p:nvPr/>
        </p:nvSpPr>
        <p:spPr>
          <a:xfrm>
            <a:off x="566270" y="4061788"/>
            <a:ext cx="2822540" cy="617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temp-&gt;data  = ?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E52B0B-BA05-44C5-A861-6C4DF51D45B6}"/>
              </a:ext>
            </a:extLst>
          </p:cNvPr>
          <p:cNvCxnSpPr>
            <a:cxnSpLocks/>
          </p:cNvCxnSpPr>
          <p:nvPr/>
        </p:nvCxnSpPr>
        <p:spPr>
          <a:xfrm flipH="1">
            <a:off x="9692217" y="952202"/>
            <a:ext cx="564007" cy="422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54A1FB7-B43B-441E-AB6E-9802241D5DA6}"/>
              </a:ext>
            </a:extLst>
          </p:cNvPr>
          <p:cNvSpPr txBox="1"/>
          <p:nvPr/>
        </p:nvSpPr>
        <p:spPr>
          <a:xfrm>
            <a:off x="9860759" y="318758"/>
            <a:ext cx="143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90555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52525"/>
            <a:ext cx="8221180" cy="5042451"/>
            <a:chOff x="247808" y="680313"/>
            <a:chExt cx="10526074" cy="5675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312795" y="680313"/>
              <a:ext cx="1245546" cy="72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F47136F-4A42-4670-9C3A-A3DCCF987EAD}"/>
              </a:ext>
            </a:extLst>
          </p:cNvPr>
          <p:cNvSpPr txBox="1"/>
          <p:nvPr/>
        </p:nvSpPr>
        <p:spPr>
          <a:xfrm>
            <a:off x="344119" y="1065347"/>
            <a:ext cx="3458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Node * temp = root;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E48114-91AC-4F78-B3BB-0ACECBBEB16D}"/>
              </a:ext>
            </a:extLst>
          </p:cNvPr>
          <p:cNvSpPr/>
          <p:nvPr/>
        </p:nvSpPr>
        <p:spPr>
          <a:xfrm>
            <a:off x="566270" y="4061788"/>
            <a:ext cx="2822540" cy="617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temp-&gt;data  = 9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89E7ED-1962-4676-AFD6-A36991D18BD8}"/>
              </a:ext>
            </a:extLst>
          </p:cNvPr>
          <p:cNvCxnSpPr>
            <a:cxnSpLocks/>
          </p:cNvCxnSpPr>
          <p:nvPr/>
        </p:nvCxnSpPr>
        <p:spPr>
          <a:xfrm flipH="1">
            <a:off x="9692217" y="952202"/>
            <a:ext cx="564007" cy="422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A9032-A668-477F-AAAC-19957C7ED39E}"/>
              </a:ext>
            </a:extLst>
          </p:cNvPr>
          <p:cNvSpPr txBox="1"/>
          <p:nvPr/>
        </p:nvSpPr>
        <p:spPr>
          <a:xfrm>
            <a:off x="9860759" y="318758"/>
            <a:ext cx="143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18748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52525"/>
            <a:ext cx="8221180" cy="5042451"/>
            <a:chOff x="247808" y="680313"/>
            <a:chExt cx="10526074" cy="5675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312795" y="680313"/>
              <a:ext cx="1245546" cy="72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F47136F-4A42-4670-9C3A-A3DCCF987EAD}"/>
              </a:ext>
            </a:extLst>
          </p:cNvPr>
          <p:cNvSpPr txBox="1"/>
          <p:nvPr/>
        </p:nvSpPr>
        <p:spPr>
          <a:xfrm>
            <a:off x="344119" y="1065347"/>
            <a:ext cx="3458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Node * temp = root;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E48114-91AC-4F78-B3BB-0ACECBBEB16D}"/>
              </a:ext>
            </a:extLst>
          </p:cNvPr>
          <p:cNvSpPr/>
          <p:nvPr/>
        </p:nvSpPr>
        <p:spPr>
          <a:xfrm>
            <a:off x="566270" y="4061788"/>
            <a:ext cx="2822540" cy="617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temp-&gt;data  = 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89E7ED-1962-4676-AFD6-A36991D18BD8}"/>
              </a:ext>
            </a:extLst>
          </p:cNvPr>
          <p:cNvCxnSpPr>
            <a:cxnSpLocks/>
          </p:cNvCxnSpPr>
          <p:nvPr/>
        </p:nvCxnSpPr>
        <p:spPr>
          <a:xfrm>
            <a:off x="5341439" y="2155187"/>
            <a:ext cx="644304" cy="45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A9032-A668-477F-AAAC-19957C7ED39E}"/>
              </a:ext>
            </a:extLst>
          </p:cNvPr>
          <p:cNvSpPr txBox="1"/>
          <p:nvPr/>
        </p:nvSpPr>
        <p:spPr>
          <a:xfrm>
            <a:off x="4945973" y="1521743"/>
            <a:ext cx="143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90164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52525"/>
            <a:ext cx="8221180" cy="5042451"/>
            <a:chOff x="247808" y="680313"/>
            <a:chExt cx="10526074" cy="5675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312795" y="680313"/>
              <a:ext cx="1245546" cy="72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F47136F-4A42-4670-9C3A-A3DCCF987EAD}"/>
              </a:ext>
            </a:extLst>
          </p:cNvPr>
          <p:cNvSpPr txBox="1"/>
          <p:nvPr/>
        </p:nvSpPr>
        <p:spPr>
          <a:xfrm>
            <a:off x="344119" y="1065347"/>
            <a:ext cx="3458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Node * temp = root;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E48114-91AC-4F78-B3BB-0ACECBBEB16D}"/>
              </a:ext>
            </a:extLst>
          </p:cNvPr>
          <p:cNvSpPr/>
          <p:nvPr/>
        </p:nvSpPr>
        <p:spPr>
          <a:xfrm>
            <a:off x="566270" y="4061788"/>
            <a:ext cx="2822540" cy="617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temp-&gt;data = 20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89E7ED-1962-4676-AFD6-A36991D18BD8}"/>
              </a:ext>
            </a:extLst>
          </p:cNvPr>
          <p:cNvCxnSpPr>
            <a:cxnSpLocks/>
          </p:cNvCxnSpPr>
          <p:nvPr/>
        </p:nvCxnSpPr>
        <p:spPr>
          <a:xfrm>
            <a:off x="5341439" y="2155187"/>
            <a:ext cx="644304" cy="45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A9032-A668-477F-AAAC-19957C7ED39E}"/>
              </a:ext>
            </a:extLst>
          </p:cNvPr>
          <p:cNvSpPr txBox="1"/>
          <p:nvPr/>
        </p:nvSpPr>
        <p:spPr>
          <a:xfrm>
            <a:off x="4945973" y="1521743"/>
            <a:ext cx="143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42919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52525"/>
            <a:ext cx="8221180" cy="5042451"/>
            <a:chOff x="247808" y="680313"/>
            <a:chExt cx="10526074" cy="5675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312795" y="680313"/>
              <a:ext cx="1245546" cy="72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F47136F-4A42-4670-9C3A-A3DCCF987EAD}"/>
              </a:ext>
            </a:extLst>
          </p:cNvPr>
          <p:cNvSpPr txBox="1"/>
          <p:nvPr/>
        </p:nvSpPr>
        <p:spPr>
          <a:xfrm>
            <a:off x="344119" y="1065347"/>
            <a:ext cx="3458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Node * temp = root;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E48114-91AC-4F78-B3BB-0ACECBBEB16D}"/>
              </a:ext>
            </a:extLst>
          </p:cNvPr>
          <p:cNvSpPr/>
          <p:nvPr/>
        </p:nvSpPr>
        <p:spPr>
          <a:xfrm>
            <a:off x="566270" y="4061788"/>
            <a:ext cx="2822540" cy="617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temp-&gt;data = 45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89E7ED-1962-4676-AFD6-A36991D18BD8}"/>
              </a:ext>
            </a:extLst>
          </p:cNvPr>
          <p:cNvCxnSpPr>
            <a:cxnSpLocks/>
          </p:cNvCxnSpPr>
          <p:nvPr/>
        </p:nvCxnSpPr>
        <p:spPr>
          <a:xfrm>
            <a:off x="4646118" y="2922404"/>
            <a:ext cx="644304" cy="45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A9032-A668-477F-AAAC-19957C7ED39E}"/>
              </a:ext>
            </a:extLst>
          </p:cNvPr>
          <p:cNvSpPr txBox="1"/>
          <p:nvPr/>
        </p:nvSpPr>
        <p:spPr>
          <a:xfrm>
            <a:off x="4250652" y="2288960"/>
            <a:ext cx="143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86448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52525"/>
            <a:ext cx="8221180" cy="5042451"/>
            <a:chOff x="247808" y="680313"/>
            <a:chExt cx="10526074" cy="5675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312795" y="680313"/>
              <a:ext cx="1245546" cy="72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F47136F-4A42-4670-9C3A-A3DCCF987EAD}"/>
              </a:ext>
            </a:extLst>
          </p:cNvPr>
          <p:cNvSpPr txBox="1"/>
          <p:nvPr/>
        </p:nvSpPr>
        <p:spPr>
          <a:xfrm>
            <a:off x="344119" y="1065347"/>
            <a:ext cx="3458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Node * temp = root;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temp = temp-&gt;right;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E48114-91AC-4F78-B3BB-0ACECBBEB16D}"/>
              </a:ext>
            </a:extLst>
          </p:cNvPr>
          <p:cNvSpPr/>
          <p:nvPr/>
        </p:nvSpPr>
        <p:spPr>
          <a:xfrm>
            <a:off x="566270" y="4061788"/>
            <a:ext cx="2822540" cy="617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temp-&gt;data = 29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89E7ED-1962-4676-AFD6-A36991D18BD8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7430108" y="4085484"/>
            <a:ext cx="126349" cy="659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A9032-A668-477F-AAAC-19957C7ED39E}"/>
              </a:ext>
            </a:extLst>
          </p:cNvPr>
          <p:cNvSpPr txBox="1"/>
          <p:nvPr/>
        </p:nvSpPr>
        <p:spPr>
          <a:xfrm>
            <a:off x="6801609" y="3439153"/>
            <a:ext cx="125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55277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52525"/>
            <a:ext cx="8221180" cy="5042451"/>
            <a:chOff x="247808" y="680313"/>
            <a:chExt cx="10526074" cy="5675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312795" y="680313"/>
              <a:ext cx="1245546" cy="72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F47136F-4A42-4670-9C3A-A3DCCF987EAD}"/>
              </a:ext>
            </a:extLst>
          </p:cNvPr>
          <p:cNvSpPr txBox="1"/>
          <p:nvPr/>
        </p:nvSpPr>
        <p:spPr>
          <a:xfrm>
            <a:off x="344119" y="1065347"/>
            <a:ext cx="3458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Node * temp = root;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temp-&gt;left;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 = temp-&gt;right;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temp = temp-&gt;right;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E48114-91AC-4F78-B3BB-0ACECBBEB16D}"/>
              </a:ext>
            </a:extLst>
          </p:cNvPr>
          <p:cNvSpPr/>
          <p:nvPr/>
        </p:nvSpPr>
        <p:spPr>
          <a:xfrm>
            <a:off x="566270" y="4061788"/>
            <a:ext cx="2822540" cy="617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temp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nullptr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89E7ED-1962-4676-AFD6-A36991D18BD8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7909797" y="6182081"/>
            <a:ext cx="536126" cy="355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A9032-A668-477F-AAAC-19957C7ED39E}"/>
              </a:ext>
            </a:extLst>
          </p:cNvPr>
          <p:cNvSpPr txBox="1"/>
          <p:nvPr/>
        </p:nvSpPr>
        <p:spPr>
          <a:xfrm>
            <a:off x="6811507" y="6175771"/>
            <a:ext cx="143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181576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1813-B2DF-4AC8-85B0-ABAC7A3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Traversal: Printing a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76BE-146B-4C9C-841F-22725810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Traversals: Preorder,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DLR (Preorder): Process data, process left subtree, process right subtree.</a:t>
            </a:r>
          </a:p>
          <a:p>
            <a:r>
              <a:rPr lang="en-US" dirty="0"/>
              <a:t>LDR (</a:t>
            </a:r>
            <a:r>
              <a:rPr lang="en-US" dirty="0" err="1"/>
              <a:t>Inorder</a:t>
            </a:r>
            <a:r>
              <a:rPr lang="en-US" dirty="0"/>
              <a:t>): Process left subtree, process data, process right subtree.</a:t>
            </a:r>
          </a:p>
          <a:p>
            <a:r>
              <a:rPr lang="en-US" dirty="0"/>
              <a:t>LRD (</a:t>
            </a:r>
            <a:r>
              <a:rPr lang="en-US" dirty="0" err="1"/>
              <a:t>Postorder</a:t>
            </a:r>
            <a:r>
              <a:rPr lang="en-US" dirty="0"/>
              <a:t>): Process left subtree, process right subtree, process data.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CA34-8984-4D05-A473-DA1893B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DEC3-D009-4DE8-B2E3-62A986D1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7FF4-753E-4C83-A62E-70C39812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a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28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5EBE51-58E3-4C65-95F2-7DED68D395F6}"/>
              </a:ext>
            </a:extLst>
          </p:cNvPr>
          <p:cNvSpPr txBox="1"/>
          <p:nvPr/>
        </p:nvSpPr>
        <p:spPr>
          <a:xfrm>
            <a:off x="397191" y="5298217"/>
            <a:ext cx="8148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assignments, you’ll be either summing or deleting the tree nodes instead of printing.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39056-A750-46E6-88B5-DAA21A641089}"/>
              </a:ext>
            </a:extLst>
          </p:cNvPr>
          <p:cNvSpPr txBox="1"/>
          <p:nvPr/>
        </p:nvSpPr>
        <p:spPr>
          <a:xfrm>
            <a:off x="6110287" y="1393428"/>
            <a:ext cx="5909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 subtree at a given node, </a:t>
            </a:r>
          </a:p>
          <a:p>
            <a:r>
              <a:rPr lang="en-US" sz="3200" dirty="0"/>
              <a:t>	- Process the node,</a:t>
            </a:r>
          </a:p>
          <a:p>
            <a:r>
              <a:rPr lang="en-US" sz="3200" dirty="0"/>
              <a:t>	- Process the left subtree </a:t>
            </a:r>
          </a:p>
          <a:p>
            <a:r>
              <a:rPr lang="en-US" sz="3200" dirty="0"/>
              <a:t>	- Process the right subtree.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377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at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55768F-BE38-4B53-B9D4-E1A6F9B73079}"/>
              </a:ext>
            </a:extLst>
          </p:cNvPr>
          <p:cNvSpPr txBox="1"/>
          <p:nvPr/>
        </p:nvSpPr>
        <p:spPr>
          <a:xfrm>
            <a:off x="6044435" y="990605"/>
            <a:ext cx="5670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3 (Start at root).</a:t>
            </a:r>
          </a:p>
          <a:p>
            <a:r>
              <a:rPr lang="en-US" sz="3200" dirty="0"/>
              <a:t>Node 3: Process left subtree.</a:t>
            </a:r>
          </a:p>
          <a:p>
            <a:r>
              <a:rPr lang="en-US" sz="3200" dirty="0"/>
              <a:t>Node 3: Process right subtree.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CE11DB4-1623-4459-92FC-D109B19ED594}"/>
              </a:ext>
            </a:extLst>
          </p:cNvPr>
          <p:cNvSpPr/>
          <p:nvPr/>
        </p:nvSpPr>
        <p:spPr>
          <a:xfrm>
            <a:off x="1400175" y="1174934"/>
            <a:ext cx="4502785" cy="401682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03D0-9B92-43D3-8EE3-53FA4BD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 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1037-0D6D-45BA-BCC7-A0015DE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good job -- Writing code without a laptop is hard!</a:t>
            </a:r>
          </a:p>
          <a:p>
            <a:r>
              <a:rPr lang="en-US" dirty="0"/>
              <a:t>Keep on writing comments to your code. </a:t>
            </a:r>
          </a:p>
          <a:p>
            <a:r>
              <a:rPr lang="en-US" dirty="0"/>
              <a:t>If you cannot solve a question, just leave with writing the function prototype to get 5 points!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07C6-08E3-41F7-BBDE-DC9C16BE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138F-02D7-4243-B8F6-9F426E8C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EAC6-85A0-4213-AA32-30D64C5D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5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at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5507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3.</a:t>
            </a:r>
          </a:p>
          <a:p>
            <a:r>
              <a:rPr lang="en-US" sz="3200" dirty="0"/>
              <a:t>Node 3: Process left subtree.</a:t>
            </a:r>
          </a:p>
          <a:p>
            <a:r>
              <a:rPr lang="en-US" sz="3200" dirty="0"/>
              <a:t>Node 3: Process right subtree.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11E2A8-F7C8-4B17-867F-28346C77B55D}"/>
              </a:ext>
            </a:extLst>
          </p:cNvPr>
          <p:cNvSpPr/>
          <p:nvPr/>
        </p:nvSpPr>
        <p:spPr>
          <a:xfrm>
            <a:off x="1391920" y="2387600"/>
            <a:ext cx="1469389" cy="12797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2539C5-1F44-413A-BE16-16EB9EB25159}"/>
              </a:ext>
            </a:extLst>
          </p:cNvPr>
          <p:cNvSpPr/>
          <p:nvPr/>
        </p:nvSpPr>
        <p:spPr>
          <a:xfrm>
            <a:off x="2702561" y="2623291"/>
            <a:ext cx="3190240" cy="232543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4.</a:t>
            </a:r>
          </a:p>
          <a:p>
            <a:r>
              <a:rPr lang="en-US" sz="3200" dirty="0"/>
              <a:t>Process left subtree: NULL</a:t>
            </a:r>
          </a:p>
          <a:p>
            <a:r>
              <a:rPr lang="en-US" sz="3200" dirty="0"/>
              <a:t>Process right subtree: NULL.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EBBAA0-D871-4F6F-98B0-66D0095D1F8F}"/>
              </a:ext>
            </a:extLst>
          </p:cNvPr>
          <p:cNvSpPr/>
          <p:nvPr/>
        </p:nvSpPr>
        <p:spPr>
          <a:xfrm>
            <a:off x="1391920" y="2387600"/>
            <a:ext cx="1469389" cy="12797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9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4.</a:t>
            </a:r>
          </a:p>
          <a:p>
            <a:r>
              <a:rPr lang="en-US" sz="3200" dirty="0"/>
              <a:t>Process left subtree: NULL</a:t>
            </a:r>
          </a:p>
          <a:p>
            <a:r>
              <a:rPr lang="en-US" sz="3200" dirty="0"/>
              <a:t>Process right subtree: NULL.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4 </a:t>
            </a:r>
          </a:p>
        </p:txBody>
      </p:sp>
    </p:spTree>
    <p:extLst>
      <p:ext uri="{BB962C8B-B14F-4D97-AF65-F5344CB8AC3E}">
        <p14:creationId xmlns:p14="http://schemas.microsoft.com/office/powerpoint/2010/main" val="170058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10.</a:t>
            </a:r>
          </a:p>
          <a:p>
            <a:r>
              <a:rPr lang="en-US" sz="3200" dirty="0"/>
              <a:t>Process left subtree</a:t>
            </a:r>
          </a:p>
          <a:p>
            <a:r>
              <a:rPr lang="en-US" sz="3200" dirty="0"/>
              <a:t>Process right subtree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4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84F76C-DF1E-4ACE-A58D-EB57CA07437E}"/>
              </a:ext>
            </a:extLst>
          </p:cNvPr>
          <p:cNvSpPr/>
          <p:nvPr/>
        </p:nvSpPr>
        <p:spPr>
          <a:xfrm>
            <a:off x="2702561" y="2623291"/>
            <a:ext cx="3190240" cy="232543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2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4.</a:t>
            </a:r>
          </a:p>
          <a:p>
            <a:r>
              <a:rPr lang="en-US" sz="3200" dirty="0"/>
              <a:t>Process left subtree</a:t>
            </a:r>
          </a:p>
          <a:p>
            <a:r>
              <a:rPr lang="en-US" sz="3200" dirty="0"/>
              <a:t>Process right subtree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4 10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6DB062-F610-4D84-BADA-BDED192CBE7F}"/>
              </a:ext>
            </a:extLst>
          </p:cNvPr>
          <p:cNvSpPr/>
          <p:nvPr/>
        </p:nvSpPr>
        <p:spPr>
          <a:xfrm>
            <a:off x="2501356" y="3684819"/>
            <a:ext cx="1469389" cy="12797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DBC897-EB11-4778-898C-E752A7605D9A}"/>
              </a:ext>
            </a:extLst>
          </p:cNvPr>
          <p:cNvSpPr/>
          <p:nvPr/>
        </p:nvSpPr>
        <p:spPr>
          <a:xfrm>
            <a:off x="4506687" y="3684819"/>
            <a:ext cx="1469389" cy="127977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8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13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35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13.</a:t>
            </a:r>
          </a:p>
          <a:p>
            <a:r>
              <a:rPr lang="en-US" sz="3200" dirty="0"/>
              <a:t>Process left subtree: NULL</a:t>
            </a:r>
          </a:p>
          <a:p>
            <a:r>
              <a:rPr lang="en-US" sz="3200" dirty="0"/>
              <a:t>Process right subtree: 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4 10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6DB062-F610-4D84-BADA-BDED192CBE7F}"/>
              </a:ext>
            </a:extLst>
          </p:cNvPr>
          <p:cNvSpPr/>
          <p:nvPr/>
        </p:nvSpPr>
        <p:spPr>
          <a:xfrm>
            <a:off x="2501356" y="3684819"/>
            <a:ext cx="1469389" cy="12797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13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13.</a:t>
            </a:r>
          </a:p>
          <a:p>
            <a:r>
              <a:rPr lang="en-US" sz="3200" dirty="0"/>
              <a:t>Process left subtree: NULL</a:t>
            </a:r>
          </a:p>
          <a:p>
            <a:r>
              <a:rPr lang="en-US" sz="3200" dirty="0"/>
              <a:t>Process right subtree: 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4 10 13 </a:t>
            </a:r>
          </a:p>
        </p:txBody>
      </p:sp>
    </p:spTree>
    <p:extLst>
      <p:ext uri="{BB962C8B-B14F-4D97-AF65-F5344CB8AC3E}">
        <p14:creationId xmlns:p14="http://schemas.microsoft.com/office/powerpoint/2010/main" val="1699355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37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17.</a:t>
            </a:r>
          </a:p>
          <a:p>
            <a:r>
              <a:rPr lang="en-US" sz="3200" dirty="0"/>
              <a:t>Process left subtree: NULL</a:t>
            </a:r>
          </a:p>
          <a:p>
            <a:r>
              <a:rPr lang="en-US" sz="3200" dirty="0"/>
              <a:t>Process right subtree: 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4 10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DBC897-EB11-4778-898C-E752A7605D9A}"/>
              </a:ext>
            </a:extLst>
          </p:cNvPr>
          <p:cNvSpPr/>
          <p:nvPr/>
        </p:nvSpPr>
        <p:spPr>
          <a:xfrm>
            <a:off x="4506687" y="3684819"/>
            <a:ext cx="1469389" cy="127977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6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Preorder Traversal: Processing Subtree 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38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3B4486-6C4F-47D4-A867-EA250109BC70}"/>
              </a:ext>
            </a:extLst>
          </p:cNvPr>
          <p:cNvSpPr txBox="1"/>
          <p:nvPr/>
        </p:nvSpPr>
        <p:spPr>
          <a:xfrm>
            <a:off x="6044435" y="990605"/>
            <a:ext cx="495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Node 17.</a:t>
            </a:r>
          </a:p>
          <a:p>
            <a:r>
              <a:rPr lang="en-US" sz="3200" dirty="0"/>
              <a:t>Process left subtree: NULL</a:t>
            </a:r>
          </a:p>
          <a:p>
            <a:r>
              <a:rPr lang="en-US" sz="3200" dirty="0"/>
              <a:t>Process right subtree: 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F835E-24E6-4C68-AC13-48959EA7BB0C}"/>
              </a:ext>
            </a:extLst>
          </p:cNvPr>
          <p:cNvSpPr txBox="1"/>
          <p:nvPr/>
        </p:nvSpPr>
        <p:spPr>
          <a:xfrm>
            <a:off x="853440" y="5273040"/>
            <a:ext cx="42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3 4 10 17 </a:t>
            </a:r>
          </a:p>
        </p:txBody>
      </p:sp>
    </p:spTree>
    <p:extLst>
      <p:ext uri="{BB962C8B-B14F-4D97-AF65-F5344CB8AC3E}">
        <p14:creationId xmlns:p14="http://schemas.microsoft.com/office/powerpoint/2010/main" val="1255426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Traversal: Processing a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B39056-A750-46E6-88B5-DAA21A641089}"/>
              </a:ext>
            </a:extLst>
          </p:cNvPr>
          <p:cNvSpPr txBox="1"/>
          <p:nvPr/>
        </p:nvSpPr>
        <p:spPr>
          <a:xfrm>
            <a:off x="6110287" y="1393428"/>
            <a:ext cx="5909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 subtree at a given node, </a:t>
            </a:r>
          </a:p>
          <a:p>
            <a:r>
              <a:rPr lang="en-US" sz="3200" dirty="0"/>
              <a:t>	- Process the left subtree </a:t>
            </a:r>
          </a:p>
          <a:p>
            <a:r>
              <a:rPr lang="en-US" sz="3200" dirty="0"/>
              <a:t>	- Process the right subtree</a:t>
            </a:r>
          </a:p>
          <a:p>
            <a:r>
              <a:rPr lang="en-US" sz="3200" dirty="0"/>
              <a:t>	- Process the node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E0080-529D-4628-AD5D-548C9C1CDF6B}"/>
              </a:ext>
            </a:extLst>
          </p:cNvPr>
          <p:cNvSpPr txBox="1"/>
          <p:nvPr/>
        </p:nvSpPr>
        <p:spPr>
          <a:xfrm>
            <a:off x="853440" y="5273040"/>
            <a:ext cx="42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</a:t>
            </a:r>
          </a:p>
        </p:txBody>
      </p:sp>
    </p:spTree>
    <p:extLst>
      <p:ext uri="{BB962C8B-B14F-4D97-AF65-F5344CB8AC3E}">
        <p14:creationId xmlns:p14="http://schemas.microsoft.com/office/powerpoint/2010/main" val="5852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03D0-9B92-43D3-8EE3-53FA4BD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 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1037-0D6D-45BA-BCC7-A0015DE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good job -- Writing code without a laptop is hard!</a:t>
            </a:r>
          </a:p>
          <a:p>
            <a:r>
              <a:rPr lang="en-US" dirty="0"/>
              <a:t>Keep on writing comments to your code. </a:t>
            </a:r>
          </a:p>
          <a:p>
            <a:r>
              <a:rPr lang="en-US" dirty="0"/>
              <a:t>If you cannot solve a question, just leave with writing the function prototype to get 5 points!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07C6-08E3-41F7-BBDE-DC9C16BE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138F-02D7-4243-B8F6-9F426E8C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EAC6-85A0-4213-AA32-30D64C5D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7B9B30-E572-4E7A-8C50-6EAE8230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5354"/>
              </p:ext>
            </p:extLst>
          </p:nvPr>
        </p:nvGraphicFramePr>
        <p:xfrm>
          <a:off x="4038600" y="2975402"/>
          <a:ext cx="4005266" cy="3201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633">
                  <a:extLst>
                    <a:ext uri="{9D8B030D-6E8A-4147-A177-3AD203B41FA5}">
                      <a16:colId xmlns:a16="http://schemas.microsoft.com/office/drawing/2014/main" val="4043547148"/>
                    </a:ext>
                  </a:extLst>
                </a:gridCol>
                <a:gridCol w="2002633">
                  <a:extLst>
                    <a:ext uri="{9D8B030D-6E8A-4147-A177-3AD203B41FA5}">
                      <a16:colId xmlns:a16="http://schemas.microsoft.com/office/drawing/2014/main" val="1504842954"/>
                    </a:ext>
                  </a:extLst>
                </a:gridCol>
              </a:tblGrid>
              <a:tr h="436642">
                <a:tc>
                  <a:txBody>
                    <a:bodyPr/>
                    <a:lstStyle/>
                    <a:p>
                      <a:r>
                        <a:rPr lang="en-US" sz="2800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25137"/>
                  </a:ext>
                </a:extLst>
              </a:tr>
              <a:tr h="610761">
                <a:tc>
                  <a:txBody>
                    <a:bodyPr/>
                    <a:lstStyle/>
                    <a:p>
                      <a:r>
                        <a:rPr lang="en-US" sz="28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81553"/>
                  </a:ext>
                </a:extLst>
              </a:tr>
              <a:tr h="436642">
                <a:tc>
                  <a:txBody>
                    <a:bodyPr/>
                    <a:lstStyle/>
                    <a:p>
                      <a:r>
                        <a:rPr lang="en-US" sz="28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6665"/>
                  </a:ext>
                </a:extLst>
              </a:tr>
              <a:tr h="436642">
                <a:tc>
                  <a:txBody>
                    <a:bodyPr/>
                    <a:lstStyle/>
                    <a:p>
                      <a:r>
                        <a:rPr lang="en-US" sz="28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3765"/>
                  </a:ext>
                </a:extLst>
              </a:tr>
              <a:tr h="436642">
                <a:tc>
                  <a:txBody>
                    <a:bodyPr/>
                    <a:lstStyle/>
                    <a:p>
                      <a:r>
                        <a:rPr lang="en-US" sz="28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31664"/>
                  </a:ext>
                </a:extLst>
              </a:tr>
              <a:tr h="436642">
                <a:tc>
                  <a:txBody>
                    <a:bodyPr/>
                    <a:lstStyle/>
                    <a:p>
                      <a:r>
                        <a:rPr lang="en-US" sz="28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71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Traversal: Processing a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B39056-A750-46E6-88B5-DAA21A641089}"/>
              </a:ext>
            </a:extLst>
          </p:cNvPr>
          <p:cNvSpPr txBox="1"/>
          <p:nvPr/>
        </p:nvSpPr>
        <p:spPr>
          <a:xfrm>
            <a:off x="6110287" y="1393428"/>
            <a:ext cx="5909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 subtree at a given node, </a:t>
            </a:r>
          </a:p>
          <a:p>
            <a:r>
              <a:rPr lang="en-US" sz="3200" dirty="0"/>
              <a:t>	- Process the left subtree </a:t>
            </a:r>
          </a:p>
          <a:p>
            <a:r>
              <a:rPr lang="en-US" sz="3200" dirty="0"/>
              <a:t>	- Process the right subtree</a:t>
            </a:r>
          </a:p>
          <a:p>
            <a:r>
              <a:rPr lang="en-US" sz="3200" dirty="0"/>
              <a:t>	- Process the node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E0080-529D-4628-AD5D-548C9C1CDF6B}"/>
              </a:ext>
            </a:extLst>
          </p:cNvPr>
          <p:cNvSpPr txBox="1"/>
          <p:nvPr/>
        </p:nvSpPr>
        <p:spPr>
          <a:xfrm>
            <a:off x="853440" y="5273039"/>
            <a:ext cx="5120640" cy="53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4, 13, 17, 10, 3</a:t>
            </a:r>
          </a:p>
        </p:txBody>
      </p:sp>
    </p:spTree>
    <p:extLst>
      <p:ext uri="{BB962C8B-B14F-4D97-AF65-F5344CB8AC3E}">
        <p14:creationId xmlns:p14="http://schemas.microsoft.com/office/powerpoint/2010/main" val="624817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Traversal: Processing a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B39056-A750-46E6-88B5-DAA21A641089}"/>
              </a:ext>
            </a:extLst>
          </p:cNvPr>
          <p:cNvSpPr txBox="1"/>
          <p:nvPr/>
        </p:nvSpPr>
        <p:spPr>
          <a:xfrm>
            <a:off x="6110287" y="1393428"/>
            <a:ext cx="5909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 subtree at a given node, </a:t>
            </a:r>
          </a:p>
          <a:p>
            <a:r>
              <a:rPr lang="en-US" sz="3200" dirty="0"/>
              <a:t>	- Process the left subtree </a:t>
            </a:r>
          </a:p>
          <a:p>
            <a:r>
              <a:rPr lang="en-US" sz="3200" dirty="0"/>
              <a:t>	- Process the node,</a:t>
            </a:r>
          </a:p>
          <a:p>
            <a:r>
              <a:rPr lang="en-US" sz="3200" dirty="0"/>
              <a:t>	- Process the right subtree.</a:t>
            </a:r>
          </a:p>
          <a:p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E0080-529D-4628-AD5D-548C9C1CDF6B}"/>
              </a:ext>
            </a:extLst>
          </p:cNvPr>
          <p:cNvSpPr txBox="1"/>
          <p:nvPr/>
        </p:nvSpPr>
        <p:spPr>
          <a:xfrm>
            <a:off x="853440" y="5273040"/>
            <a:ext cx="42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</a:t>
            </a:r>
          </a:p>
        </p:txBody>
      </p:sp>
    </p:spTree>
    <p:extLst>
      <p:ext uri="{BB962C8B-B14F-4D97-AF65-F5344CB8AC3E}">
        <p14:creationId xmlns:p14="http://schemas.microsoft.com/office/powerpoint/2010/main" val="2493291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119-90C4-406A-8D5D-7D6A89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Traversal: Processing a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21A-7733-4C20-A341-4246C76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E4B-E451-4960-B3A9-00E15DE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BEC-F1B2-4D0C-8534-B4417950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858D2F-5AB0-4DBF-A81E-BD310A8FB42E}"/>
              </a:ext>
            </a:extLst>
          </p:cNvPr>
          <p:cNvGrpSpPr/>
          <p:nvPr/>
        </p:nvGrpSpPr>
        <p:grpSpPr>
          <a:xfrm>
            <a:off x="1692909" y="1392674"/>
            <a:ext cx="3990433" cy="3361452"/>
            <a:chOff x="1581149" y="910828"/>
            <a:chExt cx="3990433" cy="33614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FF1A6A-75DF-4123-AA06-A96124AE0767}"/>
                </a:ext>
              </a:extLst>
            </p:cNvPr>
            <p:cNvSpPr/>
            <p:nvPr/>
          </p:nvSpPr>
          <p:spPr>
            <a:xfrm>
              <a:off x="2749549" y="910828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89904-333A-4E3B-8C29-090E08028D96}"/>
                </a:ext>
              </a:extLst>
            </p:cNvPr>
            <p:cNvSpPr/>
            <p:nvPr/>
          </p:nvSpPr>
          <p:spPr>
            <a:xfrm>
              <a:off x="1581149" y="217424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DF1B0-8413-4D51-AD94-24E202F64159}"/>
                </a:ext>
              </a:extLst>
            </p:cNvPr>
            <p:cNvSpPr/>
            <p:nvPr/>
          </p:nvSpPr>
          <p:spPr>
            <a:xfrm>
              <a:off x="3726087" y="2252979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EE56D-7559-4BAD-82E7-4A9D07B72B65}"/>
                </a:ext>
              </a:extLst>
            </p:cNvPr>
            <p:cNvSpPr/>
            <p:nvPr/>
          </p:nvSpPr>
          <p:spPr>
            <a:xfrm>
              <a:off x="2682331" y="3421221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AC1759-0014-44A9-AE16-8526128757E5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335622" y="1630613"/>
              <a:ext cx="543374" cy="66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D5D599-1228-4F4F-8D8E-84442E94685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504022" y="1630613"/>
              <a:ext cx="351512" cy="7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93F399-6388-4646-8954-D7979FD8D026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436804" y="2972764"/>
              <a:ext cx="418730" cy="571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DE49A-0D53-4616-BE1C-A151F07C42D8}"/>
                </a:ext>
              </a:extLst>
            </p:cNvPr>
            <p:cNvSpPr/>
            <p:nvPr/>
          </p:nvSpPr>
          <p:spPr>
            <a:xfrm>
              <a:off x="4687662" y="3429000"/>
              <a:ext cx="883920" cy="84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21D26E-9EF5-41D4-AE1D-1981EAA2643F}"/>
                </a:ext>
              </a:extLst>
            </p:cNvPr>
            <p:cNvCxnSpPr>
              <a:cxnSpLocks/>
              <a:stCxn id="9" idx="5"/>
              <a:endCxn id="35" idx="1"/>
            </p:cNvCxnSpPr>
            <p:nvPr/>
          </p:nvCxnSpPr>
          <p:spPr>
            <a:xfrm>
              <a:off x="4480560" y="2972764"/>
              <a:ext cx="336549" cy="57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B39056-A750-46E6-88B5-DAA21A641089}"/>
              </a:ext>
            </a:extLst>
          </p:cNvPr>
          <p:cNvSpPr txBox="1"/>
          <p:nvPr/>
        </p:nvSpPr>
        <p:spPr>
          <a:xfrm>
            <a:off x="6110287" y="1393428"/>
            <a:ext cx="5909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 subtree at a given node, </a:t>
            </a:r>
          </a:p>
          <a:p>
            <a:r>
              <a:rPr lang="en-US" sz="3200" dirty="0"/>
              <a:t>	- Process the left subtree </a:t>
            </a:r>
          </a:p>
          <a:p>
            <a:r>
              <a:rPr lang="en-US" sz="3200" dirty="0"/>
              <a:t>	- Process the node,</a:t>
            </a:r>
          </a:p>
          <a:p>
            <a:r>
              <a:rPr lang="en-US" sz="3200" dirty="0"/>
              <a:t>	- Process the right subtree.</a:t>
            </a:r>
          </a:p>
          <a:p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E0080-529D-4628-AD5D-548C9C1CDF6B}"/>
              </a:ext>
            </a:extLst>
          </p:cNvPr>
          <p:cNvSpPr txBox="1"/>
          <p:nvPr/>
        </p:nvSpPr>
        <p:spPr>
          <a:xfrm>
            <a:off x="853440" y="5273040"/>
            <a:ext cx="50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Processing Order: 4 3 13 10 17</a:t>
            </a:r>
          </a:p>
        </p:txBody>
      </p:sp>
    </p:spTree>
    <p:extLst>
      <p:ext uri="{BB962C8B-B14F-4D97-AF65-F5344CB8AC3E}">
        <p14:creationId xmlns:p14="http://schemas.microsoft.com/office/powerpoint/2010/main" val="3777996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DE5-F76E-4D39-A025-58F5F50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Traversal: Pre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21D7-8C52-41C8-B2C7-E0075FD1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 node, </a:t>
            </a:r>
          </a:p>
          <a:p>
            <a:pPr lvl="1"/>
            <a:r>
              <a:rPr lang="en-US" dirty="0"/>
              <a:t>Print the data at the node.</a:t>
            </a:r>
          </a:p>
          <a:p>
            <a:pPr lvl="1"/>
            <a:r>
              <a:rPr lang="en-US" dirty="0"/>
              <a:t>Process the left subtree. </a:t>
            </a:r>
          </a:p>
          <a:p>
            <a:pPr lvl="1"/>
            <a:r>
              <a:rPr lang="en-US" dirty="0"/>
              <a:t>Process the right subtree.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FA29-7A24-4775-BAF2-75F8537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482F-400D-4998-9064-AC8BF3E8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69DA-5CA5-4A96-9292-27B68DCF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90A8C-2595-4152-9049-5D3A669DDB92}"/>
              </a:ext>
            </a:extLst>
          </p:cNvPr>
          <p:cNvSpPr/>
          <p:nvPr/>
        </p:nvSpPr>
        <p:spPr>
          <a:xfrm>
            <a:off x="3671888" y="25649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 print(temp-&gt;data);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preorder(temp-&gt;left);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preorder(temp-&gt;right);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73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DE5-F76E-4D39-A025-58F5F50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Traversal: Pre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21D7-8C52-41C8-B2C7-E0075FD1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 node, </a:t>
            </a:r>
          </a:p>
          <a:p>
            <a:pPr lvl="1"/>
            <a:r>
              <a:rPr lang="en-US" dirty="0"/>
              <a:t>Print the data at the node.</a:t>
            </a:r>
          </a:p>
          <a:p>
            <a:pPr lvl="1"/>
            <a:r>
              <a:rPr lang="en-US" dirty="0"/>
              <a:t>Process the left subtree. </a:t>
            </a:r>
          </a:p>
          <a:p>
            <a:pPr lvl="1"/>
            <a:r>
              <a:rPr lang="en-US" dirty="0"/>
              <a:t>Process the right subtree.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FA29-7A24-4775-BAF2-75F8537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482F-400D-4998-9064-AC8BF3E8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69DA-5CA5-4A96-9292-27B68DCF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90A8C-2595-4152-9049-5D3A669DDB92}"/>
              </a:ext>
            </a:extLst>
          </p:cNvPr>
          <p:cNvSpPr/>
          <p:nvPr/>
        </p:nvSpPr>
        <p:spPr>
          <a:xfrm>
            <a:off x="3671888" y="25649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 print(temp-&gt;data);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preorder(temp-&gt;left);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preorder(temp-&gt;right);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B2AD7-8771-451F-AB66-0691EA2C90C4}"/>
              </a:ext>
            </a:extLst>
          </p:cNvPr>
          <p:cNvSpPr txBox="1"/>
          <p:nvPr/>
        </p:nvSpPr>
        <p:spPr>
          <a:xfrm>
            <a:off x="9572625" y="299594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Woah, recursion!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179D87-98E1-44F2-BE1E-8AA6532A407F}"/>
              </a:ext>
            </a:extLst>
          </p:cNvPr>
          <p:cNvCxnSpPr>
            <a:stCxn id="14" idx="1"/>
          </p:cNvCxnSpPr>
          <p:nvPr/>
        </p:nvCxnSpPr>
        <p:spPr>
          <a:xfrm flipH="1">
            <a:off x="8486775" y="3257550"/>
            <a:ext cx="108585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CBDFFE-495A-4EC8-B15B-C450BD07157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686801" y="3257550"/>
            <a:ext cx="885824" cy="1298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0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814F-3599-4441-A65F-B87B2E97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5B1962-54FB-4B28-8127-DCAC3D473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70" y="1371600"/>
            <a:ext cx="9267059" cy="33593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FBEA-FD26-4D4E-A524-FA6A80A2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F9C4-9F24-4BF8-B9AD-3C2947D9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79C4-CC51-4445-AE27-5C6AF84B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3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F3428C-2753-4FB0-86F4-84C2D3AB8822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286289-2F06-479D-9CCD-A975194AA485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F145BDA-BB30-418F-8A6C-93290104F5F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5D11EB-5A68-4434-90C8-F1E069907243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6C64E9-935A-405F-8C20-6E1E5816DFF8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618451-6E34-497B-92AA-9A25289F58E5}"/>
              </a:ext>
            </a:extLst>
          </p:cNvPr>
          <p:cNvCxnSpPr>
            <a:stCxn id="11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F0F6E15-3B84-4639-9C1C-12C81C4B8ABC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9CE076-CA7F-4785-9CD1-7B7C3DCC0E3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023DF-0E03-4DF4-8DED-AD74827C0D35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DA53129-ED59-4402-AC54-E6AA9FFA52AC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87CA1-0769-4A11-9B7B-D65652D9F0C5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87F3-82AC-4EC5-A1CC-48ABA6964593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777DD-A968-4562-B15B-8087B4B7D9F7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289148-3348-40EB-A145-6348F298651E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DEFFD-1129-45ED-9B2D-F76A7FC2F231}"/>
              </a:ext>
            </a:extLst>
          </p:cNvPr>
          <p:cNvSpPr txBox="1"/>
          <p:nvPr/>
        </p:nvSpPr>
        <p:spPr>
          <a:xfrm>
            <a:off x="8858008" y="1367850"/>
            <a:ext cx="3409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</a:p>
          <a:p>
            <a:br>
              <a:rPr lang="en-US" sz="3200" b="1" dirty="0"/>
            </a:br>
            <a:r>
              <a:rPr lang="en-US" sz="3200" b="1" dirty="0"/>
              <a:t>Keeps track of the functions called so far, and what their current state is.</a:t>
            </a:r>
          </a:p>
        </p:txBody>
      </p:sp>
    </p:spTree>
    <p:extLst>
      <p:ext uri="{BB962C8B-B14F-4D97-AF65-F5344CB8AC3E}">
        <p14:creationId xmlns:p14="http://schemas.microsoft.com/office/powerpoint/2010/main" val="1451367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47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F0B03-B529-41C4-92ED-01711299FCC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986729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498061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7C784D-7863-4BC3-BD51-6167EF284196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827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49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0B9AB4-1015-4422-9753-A1B2483BC5A7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094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F22-65C2-4F48-9A45-1C1926C8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from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B0F2-372D-4A7C-93F2-F61F80FD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halving code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 lot of you nicely adapted the algorithm from array doubling.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Some hiccups in which array to delete, updating the array pointers.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important part was pass by reference, or pass by pointers!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swapMinHead</a:t>
            </a:r>
            <a:r>
              <a:rPr lang="en-US" dirty="0"/>
              <a:t> –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Traversing the linked list, searching the data and comparing the numbers.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Keeping track of temporary pointers and variables to get the minimum.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Some hiccups in the final pointer update and corner cases (linked list empty, or first node is the minimum).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Doubly Linked List –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Overall good job in adapting a singly linked list.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Some hiccups in updating the previous pointers along with the next pointers.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Some corner cases missed – add at tail, head, first node in the list.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2CEB-9FB7-4EB0-AD70-298884F3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64EF-3576-4F42-864C-DA6214A5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F3C0-A789-4019-BBFE-BD0FD29E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4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50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main #7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542C19-E66F-4DAB-A224-1B1E40DC8D3E}"/>
              </a:ext>
            </a:extLst>
          </p:cNvPr>
          <p:cNvSpPr/>
          <p:nvPr/>
        </p:nvSpPr>
        <p:spPr>
          <a:xfrm>
            <a:off x="8801449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B3F36E-FCD1-4444-BC09-E90D24B32CD0}"/>
              </a:ext>
            </a:extLst>
          </p:cNvPr>
          <p:cNvSpPr/>
          <p:nvPr/>
        </p:nvSpPr>
        <p:spPr>
          <a:xfrm>
            <a:off x="10296868" y="4136506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#0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DCF43-0832-4E86-AB8F-8F2D250F40BF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254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542C19-E66F-4DAB-A224-1B1E40DC8D3E}"/>
              </a:ext>
            </a:extLst>
          </p:cNvPr>
          <p:cNvSpPr/>
          <p:nvPr/>
        </p:nvSpPr>
        <p:spPr>
          <a:xfrm>
            <a:off x="8801449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B3F36E-FCD1-4444-BC09-E90D24B32CD0}"/>
              </a:ext>
            </a:extLst>
          </p:cNvPr>
          <p:cNvSpPr/>
          <p:nvPr/>
        </p:nvSpPr>
        <p:spPr>
          <a:xfrm>
            <a:off x="10296868" y="4136506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#12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DD566E-D0B7-4F2A-B981-440215BBD23A}"/>
              </a:ext>
            </a:extLst>
          </p:cNvPr>
          <p:cNvSpPr/>
          <p:nvPr/>
        </p:nvSpPr>
        <p:spPr>
          <a:xfrm>
            <a:off x="8801449" y="3384029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101F0-988D-4AB2-BD89-F7589AEA9E75}"/>
              </a:ext>
            </a:extLst>
          </p:cNvPr>
          <p:cNvSpPr/>
          <p:nvPr/>
        </p:nvSpPr>
        <p:spPr>
          <a:xfrm>
            <a:off x="10296868" y="3384028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isFull</a:t>
            </a:r>
            <a:r>
              <a:rPr lang="en-US" dirty="0">
                <a:solidFill>
                  <a:schemeClr val="tx1"/>
                </a:solidFill>
              </a:rPr>
              <a:t> #0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4369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542C19-E66F-4DAB-A224-1B1E40DC8D3E}"/>
              </a:ext>
            </a:extLst>
          </p:cNvPr>
          <p:cNvSpPr/>
          <p:nvPr/>
        </p:nvSpPr>
        <p:spPr>
          <a:xfrm>
            <a:off x="8801449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B3F36E-FCD1-4444-BC09-E90D24B32CD0}"/>
              </a:ext>
            </a:extLst>
          </p:cNvPr>
          <p:cNvSpPr/>
          <p:nvPr/>
        </p:nvSpPr>
        <p:spPr>
          <a:xfrm>
            <a:off x="10296868" y="4136506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#12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D5868F4-752D-4F2A-A7AB-0ED368424A85}"/>
              </a:ext>
            </a:extLst>
          </p:cNvPr>
          <p:cNvSpPr/>
          <p:nvPr/>
        </p:nvSpPr>
        <p:spPr>
          <a:xfrm>
            <a:off x="3159760" y="3616960"/>
            <a:ext cx="599469" cy="1727200"/>
          </a:xfrm>
          <a:custGeom>
            <a:avLst/>
            <a:gdLst>
              <a:gd name="connsiteX0" fmla="*/ 0 w 599469"/>
              <a:gd name="connsiteY0" fmla="*/ 1727200 h 1727200"/>
              <a:gd name="connsiteX1" fmla="*/ 599440 w 599469"/>
              <a:gd name="connsiteY1" fmla="*/ 711200 h 1727200"/>
              <a:gd name="connsiteX2" fmla="*/ 20320 w 599469"/>
              <a:gd name="connsiteY2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469" h="1727200">
                <a:moveTo>
                  <a:pt x="0" y="1727200"/>
                </a:moveTo>
                <a:cubicBezTo>
                  <a:pt x="298026" y="1363133"/>
                  <a:pt x="596053" y="999067"/>
                  <a:pt x="599440" y="711200"/>
                </a:cubicBezTo>
                <a:cubicBezTo>
                  <a:pt x="602827" y="423333"/>
                  <a:pt x="311573" y="211666"/>
                  <a:pt x="2032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A49AB-C542-4D1C-8D07-2FA34C4FBFDC}"/>
              </a:ext>
            </a:extLst>
          </p:cNvPr>
          <p:cNvSpPr txBox="1"/>
          <p:nvPr/>
        </p:nvSpPr>
        <p:spPr>
          <a:xfrm>
            <a:off x="2826068" y="4295894"/>
            <a:ext cx="11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Return!</a:t>
            </a:r>
          </a:p>
        </p:txBody>
      </p:sp>
    </p:spTree>
    <p:extLst>
      <p:ext uri="{BB962C8B-B14F-4D97-AF65-F5344CB8AC3E}">
        <p14:creationId xmlns:p14="http://schemas.microsoft.com/office/powerpoint/2010/main" val="2897644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53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BDB54E4-3E37-4F3F-BA09-69911B2D75F0}"/>
              </a:ext>
            </a:extLst>
          </p:cNvPr>
          <p:cNvSpPr/>
          <p:nvPr/>
        </p:nvSpPr>
        <p:spPr>
          <a:xfrm>
            <a:off x="3115626" y="1940560"/>
            <a:ext cx="599469" cy="1727200"/>
          </a:xfrm>
          <a:custGeom>
            <a:avLst/>
            <a:gdLst>
              <a:gd name="connsiteX0" fmla="*/ 0 w 599469"/>
              <a:gd name="connsiteY0" fmla="*/ 1727200 h 1727200"/>
              <a:gd name="connsiteX1" fmla="*/ 599440 w 599469"/>
              <a:gd name="connsiteY1" fmla="*/ 711200 h 1727200"/>
              <a:gd name="connsiteX2" fmla="*/ 20320 w 599469"/>
              <a:gd name="connsiteY2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469" h="1727200">
                <a:moveTo>
                  <a:pt x="0" y="1727200"/>
                </a:moveTo>
                <a:cubicBezTo>
                  <a:pt x="298026" y="1363133"/>
                  <a:pt x="596053" y="999067"/>
                  <a:pt x="599440" y="711200"/>
                </a:cubicBezTo>
                <a:cubicBezTo>
                  <a:pt x="602827" y="423333"/>
                  <a:pt x="311573" y="211666"/>
                  <a:pt x="2032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715E6-4489-4CD1-9D5B-D5A44895ABF7}"/>
              </a:ext>
            </a:extLst>
          </p:cNvPr>
          <p:cNvSpPr txBox="1"/>
          <p:nvPr/>
        </p:nvSpPr>
        <p:spPr>
          <a:xfrm>
            <a:off x="2781934" y="2619494"/>
            <a:ext cx="11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Return!</a:t>
            </a:r>
          </a:p>
        </p:txBody>
      </p:sp>
    </p:spTree>
    <p:extLst>
      <p:ext uri="{BB962C8B-B14F-4D97-AF65-F5344CB8AC3E}">
        <p14:creationId xmlns:p14="http://schemas.microsoft.com/office/powerpoint/2010/main" val="618802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54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7750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55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25DAC-BBF0-40CD-AC59-39B88A618919}"/>
              </a:ext>
            </a:extLst>
          </p:cNvPr>
          <p:cNvSpPr/>
          <p:nvPr/>
        </p:nvSpPr>
        <p:spPr>
          <a:xfrm>
            <a:off x="8801449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810A9-526E-40AE-8B91-1B4E6310B524}"/>
              </a:ext>
            </a:extLst>
          </p:cNvPr>
          <p:cNvSpPr/>
          <p:nvPr/>
        </p:nvSpPr>
        <p:spPr>
          <a:xfrm>
            <a:off x="10296868" y="4136506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deq</a:t>
            </a:r>
            <a:r>
              <a:rPr lang="en-US" dirty="0">
                <a:solidFill>
                  <a:schemeClr val="tx1"/>
                </a:solidFill>
              </a:rPr>
              <a:t> #0</a:t>
            </a:r>
          </a:p>
        </p:txBody>
      </p:sp>
    </p:spTree>
    <p:extLst>
      <p:ext uri="{BB962C8B-B14F-4D97-AF65-F5344CB8AC3E}">
        <p14:creationId xmlns:p14="http://schemas.microsoft.com/office/powerpoint/2010/main" val="910979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56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25DAC-BBF0-40CD-AC59-39B88A618919}"/>
              </a:ext>
            </a:extLst>
          </p:cNvPr>
          <p:cNvSpPr/>
          <p:nvPr/>
        </p:nvSpPr>
        <p:spPr>
          <a:xfrm>
            <a:off x="8801449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810A9-526E-40AE-8B91-1B4E6310B524}"/>
              </a:ext>
            </a:extLst>
          </p:cNvPr>
          <p:cNvSpPr/>
          <p:nvPr/>
        </p:nvSpPr>
        <p:spPr>
          <a:xfrm>
            <a:off x="10296868" y="4136506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deq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366C0-5822-4601-B823-CBEB3CFBF4B5}"/>
              </a:ext>
            </a:extLst>
          </p:cNvPr>
          <p:cNvSpPr/>
          <p:nvPr/>
        </p:nvSpPr>
        <p:spPr>
          <a:xfrm>
            <a:off x="8801449" y="3384029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71198D-BDA6-4A6F-BBB7-2FCDF3254F0F}"/>
              </a:ext>
            </a:extLst>
          </p:cNvPr>
          <p:cNvSpPr/>
          <p:nvPr/>
        </p:nvSpPr>
        <p:spPr>
          <a:xfrm>
            <a:off x="10296868" y="3384028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 #0</a:t>
            </a:r>
          </a:p>
        </p:txBody>
      </p:sp>
    </p:spTree>
    <p:extLst>
      <p:ext uri="{BB962C8B-B14F-4D97-AF65-F5344CB8AC3E}">
        <p14:creationId xmlns:p14="http://schemas.microsoft.com/office/powerpoint/2010/main" val="3318556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57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25DAC-BBF0-40CD-AC59-39B88A618919}"/>
              </a:ext>
            </a:extLst>
          </p:cNvPr>
          <p:cNvSpPr/>
          <p:nvPr/>
        </p:nvSpPr>
        <p:spPr>
          <a:xfrm>
            <a:off x="8801449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810A9-526E-40AE-8B91-1B4E6310B524}"/>
              </a:ext>
            </a:extLst>
          </p:cNvPr>
          <p:cNvSpPr/>
          <p:nvPr/>
        </p:nvSpPr>
        <p:spPr>
          <a:xfrm>
            <a:off x="10296868" y="4136506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deq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C8C3BDF-B162-417F-8C01-8485FD83FB9F}"/>
              </a:ext>
            </a:extLst>
          </p:cNvPr>
          <p:cNvSpPr/>
          <p:nvPr/>
        </p:nvSpPr>
        <p:spPr>
          <a:xfrm>
            <a:off x="7309789" y="3568758"/>
            <a:ext cx="599469" cy="1727200"/>
          </a:xfrm>
          <a:custGeom>
            <a:avLst/>
            <a:gdLst>
              <a:gd name="connsiteX0" fmla="*/ 0 w 599469"/>
              <a:gd name="connsiteY0" fmla="*/ 1727200 h 1727200"/>
              <a:gd name="connsiteX1" fmla="*/ 599440 w 599469"/>
              <a:gd name="connsiteY1" fmla="*/ 711200 h 1727200"/>
              <a:gd name="connsiteX2" fmla="*/ 20320 w 599469"/>
              <a:gd name="connsiteY2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469" h="1727200">
                <a:moveTo>
                  <a:pt x="0" y="1727200"/>
                </a:moveTo>
                <a:cubicBezTo>
                  <a:pt x="298026" y="1363133"/>
                  <a:pt x="596053" y="999067"/>
                  <a:pt x="599440" y="711200"/>
                </a:cubicBezTo>
                <a:cubicBezTo>
                  <a:pt x="602827" y="423333"/>
                  <a:pt x="311573" y="211666"/>
                  <a:pt x="2032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9E657A-512B-4219-8281-48B4FA6FDE46}"/>
              </a:ext>
            </a:extLst>
          </p:cNvPr>
          <p:cNvSpPr txBox="1"/>
          <p:nvPr/>
        </p:nvSpPr>
        <p:spPr>
          <a:xfrm>
            <a:off x="6976097" y="4247692"/>
            <a:ext cx="11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Return!</a:t>
            </a:r>
          </a:p>
        </p:txBody>
      </p:sp>
    </p:spTree>
    <p:extLst>
      <p:ext uri="{BB962C8B-B14F-4D97-AF65-F5344CB8AC3E}">
        <p14:creationId xmlns:p14="http://schemas.microsoft.com/office/powerpoint/2010/main" val="870278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D1390-96D6-4C68-B318-6611EB50FBFF}"/>
              </a:ext>
            </a:extLst>
          </p:cNvPr>
          <p:cNvSpPr/>
          <p:nvPr/>
        </p:nvSpPr>
        <p:spPr>
          <a:xfrm>
            <a:off x="4771451" y="1540949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65C940-1759-446A-86DF-EE42CA346E5B}"/>
              </a:ext>
            </a:extLst>
          </p:cNvPr>
          <p:cNvSpPr/>
          <p:nvPr/>
        </p:nvSpPr>
        <p:spPr>
          <a:xfrm>
            <a:off x="286396" y="3285798"/>
            <a:ext cx="105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d;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9276-6A1A-4CC0-8E32-BC21F72A3099}"/>
              </a:ext>
            </a:extLst>
          </p:cNvPr>
          <p:cNvSpPr/>
          <p:nvPr/>
        </p:nvSpPr>
        <p:spPr>
          <a:xfrm>
            <a:off x="6149999" y="3327678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e;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82FEE-E048-4D5E-8395-F50481BA75CF}"/>
              </a:ext>
            </a:extLst>
          </p:cNvPr>
          <p:cNvSpPr/>
          <p:nvPr/>
        </p:nvSpPr>
        <p:spPr>
          <a:xfrm>
            <a:off x="282597" y="543774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f;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45A83-0BC8-4276-89EE-1CB187FB60E7}"/>
              </a:ext>
            </a:extLst>
          </p:cNvPr>
          <p:cNvSpPr/>
          <p:nvPr/>
        </p:nvSpPr>
        <p:spPr>
          <a:xfrm>
            <a:off x="6437000" y="5456793"/>
            <a:ext cx="105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g;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97D63A-5478-4650-B0DC-B57203D93BDC}"/>
              </a:ext>
            </a:extLst>
          </p:cNvPr>
          <p:cNvSpPr/>
          <p:nvPr/>
        </p:nvSpPr>
        <p:spPr>
          <a:xfrm>
            <a:off x="2952749" y="1514475"/>
            <a:ext cx="1685926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C407BE-69DE-4DAF-9A13-8C79E9A1090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924051" y="2262444"/>
            <a:ext cx="1275596" cy="9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0107BB9-AC88-43EA-97BA-F7E195C05971}"/>
              </a:ext>
            </a:extLst>
          </p:cNvPr>
          <p:cNvSpPr/>
          <p:nvPr/>
        </p:nvSpPr>
        <p:spPr>
          <a:xfrm>
            <a:off x="4248149" y="3197225"/>
            <a:ext cx="1805952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EEEB3E-0867-4146-9910-DB5C38AEA8FB}"/>
              </a:ext>
            </a:extLst>
          </p:cNvPr>
          <p:cNvSpPr/>
          <p:nvPr/>
        </p:nvSpPr>
        <p:spPr>
          <a:xfrm>
            <a:off x="1343023" y="3203575"/>
            <a:ext cx="175260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07AE2-20EE-4FF4-98BD-210934A2ACD4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4391777" y="2262444"/>
            <a:ext cx="759348" cy="93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72785-C08F-4A7E-BD17-0323FE4C8AC5}"/>
              </a:ext>
            </a:extLst>
          </p:cNvPr>
          <p:cNvCxnSpPr>
            <a:stCxn id="32" idx="4"/>
          </p:cNvCxnSpPr>
          <p:nvPr/>
        </p:nvCxnSpPr>
        <p:spPr>
          <a:xfrm flipH="1">
            <a:off x="2219323" y="4079875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E1E650-9EE4-4788-9857-66554BFD12D1}"/>
              </a:ext>
            </a:extLst>
          </p:cNvPr>
          <p:cNvSpPr/>
          <p:nvPr/>
        </p:nvSpPr>
        <p:spPr>
          <a:xfrm>
            <a:off x="1239006" y="4949825"/>
            <a:ext cx="1856618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isFull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90E073-4F56-426C-9F11-917693479F18}"/>
              </a:ext>
            </a:extLst>
          </p:cNvPr>
          <p:cNvSpPr/>
          <p:nvPr/>
        </p:nvSpPr>
        <p:spPr>
          <a:xfrm>
            <a:off x="3865249" y="4949825"/>
            <a:ext cx="2571751" cy="87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isEmpty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A75364-1053-42E9-B537-F394B33BDFA1}"/>
              </a:ext>
            </a:extLst>
          </p:cNvPr>
          <p:cNvCxnSpPr>
            <a:cxnSpLocks/>
          </p:cNvCxnSpPr>
          <p:nvPr/>
        </p:nvCxnSpPr>
        <p:spPr>
          <a:xfrm flipH="1">
            <a:off x="5124450" y="4084894"/>
            <a:ext cx="1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70287-C724-42AA-B53C-767A209C7844}"/>
              </a:ext>
            </a:extLst>
          </p:cNvPr>
          <p:cNvSpPr txBox="1"/>
          <p:nvPr/>
        </p:nvSpPr>
        <p:spPr>
          <a:xfrm>
            <a:off x="1021075" y="2285484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D23B3-930D-45D1-8431-97193FF95260}"/>
              </a:ext>
            </a:extLst>
          </p:cNvPr>
          <p:cNvSpPr txBox="1"/>
          <p:nvPr/>
        </p:nvSpPr>
        <p:spPr>
          <a:xfrm>
            <a:off x="316219" y="4424522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2145B-BD2C-4A65-8724-498AF2C5AD1A}"/>
              </a:ext>
            </a:extLst>
          </p:cNvPr>
          <p:cNvSpPr txBox="1"/>
          <p:nvPr/>
        </p:nvSpPr>
        <p:spPr>
          <a:xfrm>
            <a:off x="5050789" y="2507586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C0FA3-B73E-47A9-BF68-4FD38C8693E5}"/>
              </a:ext>
            </a:extLst>
          </p:cNvPr>
          <p:cNvSpPr txBox="1"/>
          <p:nvPr/>
        </p:nvSpPr>
        <p:spPr>
          <a:xfrm>
            <a:off x="5303522" y="4352113"/>
            <a:ext cx="190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at line #4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C8C3BDF-B162-417F-8C01-8485FD83FB9F}"/>
              </a:ext>
            </a:extLst>
          </p:cNvPr>
          <p:cNvSpPr/>
          <p:nvPr/>
        </p:nvSpPr>
        <p:spPr>
          <a:xfrm>
            <a:off x="4393123" y="1791216"/>
            <a:ext cx="599469" cy="1727200"/>
          </a:xfrm>
          <a:custGeom>
            <a:avLst/>
            <a:gdLst>
              <a:gd name="connsiteX0" fmla="*/ 0 w 599469"/>
              <a:gd name="connsiteY0" fmla="*/ 1727200 h 1727200"/>
              <a:gd name="connsiteX1" fmla="*/ 599440 w 599469"/>
              <a:gd name="connsiteY1" fmla="*/ 711200 h 1727200"/>
              <a:gd name="connsiteX2" fmla="*/ 20320 w 599469"/>
              <a:gd name="connsiteY2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469" h="1727200">
                <a:moveTo>
                  <a:pt x="0" y="1727200"/>
                </a:moveTo>
                <a:cubicBezTo>
                  <a:pt x="298026" y="1363133"/>
                  <a:pt x="596053" y="999067"/>
                  <a:pt x="599440" y="711200"/>
                </a:cubicBezTo>
                <a:cubicBezTo>
                  <a:pt x="602827" y="423333"/>
                  <a:pt x="311573" y="211666"/>
                  <a:pt x="2032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9E657A-512B-4219-8281-48B4FA6FDE46}"/>
              </a:ext>
            </a:extLst>
          </p:cNvPr>
          <p:cNvSpPr txBox="1"/>
          <p:nvPr/>
        </p:nvSpPr>
        <p:spPr>
          <a:xfrm>
            <a:off x="4059431" y="2470150"/>
            <a:ext cx="11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Return!</a:t>
            </a:r>
          </a:p>
        </p:txBody>
      </p:sp>
    </p:spTree>
    <p:extLst>
      <p:ext uri="{BB962C8B-B14F-4D97-AF65-F5344CB8AC3E}">
        <p14:creationId xmlns:p14="http://schemas.microsoft.com/office/powerpoint/2010/main" val="3727784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59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(int test){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EA66F-21E6-4B7D-9372-29D5FCE21E0D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9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5B0E-44F4-48DC-B99D-7422D26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D8BF-73CA-4618-A650-66DA56DA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5ABC-E462-40F9-B65F-CAE2D591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BFA2-604D-4CEC-B900-9FC913BB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17278-20ED-425B-81EF-3E53454A135E}"/>
              </a:ext>
            </a:extLst>
          </p:cNvPr>
          <p:cNvSpPr/>
          <p:nvPr/>
        </p:nvSpPr>
        <p:spPr>
          <a:xfrm>
            <a:off x="5294632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ED488D-AF89-4BDB-BBB4-3A7380B04877}"/>
              </a:ext>
            </a:extLst>
          </p:cNvPr>
          <p:cNvSpPr/>
          <p:nvPr/>
        </p:nvSpPr>
        <p:spPr>
          <a:xfrm>
            <a:off x="4580257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1D750-3652-4DF4-922E-BCD16A312E85}"/>
              </a:ext>
            </a:extLst>
          </p:cNvPr>
          <p:cNvSpPr/>
          <p:nvPr/>
        </p:nvSpPr>
        <p:spPr>
          <a:xfrm>
            <a:off x="3865882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BB2968-9BAD-40FB-9256-97039B27E0C1}"/>
              </a:ext>
            </a:extLst>
          </p:cNvPr>
          <p:cNvSpPr/>
          <p:nvPr/>
        </p:nvSpPr>
        <p:spPr>
          <a:xfrm>
            <a:off x="3151507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A571C8-58EE-4BAD-AE51-C59315D2EC55}"/>
              </a:ext>
            </a:extLst>
          </p:cNvPr>
          <p:cNvSpPr/>
          <p:nvPr/>
        </p:nvSpPr>
        <p:spPr>
          <a:xfrm>
            <a:off x="6723382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6D9E5E-6DC4-48FB-B4FD-1C54B4DFDD4E}"/>
              </a:ext>
            </a:extLst>
          </p:cNvPr>
          <p:cNvSpPr/>
          <p:nvPr/>
        </p:nvSpPr>
        <p:spPr>
          <a:xfrm>
            <a:off x="6009007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8C52E3-E3DD-4C04-9E45-54A2C5C18508}"/>
              </a:ext>
            </a:extLst>
          </p:cNvPr>
          <p:cNvSpPr/>
          <p:nvPr/>
        </p:nvSpPr>
        <p:spPr>
          <a:xfrm>
            <a:off x="8152132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D5A6DA-0C37-4E11-96E1-1A8E0A171E61}"/>
              </a:ext>
            </a:extLst>
          </p:cNvPr>
          <p:cNvSpPr/>
          <p:nvPr/>
        </p:nvSpPr>
        <p:spPr>
          <a:xfrm>
            <a:off x="7437757" y="145192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1D278-2C40-41CA-B02B-2A694249198B}"/>
              </a:ext>
            </a:extLst>
          </p:cNvPr>
          <p:cNvSpPr txBox="1"/>
          <p:nvPr/>
        </p:nvSpPr>
        <p:spPr>
          <a:xfrm>
            <a:off x="3163887" y="2532039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Layout, Contiguous Allocation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667C65-6DA2-4058-ABFA-EF6136C2CF2C}"/>
              </a:ext>
            </a:extLst>
          </p:cNvPr>
          <p:cNvSpPr txBox="1"/>
          <p:nvPr/>
        </p:nvSpPr>
        <p:spPr>
          <a:xfrm>
            <a:off x="2564191" y="4521476"/>
            <a:ext cx="760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int * array = new int[8];</a:t>
            </a:r>
          </a:p>
        </p:txBody>
      </p:sp>
    </p:spTree>
    <p:extLst>
      <p:ext uri="{BB962C8B-B14F-4D97-AF65-F5344CB8AC3E}">
        <p14:creationId xmlns:p14="http://schemas.microsoft.com/office/powerpoint/2010/main" val="2442849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60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(int test){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274C70-5CDB-48DB-B4CB-7638B600A8E9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62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B8239-AC0A-4E95-9E0D-FB92C365E300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19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746C37-7DAA-42D7-9D84-C26EACEB4BEC}"/>
              </a:ext>
            </a:extLst>
          </p:cNvPr>
          <p:cNvCxnSpPr/>
          <p:nvPr/>
        </p:nvCxnSpPr>
        <p:spPr>
          <a:xfrm flipV="1">
            <a:off x="4978400" y="2519680"/>
            <a:ext cx="1422400" cy="44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018448-4A8E-4E8E-A49B-EA2D1161B967}"/>
              </a:ext>
            </a:extLst>
          </p:cNvPr>
          <p:cNvSpPr txBox="1"/>
          <p:nvPr/>
        </p:nvSpPr>
        <p:spPr>
          <a:xfrm>
            <a:off x="6485676" y="2176145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Prints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90B7-B77C-4FEF-86A3-7390E24FBEAE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7594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63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printFun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78B8C-40DB-46A5-B72D-F60BC8E0DD77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8129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64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C0142-6B97-483D-895E-952EF3318DEF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EEA59-6BDF-4110-A79D-09EC622BBAE4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99D480-31F8-46CB-8878-328CF90F7797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950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65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C0142-6B97-483D-895E-952EF3318DEF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EEA59-6BDF-4110-A79D-09EC622BBAE4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257115-4130-4BE3-9BC3-8A1927FEA09E}"/>
              </a:ext>
            </a:extLst>
          </p:cNvPr>
          <p:cNvCxnSpPr/>
          <p:nvPr/>
        </p:nvCxnSpPr>
        <p:spPr>
          <a:xfrm flipV="1">
            <a:off x="4978400" y="2519680"/>
            <a:ext cx="1422400" cy="44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B75209-96DE-4E90-A784-D682C5623E45}"/>
              </a:ext>
            </a:extLst>
          </p:cNvPr>
          <p:cNvSpPr txBox="1"/>
          <p:nvPr/>
        </p:nvSpPr>
        <p:spPr>
          <a:xfrm>
            <a:off x="6485676" y="2176145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Prints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440A82-4981-4AE6-B60A-24F1254A9E03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3084809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66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printFun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DA180-F2F5-440C-8A60-B155870A5F51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62CD5-9C92-4412-AA70-E7B7E2FED02D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7BB60-9881-42E2-B2E5-A542EFADB13C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17840304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67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DA180-F2F5-440C-8A60-B155870A5F51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62CD5-9C92-4412-AA70-E7B7E2FED02D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ED03BA-1F7D-43E7-BA84-029BA1183127}"/>
              </a:ext>
            </a:extLst>
          </p:cNvPr>
          <p:cNvSpPr/>
          <p:nvPr/>
        </p:nvSpPr>
        <p:spPr>
          <a:xfrm>
            <a:off x="8801448" y="26683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1;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A44917-D9C0-41E3-B8B6-AD50EA6E51F3}"/>
              </a:ext>
            </a:extLst>
          </p:cNvPr>
          <p:cNvSpPr/>
          <p:nvPr/>
        </p:nvSpPr>
        <p:spPr>
          <a:xfrm>
            <a:off x="10296868" y="26683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1A83E-55C9-472B-9D49-B65E245D1C99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20938396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DA180-F2F5-440C-8A60-B155870A5F51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62CD5-9C92-4412-AA70-E7B7E2FED02D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ED03BA-1F7D-43E7-BA84-029BA1183127}"/>
              </a:ext>
            </a:extLst>
          </p:cNvPr>
          <p:cNvSpPr/>
          <p:nvPr/>
        </p:nvSpPr>
        <p:spPr>
          <a:xfrm>
            <a:off x="8801448" y="26683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1;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A44917-D9C0-41E3-B8B6-AD50EA6E51F3}"/>
              </a:ext>
            </a:extLst>
          </p:cNvPr>
          <p:cNvSpPr/>
          <p:nvPr/>
        </p:nvSpPr>
        <p:spPr>
          <a:xfrm>
            <a:off x="10296868" y="26683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84CE8F-3D7F-4423-9B83-21AD04857244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658011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69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printFun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DA180-F2F5-440C-8A60-B155870A5F51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62CD5-9C92-4412-AA70-E7B7E2FED02D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FAABCF-B717-47D1-8E09-FD539738055C}"/>
              </a:ext>
            </a:extLst>
          </p:cNvPr>
          <p:cNvCxnSpPr/>
          <p:nvPr/>
        </p:nvCxnSpPr>
        <p:spPr>
          <a:xfrm flipV="1">
            <a:off x="5552369" y="2844800"/>
            <a:ext cx="1422400" cy="44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E56FE8-0438-4143-908C-0DB9533C46AC}"/>
              </a:ext>
            </a:extLst>
          </p:cNvPr>
          <p:cNvSpPr txBox="1"/>
          <p:nvPr/>
        </p:nvSpPr>
        <p:spPr>
          <a:xfrm>
            <a:off x="7059645" y="2501265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Returned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2C83AD-AD90-4E43-AFAB-B25500AA658D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30272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5B0E-44F4-48DC-B99D-7422D26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Linked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D8BF-73CA-4618-A650-66DA56DA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5ABC-E462-40F9-B65F-CAE2D591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BFA2-604D-4CEC-B900-9FC913BB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6EBF5-AF71-49B2-9357-32AA52242A42}"/>
              </a:ext>
            </a:extLst>
          </p:cNvPr>
          <p:cNvSpPr/>
          <p:nvPr/>
        </p:nvSpPr>
        <p:spPr>
          <a:xfrm>
            <a:off x="843915" y="157668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8D390-C007-4607-9A6E-D37FFD82D285}"/>
              </a:ext>
            </a:extLst>
          </p:cNvPr>
          <p:cNvSpPr/>
          <p:nvPr/>
        </p:nvSpPr>
        <p:spPr>
          <a:xfrm>
            <a:off x="1558290" y="1576685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766615-0A70-410D-BA24-DBCDE356846D}"/>
              </a:ext>
            </a:extLst>
          </p:cNvPr>
          <p:cNvSpPr/>
          <p:nvPr/>
        </p:nvSpPr>
        <p:spPr>
          <a:xfrm>
            <a:off x="2629852" y="157668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2C697-0845-4C21-8127-0EE759751285}"/>
              </a:ext>
            </a:extLst>
          </p:cNvPr>
          <p:cNvSpPr/>
          <p:nvPr/>
        </p:nvSpPr>
        <p:spPr>
          <a:xfrm>
            <a:off x="3344227" y="1576685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2FFEB-8139-4EE9-AA77-FB4164B85B0D}"/>
              </a:ext>
            </a:extLst>
          </p:cNvPr>
          <p:cNvSpPr/>
          <p:nvPr/>
        </p:nvSpPr>
        <p:spPr>
          <a:xfrm>
            <a:off x="4415790" y="157668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FBC92-5664-4067-BD49-6DE52D2F1780}"/>
              </a:ext>
            </a:extLst>
          </p:cNvPr>
          <p:cNvSpPr/>
          <p:nvPr/>
        </p:nvSpPr>
        <p:spPr>
          <a:xfrm>
            <a:off x="5130165" y="1576685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28F44-4B1A-42B8-AAF2-A47E7B04938E}"/>
              </a:ext>
            </a:extLst>
          </p:cNvPr>
          <p:cNvSpPr/>
          <p:nvPr/>
        </p:nvSpPr>
        <p:spPr>
          <a:xfrm>
            <a:off x="6201727" y="157668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4F168-7834-4E7E-BD49-23E1F04BF054}"/>
              </a:ext>
            </a:extLst>
          </p:cNvPr>
          <p:cNvSpPr/>
          <p:nvPr/>
        </p:nvSpPr>
        <p:spPr>
          <a:xfrm>
            <a:off x="6916102" y="1576685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CCC72-2400-4242-9B2B-D0F58E3EECA3}"/>
              </a:ext>
            </a:extLst>
          </p:cNvPr>
          <p:cNvSpPr/>
          <p:nvPr/>
        </p:nvSpPr>
        <p:spPr>
          <a:xfrm>
            <a:off x="8021003" y="157668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B8C74-C65D-43C1-9B2A-953EDF65B6B7}"/>
              </a:ext>
            </a:extLst>
          </p:cNvPr>
          <p:cNvSpPr/>
          <p:nvPr/>
        </p:nvSpPr>
        <p:spPr>
          <a:xfrm>
            <a:off x="8735378" y="1576685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4DEF9-E6D9-4424-A186-0817BFD0F328}"/>
              </a:ext>
            </a:extLst>
          </p:cNvPr>
          <p:cNvSpPr/>
          <p:nvPr/>
        </p:nvSpPr>
        <p:spPr>
          <a:xfrm>
            <a:off x="9806940" y="157668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40474C-7178-449D-95E3-B6344443CE32}"/>
              </a:ext>
            </a:extLst>
          </p:cNvPr>
          <p:cNvSpPr/>
          <p:nvPr/>
        </p:nvSpPr>
        <p:spPr>
          <a:xfrm>
            <a:off x="10521315" y="1576685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F6502-942B-4466-876A-DD921DC24D6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48816" y="192434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D8C235-DD49-468C-B650-57F39ECC18C4}"/>
              </a:ext>
            </a:extLst>
          </p:cNvPr>
          <p:cNvCxnSpPr>
            <a:cxnSpLocks/>
          </p:cNvCxnSpPr>
          <p:nvPr/>
        </p:nvCxnSpPr>
        <p:spPr>
          <a:xfrm>
            <a:off x="3734754" y="192434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459B2B-9BDD-4B81-879F-ED42BEDB7927}"/>
              </a:ext>
            </a:extLst>
          </p:cNvPr>
          <p:cNvCxnSpPr>
            <a:cxnSpLocks/>
          </p:cNvCxnSpPr>
          <p:nvPr/>
        </p:nvCxnSpPr>
        <p:spPr>
          <a:xfrm>
            <a:off x="5520691" y="192434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E9D68-5AE3-4636-9D64-C2F9F481530F}"/>
              </a:ext>
            </a:extLst>
          </p:cNvPr>
          <p:cNvCxnSpPr>
            <a:cxnSpLocks/>
          </p:cNvCxnSpPr>
          <p:nvPr/>
        </p:nvCxnSpPr>
        <p:spPr>
          <a:xfrm>
            <a:off x="7339967" y="192434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5524EF-28F1-4BCA-89CF-861CEC276413}"/>
              </a:ext>
            </a:extLst>
          </p:cNvPr>
          <p:cNvCxnSpPr>
            <a:cxnSpLocks/>
          </p:cNvCxnSpPr>
          <p:nvPr/>
        </p:nvCxnSpPr>
        <p:spPr>
          <a:xfrm>
            <a:off x="9125904" y="192434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58E049-B984-4641-9D21-8350591E3B8B}"/>
              </a:ext>
            </a:extLst>
          </p:cNvPr>
          <p:cNvCxnSpPr>
            <a:cxnSpLocks/>
          </p:cNvCxnSpPr>
          <p:nvPr/>
        </p:nvCxnSpPr>
        <p:spPr>
          <a:xfrm>
            <a:off x="10926127" y="1914823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DA5AD5-B7C7-4B3A-90E3-B7B7B7819BED}"/>
              </a:ext>
            </a:extLst>
          </p:cNvPr>
          <p:cNvCxnSpPr/>
          <p:nvPr/>
        </p:nvCxnSpPr>
        <p:spPr>
          <a:xfrm>
            <a:off x="11735752" y="1914823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0AD015-913F-4C01-9016-815F116F353D}"/>
              </a:ext>
            </a:extLst>
          </p:cNvPr>
          <p:cNvCxnSpPr>
            <a:cxnSpLocks/>
          </p:cNvCxnSpPr>
          <p:nvPr/>
        </p:nvCxnSpPr>
        <p:spPr>
          <a:xfrm flipV="1">
            <a:off x="1210628" y="2272010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C3E0D7-E9FC-43C3-B0C1-49D9AB0ACE22}"/>
              </a:ext>
            </a:extLst>
          </p:cNvPr>
          <p:cNvSpPr txBox="1"/>
          <p:nvPr/>
        </p:nvSpPr>
        <p:spPr>
          <a:xfrm>
            <a:off x="853440" y="2967335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772F6A-FD8A-4CD0-A4FD-A1A9BEA5B067}"/>
              </a:ext>
            </a:extLst>
          </p:cNvPr>
          <p:cNvSpPr/>
          <p:nvPr/>
        </p:nvSpPr>
        <p:spPr>
          <a:xfrm>
            <a:off x="11603193" y="26196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502CA9-40BC-41B3-96E8-AEBB8FF77ED1}"/>
              </a:ext>
            </a:extLst>
          </p:cNvPr>
          <p:cNvSpPr txBox="1"/>
          <p:nvPr/>
        </p:nvSpPr>
        <p:spPr>
          <a:xfrm>
            <a:off x="3233700" y="2784912"/>
            <a:ext cx="634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Layout, Non-Contiguous Allocation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C5415-992E-4562-B9EA-7D5C8A54CBE7}"/>
              </a:ext>
            </a:extLst>
          </p:cNvPr>
          <p:cNvSpPr txBox="1"/>
          <p:nvPr/>
        </p:nvSpPr>
        <p:spPr>
          <a:xfrm>
            <a:off x="2086927" y="3902600"/>
            <a:ext cx="411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struct Node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int data;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Node * next;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DAC24E-1278-4C95-8633-F6B8749448D2}"/>
              </a:ext>
            </a:extLst>
          </p:cNvPr>
          <p:cNvSpPr txBox="1"/>
          <p:nvPr/>
        </p:nvSpPr>
        <p:spPr>
          <a:xfrm>
            <a:off x="7226937" y="4372761"/>
            <a:ext cx="2878136" cy="5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Node * head;</a:t>
            </a:r>
          </a:p>
        </p:txBody>
      </p:sp>
    </p:spTree>
    <p:extLst>
      <p:ext uri="{BB962C8B-B14F-4D97-AF65-F5344CB8AC3E}">
        <p14:creationId xmlns:p14="http://schemas.microsoft.com/office/powerpoint/2010/main" val="3381638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70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DA180-F2F5-440C-8A60-B155870A5F51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62CD5-9C92-4412-AA70-E7B7E2FED02D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6C1CE6-E90A-46A9-8219-0F3A2D9BF2CF}"/>
              </a:ext>
            </a:extLst>
          </p:cNvPr>
          <p:cNvCxnSpPr>
            <a:cxnSpLocks/>
          </p:cNvCxnSpPr>
          <p:nvPr/>
        </p:nvCxnSpPr>
        <p:spPr>
          <a:xfrm flipV="1">
            <a:off x="5323840" y="3088640"/>
            <a:ext cx="1448720" cy="6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77C8D6-6DD0-49B4-99DC-C894F3811C66}"/>
              </a:ext>
            </a:extLst>
          </p:cNvPr>
          <p:cNvSpPr txBox="1"/>
          <p:nvPr/>
        </p:nvSpPr>
        <p:spPr>
          <a:xfrm>
            <a:off x="6857436" y="2745105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Prints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0252C-5527-4079-B6CF-9868E52D90BD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3 2 2</a:t>
            </a:r>
          </a:p>
        </p:txBody>
      </p:sp>
    </p:spTree>
    <p:extLst>
      <p:ext uri="{BB962C8B-B14F-4D97-AF65-F5344CB8AC3E}">
        <p14:creationId xmlns:p14="http://schemas.microsoft.com/office/powerpoint/2010/main" val="2820574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8C7B42-2E72-4BE0-89EE-8A372EF91102}"/>
              </a:ext>
            </a:extLst>
          </p:cNvPr>
          <p:cNvSpPr/>
          <p:nvPr/>
        </p:nvSpPr>
        <p:spPr>
          <a:xfrm>
            <a:off x="8801448" y="3384026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2;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82B11-6E44-4390-88EB-CE74B8ABE80E}"/>
              </a:ext>
            </a:extLst>
          </p:cNvPr>
          <p:cNvSpPr/>
          <p:nvPr/>
        </p:nvSpPr>
        <p:spPr>
          <a:xfrm>
            <a:off x="10296868" y="3384024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8CA71-84D1-4952-AB7C-B9FD583E94DF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3 2 2</a:t>
            </a:r>
          </a:p>
        </p:txBody>
      </p:sp>
    </p:spTree>
    <p:extLst>
      <p:ext uri="{BB962C8B-B14F-4D97-AF65-F5344CB8AC3E}">
        <p14:creationId xmlns:p14="http://schemas.microsoft.com/office/powerpoint/2010/main" val="854052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printFun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E2883C-1FFC-4D45-926D-D52764E9B980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3 2 2</a:t>
            </a:r>
          </a:p>
        </p:txBody>
      </p:sp>
    </p:spTree>
    <p:extLst>
      <p:ext uri="{BB962C8B-B14F-4D97-AF65-F5344CB8AC3E}">
        <p14:creationId xmlns:p14="http://schemas.microsoft.com/office/powerpoint/2010/main" val="1633455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73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9A07C-DB07-4FBD-BA9B-23A603D87635}"/>
              </a:ext>
            </a:extLst>
          </p:cNvPr>
          <p:cNvCxnSpPr>
            <a:cxnSpLocks/>
          </p:cNvCxnSpPr>
          <p:nvPr/>
        </p:nvCxnSpPr>
        <p:spPr>
          <a:xfrm flipV="1">
            <a:off x="5323840" y="3088640"/>
            <a:ext cx="1448720" cy="6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AF0F3C-1837-44E8-B75E-CE745FB2AB2F}"/>
              </a:ext>
            </a:extLst>
          </p:cNvPr>
          <p:cNvSpPr txBox="1"/>
          <p:nvPr/>
        </p:nvSpPr>
        <p:spPr>
          <a:xfrm>
            <a:off x="6857436" y="2745105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Prints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3F979-1F1B-42CB-B5D3-5AB257EA2B21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3 2 2 3</a:t>
            </a:r>
          </a:p>
        </p:txBody>
      </p:sp>
    </p:spTree>
    <p:extLst>
      <p:ext uri="{BB962C8B-B14F-4D97-AF65-F5344CB8AC3E}">
        <p14:creationId xmlns:p14="http://schemas.microsoft.com/office/powerpoint/2010/main" val="25525555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74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01335-994B-406D-B884-A7E4A3AF17DC}"/>
              </a:ext>
            </a:extLst>
          </p:cNvPr>
          <p:cNvSpPr/>
          <p:nvPr/>
        </p:nvSpPr>
        <p:spPr>
          <a:xfrm>
            <a:off x="8801448" y="4136507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E4664-BCC6-45EE-A31D-91FCF9F7BC52}"/>
              </a:ext>
            </a:extLst>
          </p:cNvPr>
          <p:cNvSpPr/>
          <p:nvPr/>
        </p:nvSpPr>
        <p:spPr>
          <a:xfrm>
            <a:off x="10296868" y="4136505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printFun</a:t>
            </a:r>
            <a:r>
              <a:rPr lang="en-US" dirty="0">
                <a:solidFill>
                  <a:schemeClr val="tx1"/>
                </a:solidFill>
              </a:rPr>
              <a:t> #4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8DF684-BAC9-49E1-AEAA-F5640ADB0587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3 2 2 3</a:t>
            </a:r>
          </a:p>
        </p:txBody>
      </p:sp>
    </p:spTree>
    <p:extLst>
      <p:ext uri="{BB962C8B-B14F-4D97-AF65-F5344CB8AC3E}">
        <p14:creationId xmlns:p14="http://schemas.microsoft.com/office/powerpoint/2010/main" val="42038298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95D-89F1-4716-8700-7A3C044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78B-2FED-4746-8DF1-D306D287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say we have the following function call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2632-73E9-4E09-8181-1831AEC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3152-6FBB-42BD-B94B-4A1093E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76E-C0C4-4F2B-9767-938AC7B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75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D00A0-2DFD-4C10-B2DF-1DCFF2685392}"/>
              </a:ext>
            </a:extLst>
          </p:cNvPr>
          <p:cNvSpPr/>
          <p:nvPr/>
        </p:nvSpPr>
        <p:spPr>
          <a:xfrm>
            <a:off x="8801449" y="4888984"/>
            <a:ext cx="1495419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3;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DFA70-4186-4DF0-9668-B1C14756C662}"/>
              </a:ext>
            </a:extLst>
          </p:cNvPr>
          <p:cNvSpPr/>
          <p:nvPr/>
        </p:nvSpPr>
        <p:spPr>
          <a:xfrm>
            <a:off x="10296868" y="4888983"/>
            <a:ext cx="1495419" cy="752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#2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4BB70-038C-47C0-85F8-6EAD20B4D08C}"/>
              </a:ext>
            </a:extLst>
          </p:cNvPr>
          <p:cNvSpPr txBox="1"/>
          <p:nvPr/>
        </p:nvSpPr>
        <p:spPr>
          <a:xfrm>
            <a:off x="9045439" y="5798384"/>
            <a:ext cx="10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variables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C35C-A119-49F9-BF75-C35871682BE9}"/>
              </a:ext>
            </a:extLst>
          </p:cNvPr>
          <p:cNvSpPr txBox="1"/>
          <p:nvPr/>
        </p:nvSpPr>
        <p:spPr>
          <a:xfrm>
            <a:off x="10477295" y="5798384"/>
            <a:ext cx="1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# in the function.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378BD-1B5E-40EE-AE57-A40BDD55A713}"/>
              </a:ext>
            </a:extLst>
          </p:cNvPr>
          <p:cNvSpPr txBox="1"/>
          <p:nvPr/>
        </p:nvSpPr>
        <p:spPr>
          <a:xfrm>
            <a:off x="8858008" y="1367850"/>
            <a:ext cx="340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 Stack: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2AA85-5DC2-41B6-B117-72FA6D1C3710}"/>
              </a:ext>
            </a:extLst>
          </p:cNvPr>
          <p:cNvSpPr/>
          <p:nvPr/>
        </p:nvSpPr>
        <p:spPr>
          <a:xfrm>
            <a:off x="1262237" y="182806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printFun</a:t>
            </a:r>
            <a:r>
              <a:rPr lang="en-US" sz="2000" b="1" dirty="0">
                <a:latin typeface="Consolas" panose="020B0609020204030204" pitchFamily="49" charset="0"/>
              </a:rPr>
              <a:t>(int test){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if (test &lt;= 1)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else{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(test-1); // statement 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test &lt;&lt; " ";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test = 3;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printFun</a:t>
            </a:r>
            <a:r>
              <a:rPr lang="en-US" sz="2000" dirty="0">
                <a:latin typeface="Consolas" panose="020B0609020204030204" pitchFamily="49" charset="0"/>
              </a:rPr>
              <a:t>(test);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BC74A1-5938-4ED3-BB52-0EAE6351619F}"/>
              </a:ext>
            </a:extLst>
          </p:cNvPr>
          <p:cNvSpPr/>
          <p:nvPr/>
        </p:nvSpPr>
        <p:spPr>
          <a:xfrm>
            <a:off x="5273040" y="4846320"/>
            <a:ext cx="2977236" cy="116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Printed characters: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3 2 2 3</a:t>
            </a:r>
          </a:p>
        </p:txBody>
      </p:sp>
    </p:spTree>
    <p:extLst>
      <p:ext uri="{BB962C8B-B14F-4D97-AF65-F5344CB8AC3E}">
        <p14:creationId xmlns:p14="http://schemas.microsoft.com/office/powerpoint/2010/main" val="1593164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851887"/>
            <a:ext cx="8221180" cy="5343089"/>
            <a:chOff x="247808" y="341929"/>
            <a:chExt cx="10526074" cy="60139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807448" y="778949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820162" y="341929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883D4D-61BA-4636-88BE-2A16CBC32EE7}"/>
              </a:ext>
            </a:extLst>
          </p:cNvPr>
          <p:cNvSpPr txBox="1"/>
          <p:nvPr/>
        </p:nvSpPr>
        <p:spPr>
          <a:xfrm>
            <a:off x="22860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D31315-2C94-47BC-B3D6-6CDA9044BFC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629FEE-77AB-4842-92CE-B6E031063885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9254C8-EB5E-47C0-8D06-8B4CABF6FACE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AAC358-B6FA-498E-BAD7-4F207E47684B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BC4ABD-EA13-4E11-BC5A-167F1BF0CC9C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26C048-A262-4149-941E-231AD16D00EF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40E728-8063-458D-8286-FAB93F16EC36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F8A26C-22D0-47CA-878F-21101F12DD4F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77EFF2-9B0E-4C2A-9A89-220F23119479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226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851887"/>
            <a:ext cx="8221180" cy="5343089"/>
            <a:chOff x="247808" y="341929"/>
            <a:chExt cx="10526074" cy="60139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807448" y="778949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820162" y="341929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883D4D-61BA-4636-88BE-2A16CBC32EE7}"/>
              </a:ext>
            </a:extLst>
          </p:cNvPr>
          <p:cNvSpPr txBox="1"/>
          <p:nvPr/>
        </p:nvSpPr>
        <p:spPr>
          <a:xfrm>
            <a:off x="22860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11A3EC-89AB-4AFB-AC13-F25D15A8E300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D31315-2C94-47BC-B3D6-6CDA9044BFC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629FEE-77AB-4842-92CE-B6E031063885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9254C8-EB5E-47C0-8D06-8B4CABF6FACE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AAC358-B6FA-498E-BAD7-4F207E47684B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BC4ABD-EA13-4E11-BC5A-167F1BF0CC9C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26C048-A262-4149-941E-231AD16D00EF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40E728-8063-458D-8286-FAB93F16EC36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F8A26C-22D0-47CA-878F-21101F12DD4F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77EFF2-9B0E-4C2A-9A89-220F23119479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FE5E35-A05C-498B-B865-9B24882DF5FC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47876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851887"/>
            <a:ext cx="8221180" cy="5343089"/>
            <a:chOff x="247808" y="341929"/>
            <a:chExt cx="10526074" cy="60139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807448" y="778949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820162" y="341929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D797C4-24B6-41EC-8406-02112B0C2C8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C1CDD6-957A-42DA-B38D-61549497A900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6B1EAC-C6C8-4260-B58B-8BC677EA5D39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D77C33-662D-4629-8885-9E23FB2095D1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4CB8C4-8A51-4B10-8C1C-6173D4BC36DF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BCE9BD-338B-453F-8153-9C60DE8B0AF3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899083-66F4-4378-BB2E-01AA43C5F091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081820D-440C-4B42-8DE6-8D9C9193D580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1F1AE88-E0F3-4E26-81E6-6849A9410282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26B82F-9F1E-454A-AF0A-E77538D73949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137259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851887"/>
            <a:ext cx="8221180" cy="5343089"/>
            <a:chOff x="247808" y="341929"/>
            <a:chExt cx="10526074" cy="60139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807448" y="778949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3820162" y="341929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A18922-86C8-476B-88CE-066CACE89AE0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D6209B-5B27-46BE-A3E3-73EF5B62AB96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458D13-4673-4E91-AFF5-B6AD71F63803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6E3BCF-D9E6-407B-B1C6-E1DCD0E1DF9C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A9FAAD-E84D-47E5-8D96-A705FF0FB5C3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6FFF2B-1A88-46A3-833C-B45D78C561C5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335345-F5C5-4582-842B-5318A1B506E4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1C7138-3AD7-48CF-BB2B-9FD1AAEE3DF7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1CABE1-3339-46B0-BC76-0855BCAB1094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04D927-960C-439C-802C-3D39C34D48A8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43A63CE-F5C1-42FB-B683-7F002AEB0ECC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3946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</p:spTree>
    <p:extLst>
      <p:ext uri="{BB962C8B-B14F-4D97-AF65-F5344CB8AC3E}">
        <p14:creationId xmlns:p14="http://schemas.microsoft.com/office/powerpoint/2010/main" val="31178094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2703134" y="1711426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1715848" y="1274406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AB07BF-DF40-4B48-9574-84D2C64D097A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B7056E-DEEF-44B2-B418-7A8D2EDA6F03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C6079B-5EF5-49B2-A515-7571FE68FEEC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26A5B6-FC94-4292-B227-33312E36FC0B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6F0B1B-C3A5-45E5-8840-A7AE28D050A3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3EDA41A-49B8-471F-B4B6-0783622EB836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448CDD-D24E-462D-9B7A-749A4F38FC84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2DEB48-892D-40F8-8057-EEF2BD5E05E2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C24FB7-C736-40F7-B2C3-322CF45B77B5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98A56FF-0D01-4D36-AE04-4BFC8D866F95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8EA315-00F9-484C-881D-9E3A05B215DB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1C071F-B579-4004-AA18-4F6C0595D1A4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CEFEFF2-9B34-4434-9FD8-E39DEBBE0E4E}"/>
              </a:ext>
            </a:extLst>
          </p:cNvPr>
          <p:cNvSpPr/>
          <p:nvPr/>
        </p:nvSpPr>
        <p:spPr>
          <a:xfrm>
            <a:off x="867407" y="6186166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6418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25F782FD-2066-4B77-8609-18631D5BF773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2703134" y="1711426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1715848" y="1274406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89B471-D1FC-4633-910B-F6DA054088D6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3AF077-1F20-45E3-A16B-320694BD6B61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FAE427-DD7B-4946-8173-878A087B51F4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36111E-E6FF-4C84-BC2D-B51E8EA46D32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319C1C-3B44-4039-8D77-8CC55725875F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6F1AE2-DC6E-4C6E-B546-92BFF0E4B2A3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25C8F1C-D13C-44AD-B7F4-95E8983648BF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50A653-4375-4AD9-894D-537E10C48C26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DE6842-2D1A-4293-87B4-D1ACF61F494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9AF9B28-2F74-4A1B-A7D4-943CCFB61AB7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D72BCD8-DC9F-453C-AE9E-6A08FFE4B826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13987D-9F63-4A8B-9C6B-687F832D71E8}"/>
              </a:ext>
            </a:extLst>
          </p:cNvPr>
          <p:cNvSpPr/>
          <p:nvPr/>
        </p:nvSpPr>
        <p:spPr>
          <a:xfrm>
            <a:off x="867407" y="6186166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72762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2703134" y="1711426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1715848" y="1274406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790EB7-C371-473A-8279-D710DF18A8C4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3FE79C-B8F6-4BC7-8820-1AD399093D46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A2C44E-927A-4413-B26D-C0FB9BC4D00F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142FA9-B79F-4FEF-AA0D-4447B2741C8C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54311A-61EB-47B5-95C1-C95C4CDEA9A5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1D989A-151A-416F-AB36-A7EF6658864A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3CA0D7-99AA-46BC-BF6E-47B50EFB45E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DB2491-0D49-42AC-9455-33D9B981160C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08B27D-C5FE-439B-8BC6-71C14C0346A2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902024-FFCB-4931-B501-18D9EBA598C9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EB3339-603A-491B-B3CF-2878409993C7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82F8B22-D861-4BAF-AE3F-1973338B5B15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24C14A-3E2C-4F94-B279-137AAB3351D9}"/>
              </a:ext>
            </a:extLst>
          </p:cNvPr>
          <p:cNvSpPr/>
          <p:nvPr/>
        </p:nvSpPr>
        <p:spPr>
          <a:xfrm>
            <a:off x="867407" y="6186166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923372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5296" y="3023723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578010" y="2586704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B819F-4D62-433E-871D-9342B2D42A0E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1BEF20-AC8A-4C3F-A749-28616EFA979B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8E9CDB-7025-4723-919E-9A065D1040DE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3283DF-B038-4D7C-A2BF-967F418DDCEE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D1BB9A-A75E-49B2-960A-06AF38C740FD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F88F9C-7C56-4E9B-A555-ED3EB181FCE0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C48F49-4C20-476F-954A-328853359BB4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5A2CD2-9AFD-4703-92A9-55E8255A4F78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C8E7DC5-81B6-4754-B13A-B1A8FCF5E01B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F345F75-5C0C-4167-9CA5-EF11564B60D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FBA11D-21E2-4E8A-966C-00CC0A4CD687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9BF397B-EB86-466E-932B-811C563318E4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1FFCC1-274F-44DE-8213-2E1B9B0CF14B}"/>
              </a:ext>
            </a:extLst>
          </p:cNvPr>
          <p:cNvSpPr/>
          <p:nvPr/>
        </p:nvSpPr>
        <p:spPr>
          <a:xfrm>
            <a:off x="228600" y="6185296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D6D4E8B-D8AE-4015-9E15-F8EB33F3251F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8DC721-55A8-4859-847E-8A46CFC3317D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72153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5296" y="3023723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578010" y="2586704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endParaRPr lang="en-US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6F6FD9-F3A0-4BCE-A879-C31ED661B836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E2BF45-5924-42F4-839A-0BC6D8C730D3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0CBB09-BD49-4A7F-ABA7-EFF158773633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237F38-66D9-40C2-9C06-886F5E995AB9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45E22F-C4A8-4406-9228-C4FFE5301EAB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FC18C5-37A1-4BBF-ACDD-020D158E5853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ED5031-4DB6-44B0-98E6-4B6F66C03798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964DA7-5D8A-4E8D-BC08-2DE9BCCB6A4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BFD60B-2FC0-4E2A-8781-BEE681C73E42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436F13-518F-42D6-9205-ECD8950C7043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F5498F-5A72-452E-8B13-550564F43D5B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36B46B-1BE0-4F7C-AC6B-6EAE337FCFD7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0822E3-803F-426B-A294-3F36A9424854}"/>
              </a:ext>
            </a:extLst>
          </p:cNvPr>
          <p:cNvSpPr/>
          <p:nvPr/>
        </p:nvSpPr>
        <p:spPr>
          <a:xfrm>
            <a:off x="228600" y="6185296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B0671A4-065A-4C4F-B7F3-AAB868365919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930D45-2B43-48A4-B94E-D40841F33794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058868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5296" y="3023723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578010" y="2586704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endParaRPr lang="en-US" sz="2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D1F5CA-FCA9-4814-B470-A44A5518210A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41752-9822-4AFE-AAEB-FDDB3B4223D4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F08F70-1BC5-4C82-8629-63E2901536AA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641CF4-6FB7-45E2-915C-924B22215B69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BF8A15-3E44-441A-B871-8CA630D2DD98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CEF57A-3469-4E9C-BDE8-B1651DBC8BC6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004BFD-F3A9-4419-ADA6-39C37D422EE5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C72191-4705-42DA-B098-21B9E2F31324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AA0BBD-51CE-4770-87E6-1AD45854AAB9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61F50E-304D-4986-AD56-1F7BCABACC89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E42AA9A-3DF6-44FB-BBF3-F70B49BC0785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6738B05-B65F-416B-AF79-F738EA0B60DC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3A3517-1ACC-4DF7-91CB-30FB3172414D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1FEEA2-FFDD-493C-ABC9-91338FCDC979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3ABE47-6569-4FDA-A2AE-92276A4C0648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38503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1260267" y="4332738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272981" y="3895719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endParaRPr lang="en-US" sz="2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4C368D-286F-4767-A988-71E46CA64327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1319F7-C177-4CB6-8EDC-15A3CE37E455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0D34C4-092C-4B25-A503-17DC088392BC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CC18B3-F64E-4EA6-B401-BDFF5338B1E3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F2B104-9CB6-4ADD-AA09-F69A0D5E6604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40A4D5-F012-4900-BAD3-28B3EC7897EF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71C1E5A-5614-4B09-A976-EFC10A13333A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C8C57B-F970-4383-BCB2-C8F0FA414AD8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3CFB7F6-1171-4173-9BE3-7CBF13294C79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B17129-577B-4262-8724-02D4B11E4911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06E299-04D8-4D71-BC4D-B16BFD067446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278DE1-9B15-4641-88DC-A14F076EED3E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A65D61-BB8B-44CD-B267-5F11B8356E2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F02122B-8C19-46EB-8581-D5AC17D0F324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B1A2753-E39F-4A64-92FB-F2D1D1DA2F7A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55EA141-80B2-44B3-830C-DCEACEE21C2A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10DEA1-821B-402C-AE09-6CA19955835C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51301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1260267" y="4332738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272981" y="3895719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006049-831A-4F10-845A-5B8B4AA3E165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6AFBE0-E41B-487E-9578-3AF553C2EC54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7DC436-C12D-49DD-947A-4AF64051E8AC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1B891B-4BAF-48CC-BD3F-5ED68E5EDEC9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C19BA4-D491-4529-A538-AEE9D98B5229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E9358-3DE8-450E-9FFA-E478167F9AD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2830DA-88A5-4DCC-82E2-5C9645E7BEDD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56750F-B5D8-46F9-BC50-239374DB2469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21C6D9-C36A-423B-826A-AE530BC3359A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80543B-1FB2-4B22-AC85-90C1F8907AB5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B5A08D-2212-4049-8819-AE0A7244CF91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D1B677-E86E-44F6-9102-F189562256E1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A0180C-E0D0-48A1-B500-CF0A3213AD33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420D13-B95C-42E0-AA00-423C31469CB6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D9D431-6F99-4593-9E94-A99CB7B33EC1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86C303-DC3E-47BC-B1A3-B66FBE9FD639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0BF1B76-174C-4550-981E-9F51E168F035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402599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>
              <a:off x="1260267" y="4332738"/>
              <a:ext cx="616404" cy="29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272981" y="3895719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BC8082-41CC-4D39-93F5-3C3F54E5777B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62A739-8156-428B-97F5-3DFEF163118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0BDC3-059C-4101-9B47-077EFD4759B3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4685610-FAFC-4E72-94C6-9DB1A618CF61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F740B4-4AF1-4906-8C13-F5145542B2B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4DBF04-7D8A-46A5-8F8D-1F4300A4D984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3B4C88-A175-4D97-9F4A-059667BD58D7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6BF36E-C621-42F6-85F1-8295469EA8EB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2E5E2E-CAD5-48F5-92B3-D8609BBB5C0D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1885BA-A51E-4898-A54D-0DC04F0E1DF9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829847-9065-4461-8CC6-A14AB4CBB5E8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601135F-50CD-498D-B6CF-53FB10B7BCE5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E5BF0F-CBCA-4685-B02B-1DBB5D5B5DDB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8F58CE-ABF6-4B7D-89A9-23226B1C416B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168935-3950-472B-A988-4FE4A7CC38CF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538BCB-A854-45B8-B25D-305AF85B201F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56E1517-B202-4F7C-8D5F-D97DF2B08D86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697908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AC582B-48D5-458E-B138-D6273C4BC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8" y="5980928"/>
              <a:ext cx="472767" cy="119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11E246-06F1-47A9-923C-4223B65FA6DD}"/>
                </a:ext>
              </a:extLst>
            </p:cNvPr>
            <p:cNvSpPr txBox="1"/>
            <p:nvPr/>
          </p:nvSpPr>
          <p:spPr>
            <a:xfrm>
              <a:off x="1103486" y="5662976"/>
              <a:ext cx="1098392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temp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302D87-87EC-4C4C-8995-0A2B3F365B76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D81C2DA-4500-4FE8-A4B7-3B7EA91DE7ED}"/>
              </a:ext>
            </a:extLst>
          </p:cNvPr>
          <p:cNvSpPr/>
          <p:nvPr/>
        </p:nvSpPr>
        <p:spPr>
          <a:xfrm>
            <a:off x="2754374" y="5636657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9F7ED22-4BE3-4F45-AA33-597A7EF8E2D2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8FEB96C-78AC-451A-BC7D-E761D41F216E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6242AC0-A3D5-4AFF-B133-CE631C85A0E6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BB458A7-0108-4497-AE41-76D2BB22B3BC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B699A1-38C5-45DF-BDA7-E0B20EB288DC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AED669-FEBD-424C-8FD3-FFC823E6655E}"/>
              </a:ext>
            </a:extLst>
          </p:cNvPr>
          <p:cNvSpPr/>
          <p:nvPr/>
        </p:nvSpPr>
        <p:spPr>
          <a:xfrm>
            <a:off x="2753532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1659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1B0C2-7359-428B-A54A-B1AC683366D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17360" y="948813"/>
            <a:ext cx="1076018" cy="34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BD67A0-22CE-46A5-BDD7-ACEB761D442B}"/>
              </a:ext>
            </a:extLst>
          </p:cNvPr>
          <p:cNvSpPr txBox="1"/>
          <p:nvPr/>
        </p:nvSpPr>
        <p:spPr>
          <a:xfrm>
            <a:off x="7893378" y="625647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B4E5E-62A3-4EAF-BF11-144726386D43}"/>
              </a:ext>
            </a:extLst>
          </p:cNvPr>
          <p:cNvSpPr txBox="1"/>
          <p:nvPr/>
        </p:nvSpPr>
        <p:spPr>
          <a:xfrm>
            <a:off x="3096587" y="5745328"/>
            <a:ext cx="65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first node in the tree is called the root.</a:t>
            </a:r>
          </a:p>
        </p:txBody>
      </p:sp>
    </p:spTree>
    <p:extLst>
      <p:ext uri="{BB962C8B-B14F-4D97-AF65-F5344CB8AC3E}">
        <p14:creationId xmlns:p14="http://schemas.microsoft.com/office/powerpoint/2010/main" val="13974666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302D87-87EC-4C4C-8995-0A2B3F365B76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379C4A-E0B3-4145-87B4-4E6674DB8FF6}"/>
              </a:ext>
            </a:extLst>
          </p:cNvPr>
          <p:cNvCxnSpPr>
            <a:cxnSpLocks/>
          </p:cNvCxnSpPr>
          <p:nvPr/>
        </p:nvCxnSpPr>
        <p:spPr>
          <a:xfrm>
            <a:off x="4657912" y="4397526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1B5D66C-6F9B-4B83-A20A-CE163B321C9D}"/>
              </a:ext>
            </a:extLst>
          </p:cNvPr>
          <p:cNvSpPr txBox="1"/>
          <p:nvPr/>
        </p:nvSpPr>
        <p:spPr>
          <a:xfrm>
            <a:off x="3886812" y="4009256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7197B7-7FD8-4376-8D44-F2435882C5B3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EE3106-185B-4A86-AC59-389EB49E0B17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82D855-02DA-4FB5-BF24-98EDCF4708FC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B1AA35-276C-4F78-BC6C-9C1755F410D6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2F8261-C736-48E5-98A8-B7F334FF2578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292922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302D87-87EC-4C4C-8995-0A2B3F365B76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379C4A-E0B3-4145-87B4-4E6674DB8FF6}"/>
              </a:ext>
            </a:extLst>
          </p:cNvPr>
          <p:cNvCxnSpPr>
            <a:cxnSpLocks/>
          </p:cNvCxnSpPr>
          <p:nvPr/>
        </p:nvCxnSpPr>
        <p:spPr>
          <a:xfrm>
            <a:off x="4657912" y="4397526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1B5D66C-6F9B-4B83-A20A-CE163B321C9D}"/>
              </a:ext>
            </a:extLst>
          </p:cNvPr>
          <p:cNvSpPr txBox="1"/>
          <p:nvPr/>
        </p:nvSpPr>
        <p:spPr>
          <a:xfrm>
            <a:off x="3886812" y="4009256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8E08FC-4C8A-4D23-AAE8-63956C2FF8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4FD67C-8AFA-4189-B1B6-13FA2D5B6500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62F3A7-CE9A-420B-BB7B-4710A9AEA27C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8BE6B8-D618-4CC1-A99E-5B78F51AAB38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C5C7AC8-868D-4172-832A-C7A7309A75DC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006275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302D87-87EC-4C4C-8995-0A2B3F365B76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D4D7C8-F269-495E-A804-CC2A45B638AD}"/>
              </a:ext>
            </a:extLst>
          </p:cNvPr>
          <p:cNvCxnSpPr>
            <a:cxnSpLocks/>
          </p:cNvCxnSpPr>
          <p:nvPr/>
        </p:nvCxnSpPr>
        <p:spPr>
          <a:xfrm>
            <a:off x="5389919" y="5899886"/>
            <a:ext cx="380200" cy="18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E5B0EFD-622F-4505-B782-BAC08C3645A3}"/>
              </a:ext>
            </a:extLst>
          </p:cNvPr>
          <p:cNvSpPr txBox="1"/>
          <p:nvPr/>
        </p:nvSpPr>
        <p:spPr>
          <a:xfrm>
            <a:off x="4535461" y="5579377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155A1A-BE0E-4F43-9C5B-7FA68BDC6BC1}"/>
              </a:ext>
            </a:extLst>
          </p:cNvPr>
          <p:cNvSpPr/>
          <p:nvPr/>
        </p:nvSpPr>
        <p:spPr>
          <a:xfrm>
            <a:off x="2754374" y="5636657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FDF329-FC7A-4672-B450-38B5EA3105D1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F7CDF9-7802-4B81-A431-A4CED257BE64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FEDBB0-B028-459C-BEF4-54FE9155D2D9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3A3DA3-D4F6-4330-85C7-2C3F4203221B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8B5C96-89A7-4727-9F94-409D6BE61169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DE9427-91B4-42FF-AF94-BDF9DF385F10}"/>
              </a:ext>
            </a:extLst>
          </p:cNvPr>
          <p:cNvSpPr/>
          <p:nvPr/>
        </p:nvSpPr>
        <p:spPr>
          <a:xfrm>
            <a:off x="2753532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575255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302D87-87EC-4C4C-8995-0A2B3F365B76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3AC7D9-E133-4D72-8D1F-0EC62C53F05E}"/>
              </a:ext>
            </a:extLst>
          </p:cNvPr>
          <p:cNvCxnSpPr>
            <a:cxnSpLocks/>
          </p:cNvCxnSpPr>
          <p:nvPr/>
        </p:nvCxnSpPr>
        <p:spPr>
          <a:xfrm>
            <a:off x="4657912" y="4397526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675254-37CE-4EE3-AFDE-1A01E672D191}"/>
              </a:ext>
            </a:extLst>
          </p:cNvPr>
          <p:cNvSpPr txBox="1"/>
          <p:nvPr/>
        </p:nvSpPr>
        <p:spPr>
          <a:xfrm>
            <a:off x="3886812" y="4009256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7EF254-87AB-4E8E-BDA1-E552ECD2C5F5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2C0211-12A5-4EFB-A25E-A17DFDE9D1AB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2709A50-27DF-4790-BCCE-D5ECE13B0B4B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D5FB7B-E11F-408C-96F1-C54B3900C6AE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4D0950-05FC-4240-8750-12F8BCFB6A9E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510282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302D87-87EC-4C4C-8995-0A2B3F365B76}"/>
              </a:ext>
            </a:extLst>
          </p:cNvPr>
          <p:cNvSpPr/>
          <p:nvPr/>
        </p:nvSpPr>
        <p:spPr>
          <a:xfrm>
            <a:off x="2114726" y="5638798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3AC7D9-E133-4D72-8D1F-0EC62C53F05E}"/>
              </a:ext>
            </a:extLst>
          </p:cNvPr>
          <p:cNvCxnSpPr>
            <a:cxnSpLocks/>
          </p:cNvCxnSpPr>
          <p:nvPr/>
        </p:nvCxnSpPr>
        <p:spPr>
          <a:xfrm>
            <a:off x="4657912" y="4397526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675254-37CE-4EE3-AFDE-1A01E672D191}"/>
              </a:ext>
            </a:extLst>
          </p:cNvPr>
          <p:cNvSpPr txBox="1"/>
          <p:nvPr/>
        </p:nvSpPr>
        <p:spPr>
          <a:xfrm>
            <a:off x="3886812" y="4009256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A58BC5-DA74-4EAB-8433-7642E453150C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793B43-4B89-48F9-9D6F-A1F05882ED66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E53AD6-2F09-40A0-A764-7910A9704469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F2135D-19CC-45E3-850F-A1F0C6ED5481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171FFA-EE5E-430D-98AF-91A8B83EDF5B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79927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70C2F8-8867-41E8-9096-44F5DE11D727}"/>
              </a:ext>
            </a:extLst>
          </p:cNvPr>
          <p:cNvCxnSpPr>
            <a:cxnSpLocks/>
          </p:cNvCxnSpPr>
          <p:nvPr/>
        </p:nvCxnSpPr>
        <p:spPr>
          <a:xfrm>
            <a:off x="4896149" y="3234530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341A1D3-4158-468F-A03A-7BD125BC143B}"/>
              </a:ext>
            </a:extLst>
          </p:cNvPr>
          <p:cNvSpPr txBox="1"/>
          <p:nvPr/>
        </p:nvSpPr>
        <p:spPr>
          <a:xfrm>
            <a:off x="4125049" y="2846260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2DC934-CD40-4E3A-8B70-8CDC11B2B07A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7C680E5-8152-4128-9868-2340C624D75F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B23F8C-143F-49B2-8C8D-D2A7516A9B2A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DD42DE-92B7-43FA-A352-808D3A69BC1C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913596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70C2F8-8867-41E8-9096-44F5DE11D727}"/>
              </a:ext>
            </a:extLst>
          </p:cNvPr>
          <p:cNvCxnSpPr>
            <a:cxnSpLocks/>
          </p:cNvCxnSpPr>
          <p:nvPr/>
        </p:nvCxnSpPr>
        <p:spPr>
          <a:xfrm>
            <a:off x="4896149" y="3234530"/>
            <a:ext cx="481430" cy="26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341A1D3-4158-468F-A03A-7BD125BC143B}"/>
              </a:ext>
            </a:extLst>
          </p:cNvPr>
          <p:cNvSpPr txBox="1"/>
          <p:nvPr/>
        </p:nvSpPr>
        <p:spPr>
          <a:xfrm>
            <a:off x="4125049" y="2846260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A3A3486-2AF5-447C-AF71-ABB8CF1CE672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B033467-26CC-4F86-B8F1-074E00C736C8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D86D06-9212-4B5D-9DB8-4A2E6490F3B0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105755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70C2F8-8867-41E8-9096-44F5DE11D727}"/>
              </a:ext>
            </a:extLst>
          </p:cNvPr>
          <p:cNvCxnSpPr>
            <a:cxnSpLocks/>
          </p:cNvCxnSpPr>
          <p:nvPr/>
        </p:nvCxnSpPr>
        <p:spPr>
          <a:xfrm flipH="1">
            <a:off x="7779409" y="4346200"/>
            <a:ext cx="508499" cy="40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341A1D3-4158-468F-A03A-7BD125BC143B}"/>
              </a:ext>
            </a:extLst>
          </p:cNvPr>
          <p:cNvSpPr txBox="1"/>
          <p:nvPr/>
        </p:nvSpPr>
        <p:spPr>
          <a:xfrm>
            <a:off x="7744493" y="389065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6839BD-C905-453A-9151-2A2D6BF053B9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C56297-D290-4AD4-A416-1775280EE79D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C4BE0F-6BBC-448D-8C90-11965CAB1AF2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E10880-EA94-4444-9D93-850B4489BF96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84936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70C2F8-8867-41E8-9096-44F5DE11D727}"/>
              </a:ext>
            </a:extLst>
          </p:cNvPr>
          <p:cNvCxnSpPr>
            <a:cxnSpLocks/>
          </p:cNvCxnSpPr>
          <p:nvPr/>
        </p:nvCxnSpPr>
        <p:spPr>
          <a:xfrm flipH="1">
            <a:off x="7779409" y="4346200"/>
            <a:ext cx="508499" cy="40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341A1D3-4158-468F-A03A-7BD125BC143B}"/>
              </a:ext>
            </a:extLst>
          </p:cNvPr>
          <p:cNvSpPr txBox="1"/>
          <p:nvPr/>
        </p:nvSpPr>
        <p:spPr>
          <a:xfrm>
            <a:off x="7744493" y="389065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72A809-5069-4C20-AE00-EFA96E92CDA6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5F9FE4-70E8-45AB-BF1C-3C00DEB0B382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9DBDB6C-9B92-4351-A680-F5158F0314A6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8A0CB5-7512-42D0-A430-980ABA0B4456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603828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ECD-1331-4F47-B483-C39A6E3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7735-8AF1-4614-8725-69012B6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B50A-51BE-4ACE-9466-F92D558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8B0A-260D-412A-BEE9-644FB3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28908-FEF6-4D76-9EAE-8E066A65A9CD}"/>
              </a:ext>
            </a:extLst>
          </p:cNvPr>
          <p:cNvGrpSpPr/>
          <p:nvPr/>
        </p:nvGrpSpPr>
        <p:grpSpPr>
          <a:xfrm>
            <a:off x="3867151" y="1194212"/>
            <a:ext cx="8221180" cy="5000764"/>
            <a:chOff x="247808" y="727234"/>
            <a:chExt cx="10526074" cy="56286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8AD347-E2A7-4311-9FEE-FAE9BD481BF9}"/>
                </a:ext>
              </a:extLst>
            </p:cNvPr>
            <p:cNvGrpSpPr/>
            <p:nvPr/>
          </p:nvGrpSpPr>
          <p:grpSpPr>
            <a:xfrm>
              <a:off x="5147628" y="727234"/>
              <a:ext cx="2668903" cy="1343025"/>
              <a:chOff x="8153401" y="1685925"/>
              <a:chExt cx="2668903" cy="13430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F414B5-AE71-4F81-ABA5-7E4A74F61F5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FAE62AC-FF23-409B-929E-DA43549F127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4F80CD-C143-4A44-B5BB-FB8997FF670B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44CF04-904F-4317-B39A-9E11F826A19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07DA50D-AFDF-4DBB-B5B1-262FB2CDC20F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7C9700B-ECBC-4F19-A6D9-FF6961A49E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2FEF-0CC6-4CAF-87A6-F883772E34D2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8D293F-9D6B-4265-A7E2-80DAF0EFA72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4A872F-D106-4147-B7F3-0D5E4D86CA3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BA5012-3A93-4F4A-9BDA-0D63CB73C08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36E8783-FB6D-41F9-B6A9-2DCE723B104B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66FE6C2-C521-4C91-B0ED-14ACA62C5A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94F6D7-057C-43EA-97D2-F251DB2062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BA2A3-47F3-4B15-8D92-F4707D7EB4FD}"/>
                </a:ext>
              </a:extLst>
            </p:cNvPr>
            <p:cNvGrpSpPr/>
            <p:nvPr/>
          </p:nvGrpSpPr>
          <p:grpSpPr>
            <a:xfrm>
              <a:off x="7498393" y="2069306"/>
              <a:ext cx="2668903" cy="1343025"/>
              <a:chOff x="8153401" y="1685925"/>
              <a:chExt cx="2668903" cy="134302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826CD9-B1D5-4CA8-A002-63A5644F0EC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E98639F-EEA7-432A-8264-3162FE682B33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816AFD9-3C73-40CF-AD7D-9918B60798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926753-7B70-4B53-9D36-BD88AAB2246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F5E9614-06DD-4B83-AF00-3745E1E56B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FA90777-1DE4-4A98-8504-C3212681C3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6EFFFA-ABDC-4DDB-8A8D-D39C45E4763B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464BD70-EBAD-4721-A55A-7F7F26633781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60A84D4-A22E-4091-B9DC-1ECEF1B048D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B82A3D-A96C-495A-B5BB-64C2EAD804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55D4D74-CFA6-424B-9DD7-220E6D66F4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EFFDBD0E-A389-480A-9C63-2F1D4040DCB1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AF17B45-28DE-491B-A92A-3B6B838E6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5F8F74-8F6B-4497-8721-A91D7AAB6248}"/>
                </a:ext>
              </a:extLst>
            </p:cNvPr>
            <p:cNvGrpSpPr/>
            <p:nvPr/>
          </p:nvGrpSpPr>
          <p:grpSpPr>
            <a:xfrm>
              <a:off x="3455029" y="4789644"/>
              <a:ext cx="2668903" cy="1343025"/>
              <a:chOff x="8153401" y="1685925"/>
              <a:chExt cx="2668903" cy="13430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51C5F0-FFBE-423D-9482-A42EBC88AAA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3D04F8-85CB-428C-A20F-A4E970C45FD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5C50FA-A50C-4A26-9641-6D2FDC85364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29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0C0CF4-6181-447B-90BB-1E9798F00A2E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F0E1CE15-2715-4B78-8B9D-EB6BD66BCFA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5744D70-24C2-4247-8110-5BD0CC1A4E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48613C-6120-4DFE-AD4E-2DB979908E8B}"/>
                </a:ext>
              </a:extLst>
            </p:cNvPr>
            <p:cNvGrpSpPr/>
            <p:nvPr/>
          </p:nvGrpSpPr>
          <p:grpSpPr>
            <a:xfrm>
              <a:off x="6465889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1946E2-5E7E-49CB-9E39-3577A47DBAFB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76DC8D5-C62B-4788-A868-7D68A6B50AC7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C2DE76-947C-41EE-AFB8-675616D081B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84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987B76E-3BD6-4760-B71E-3DB9BF260712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2897447-D17E-41AF-AC30-6BDC25AFFD9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CBE72478-DD54-4F55-8B7D-A922A6FDCC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B38F10-514E-46F1-8F1E-AEA4C2CE791E}"/>
                </a:ext>
              </a:extLst>
            </p:cNvPr>
            <p:cNvGrpSpPr/>
            <p:nvPr/>
          </p:nvGrpSpPr>
          <p:grpSpPr>
            <a:xfrm>
              <a:off x="7972421" y="4779243"/>
              <a:ext cx="2668903" cy="1343025"/>
              <a:chOff x="8153401" y="1685925"/>
              <a:chExt cx="2668903" cy="13430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E6168B-E8CA-423A-9873-6BC846A4F013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936921C-B3C1-4354-9C60-3B8284B99BC8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1EA365-B36F-4B05-9E31-9C1D554FFCC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91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B92A67A-9926-43DD-A7E6-D64842B1D1A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EC863D6-9354-4F15-98E6-3856515FE434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0A02633F-DDC3-4ED3-9B45-74A4CA6FDB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829584-811C-432D-ACA0-9C6A285CFCCF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73D5A9-9567-4EBD-9E0D-6C3523A16494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E9A89E1-AC34-475F-9562-91F5C0BAE90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0D084A0-0CE1-4DDE-9BE3-CF1C724305C9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37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CF64D28-388B-4CB0-9573-54FFC78594C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286DE309-794E-4565-9B77-03CCC22475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21B3054-2A91-4A6A-BF14-33529A8F3A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E06C4D-DE2B-4D30-9B7C-071C7CE2FF4C}"/>
                </a:ext>
              </a:extLst>
            </p:cNvPr>
            <p:cNvSpPr/>
            <p:nvPr/>
          </p:nvSpPr>
          <p:spPr>
            <a:xfrm>
              <a:off x="10043460" y="3412331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1B5A85-6961-4AC4-83A4-75228EAA1FA7}"/>
                </a:ext>
              </a:extLst>
            </p:cNvPr>
            <p:cNvSpPr/>
            <p:nvPr/>
          </p:nvSpPr>
          <p:spPr>
            <a:xfrm>
              <a:off x="7839862" y="61134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CEA6D0-1168-4BCF-8004-3F3B7DFD48BC}"/>
                </a:ext>
              </a:extLst>
            </p:cNvPr>
            <p:cNvSpPr/>
            <p:nvPr/>
          </p:nvSpPr>
          <p:spPr>
            <a:xfrm>
              <a:off x="10508765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25C6CC-C4AF-4684-A9A8-93E0F4EC9C54}"/>
                </a:ext>
              </a:extLst>
            </p:cNvPr>
            <p:cNvSpPr/>
            <p:nvPr/>
          </p:nvSpPr>
          <p:spPr>
            <a:xfrm>
              <a:off x="5501636" y="3444709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73CDCC-A053-4B6C-8C72-72483B756E82}"/>
                </a:ext>
              </a:extLst>
            </p:cNvPr>
            <p:cNvSpPr/>
            <p:nvPr/>
          </p:nvSpPr>
          <p:spPr>
            <a:xfrm>
              <a:off x="6314108" y="478353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3D040B9-5808-492A-A23F-38DDCD50E8F0}"/>
                </a:ext>
              </a:extLst>
            </p:cNvPr>
            <p:cNvSpPr/>
            <p:nvPr/>
          </p:nvSpPr>
          <p:spPr>
            <a:xfrm>
              <a:off x="5977728" y="6108857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692AEC4-8F35-4665-B24B-762B0186ECED}"/>
                </a:ext>
              </a:extLst>
            </p:cNvPr>
            <p:cNvSpPr/>
            <p:nvPr/>
          </p:nvSpPr>
          <p:spPr>
            <a:xfrm>
              <a:off x="3318653" y="6123372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B61399-FC4A-40C9-8BCF-E119DB90D576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ABAA65-E4BB-4439-815B-7F300DF4A5A1}"/>
                </a:ext>
              </a:extLst>
            </p:cNvPr>
            <p:cNvSpPr/>
            <p:nvPr/>
          </p:nvSpPr>
          <p:spPr>
            <a:xfrm>
              <a:off x="2920530" y="6101755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8FB6E-543E-40EF-961C-42500C567165}"/>
              </a:ext>
            </a:extLst>
          </p:cNvPr>
          <p:cNvSpPr/>
          <p:nvPr/>
        </p:nvSpPr>
        <p:spPr>
          <a:xfrm>
            <a:off x="196812" y="857790"/>
            <a:ext cx="4963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*temp)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 !=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print(temp-&gt;data); // D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preorder(temp-&gt;left); // L</a:t>
            </a:r>
            <a:b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preorder(temp-&gt;right); // 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preorder(root);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82FA-B2A9-430E-AD11-0A0A8490926E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023D1-CF0A-40DB-9616-6C15F8427F20}"/>
              </a:ext>
            </a:extLst>
          </p:cNvPr>
          <p:cNvSpPr txBox="1"/>
          <p:nvPr/>
        </p:nvSpPr>
        <p:spPr>
          <a:xfrm>
            <a:off x="209550" y="4057650"/>
            <a:ext cx="340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Printing order:</a:t>
            </a:r>
            <a:r>
              <a:rPr lang="en-US" sz="2400" dirty="0"/>
              <a:t> 9, 20, 45,</a:t>
            </a:r>
          </a:p>
          <a:p>
            <a:r>
              <a:rPr lang="en-US" sz="2400" dirty="0"/>
              <a:t>37, 29</a:t>
            </a:r>
          </a:p>
          <a:p>
            <a:endParaRPr lang="en-US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9F69C-0236-44B9-B12F-31E53347E92D}"/>
              </a:ext>
            </a:extLst>
          </p:cNvPr>
          <p:cNvSpPr txBox="1"/>
          <p:nvPr/>
        </p:nvSpPr>
        <p:spPr>
          <a:xfrm>
            <a:off x="6369105" y="1911068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BD619C-E17C-4003-AAB3-B7556073AF6D}"/>
              </a:ext>
            </a:extLst>
          </p:cNvPr>
          <p:cNvSpPr txBox="1"/>
          <p:nvPr/>
        </p:nvSpPr>
        <p:spPr>
          <a:xfrm>
            <a:off x="8239353" y="736111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CDDD6-F9E9-4B45-890D-5D95216303B9}"/>
              </a:ext>
            </a:extLst>
          </p:cNvPr>
          <p:cNvSpPr txBox="1"/>
          <p:nvPr/>
        </p:nvSpPr>
        <p:spPr>
          <a:xfrm>
            <a:off x="5149905" y="3158843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2500-D135-4F72-A183-4FAB5B663330}"/>
              </a:ext>
            </a:extLst>
          </p:cNvPr>
          <p:cNvSpPr txBox="1"/>
          <p:nvPr/>
        </p:nvSpPr>
        <p:spPr>
          <a:xfrm>
            <a:off x="4108186" y="434987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1AAAD-7C8A-46BD-B256-D3401FA0A946}"/>
              </a:ext>
            </a:extLst>
          </p:cNvPr>
          <p:cNvSpPr txBox="1"/>
          <p:nvPr/>
        </p:nvSpPr>
        <p:spPr>
          <a:xfrm>
            <a:off x="7194270" y="4400012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endParaRPr lang="en-US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0871B-9F0F-4094-B035-7B552499F1E1}"/>
              </a:ext>
            </a:extLst>
          </p:cNvPr>
          <p:cNvSpPr txBox="1"/>
          <p:nvPr/>
        </p:nvSpPr>
        <p:spPr>
          <a:xfrm>
            <a:off x="11043048" y="4382199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BE7C7D-CBAC-493D-A8B7-E201D6B362A1}"/>
              </a:ext>
            </a:extLst>
          </p:cNvPr>
          <p:cNvSpPr txBox="1"/>
          <p:nvPr/>
        </p:nvSpPr>
        <p:spPr>
          <a:xfrm>
            <a:off x="8848385" y="3164125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5B8250-CD7D-42E8-A759-45CF471A15E5}"/>
              </a:ext>
            </a:extLst>
          </p:cNvPr>
          <p:cNvSpPr txBox="1"/>
          <p:nvPr/>
        </p:nvSpPr>
        <p:spPr>
          <a:xfrm>
            <a:off x="10163152" y="1950396"/>
            <a:ext cx="96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DLR</a:t>
            </a: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37915-116F-4B09-8396-330B8C9554F7}"/>
              </a:ext>
            </a:extLst>
          </p:cNvPr>
          <p:cNvSpPr/>
          <p:nvPr/>
        </p:nvSpPr>
        <p:spPr>
          <a:xfrm>
            <a:off x="228600" y="5638800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EA24E-FF08-4935-BD5B-D85821054A6E}"/>
              </a:ext>
            </a:extLst>
          </p:cNvPr>
          <p:cNvSpPr/>
          <p:nvPr/>
        </p:nvSpPr>
        <p:spPr>
          <a:xfrm>
            <a:off x="867408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12AD5A-D652-4F0A-98B8-AD3CB44A9F62}"/>
              </a:ext>
            </a:extLst>
          </p:cNvPr>
          <p:cNvSpPr/>
          <p:nvPr/>
        </p:nvSpPr>
        <p:spPr>
          <a:xfrm>
            <a:off x="1495751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70C2F8-8867-41E8-9096-44F5DE11D727}"/>
              </a:ext>
            </a:extLst>
          </p:cNvPr>
          <p:cNvCxnSpPr>
            <a:cxnSpLocks/>
          </p:cNvCxnSpPr>
          <p:nvPr/>
        </p:nvCxnSpPr>
        <p:spPr>
          <a:xfrm flipH="1">
            <a:off x="7779409" y="4346200"/>
            <a:ext cx="508499" cy="40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341A1D3-4158-468F-A03A-7BD125BC143B}"/>
              </a:ext>
            </a:extLst>
          </p:cNvPr>
          <p:cNvSpPr txBox="1"/>
          <p:nvPr/>
        </p:nvSpPr>
        <p:spPr>
          <a:xfrm>
            <a:off x="7744493" y="3890658"/>
            <a:ext cx="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22BE9E-FE17-45C4-9EC1-9B984FCF5469}"/>
              </a:ext>
            </a:extLst>
          </p:cNvPr>
          <p:cNvSpPr txBox="1"/>
          <p:nvPr/>
        </p:nvSpPr>
        <p:spPr>
          <a:xfrm>
            <a:off x="162170" y="5133852"/>
            <a:ext cx="340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Stack: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EBC91-374E-4C3D-8366-23110CBB17AD}"/>
              </a:ext>
            </a:extLst>
          </p:cNvPr>
          <p:cNvSpPr/>
          <p:nvPr/>
        </p:nvSpPr>
        <p:spPr>
          <a:xfrm>
            <a:off x="2114745" y="5638799"/>
            <a:ext cx="628343" cy="53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187C14-49CE-4809-9DD7-E5DFE07831B3}"/>
              </a:ext>
            </a:extLst>
          </p:cNvPr>
          <p:cNvSpPr/>
          <p:nvPr/>
        </p:nvSpPr>
        <p:spPr>
          <a:xfrm>
            <a:off x="22860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67E2D8-504C-4890-9141-923C4351E3A1}"/>
              </a:ext>
            </a:extLst>
          </p:cNvPr>
          <p:cNvSpPr/>
          <p:nvPr/>
        </p:nvSpPr>
        <p:spPr>
          <a:xfrm>
            <a:off x="867407" y="617664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0F2D35-CA65-4CB3-B725-B2356D522E42}"/>
              </a:ext>
            </a:extLst>
          </p:cNvPr>
          <p:cNvSpPr/>
          <p:nvPr/>
        </p:nvSpPr>
        <p:spPr>
          <a:xfrm>
            <a:off x="1495750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B699ED-48C6-4D45-B20B-917A84D94E76}"/>
              </a:ext>
            </a:extLst>
          </p:cNvPr>
          <p:cNvSpPr/>
          <p:nvPr/>
        </p:nvSpPr>
        <p:spPr>
          <a:xfrm>
            <a:off x="2114725" y="6175771"/>
            <a:ext cx="628343" cy="536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6605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7057</Words>
  <Application>Microsoft Office PowerPoint</Application>
  <PresentationFormat>Widescreen</PresentationFormat>
  <Paragraphs>3103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9" baseType="lpstr">
      <vt:lpstr>Arial</vt:lpstr>
      <vt:lpstr>Calibri</vt:lpstr>
      <vt:lpstr>Calibri Light</vt:lpstr>
      <vt:lpstr>Consolas</vt:lpstr>
      <vt:lpstr>Office Theme</vt:lpstr>
      <vt:lpstr>CSCI 2270-305 Recitation 02/27: Trees and Recursion</vt:lpstr>
      <vt:lpstr>Logistics</vt:lpstr>
      <vt:lpstr>Mid term exam</vt:lpstr>
      <vt:lpstr>Mid term exam</vt:lpstr>
      <vt:lpstr>Lessons from Midterm</vt:lpstr>
      <vt:lpstr>Recap: Arrays</vt:lpstr>
      <vt:lpstr>Recap: Linked Lists</vt:lpstr>
      <vt:lpstr>Binary Trees (Abstract Data Type)</vt:lpstr>
      <vt:lpstr>Binary Trees (Abstract Data Type)</vt:lpstr>
      <vt:lpstr>Binary Trees (Abstract Data Type)</vt:lpstr>
      <vt:lpstr>Binary Trees (Abstract Data Type)</vt:lpstr>
      <vt:lpstr>Binary Trees (Abstract Data Type)</vt:lpstr>
      <vt:lpstr>Binary Trees (Abstract Data Type)</vt:lpstr>
      <vt:lpstr>Binary Trees (Abstract Data Type)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Tree Traversal: Printing a Tree.</vt:lpstr>
      <vt:lpstr>Preorder Traversal: Processing a Tree.</vt:lpstr>
      <vt:lpstr>Preorder Traversal: Processing Subtree at 3</vt:lpstr>
      <vt:lpstr>Preorder Traversal: Processing Subtree at 3</vt:lpstr>
      <vt:lpstr>Preorder Traversal: Processing Subtree 4</vt:lpstr>
      <vt:lpstr>Preorder Traversal: Processing Subtree 4</vt:lpstr>
      <vt:lpstr>Preorder Traversal: Processing Subtree 10</vt:lpstr>
      <vt:lpstr>Preorder Traversal: Processing Subtree 10</vt:lpstr>
      <vt:lpstr>Preorder Traversal: Processing Subtree 13</vt:lpstr>
      <vt:lpstr>Preorder Traversal: Processing Subtree 13</vt:lpstr>
      <vt:lpstr>Preorder Traversal: Processing Subtree 17</vt:lpstr>
      <vt:lpstr>Preorder Traversal: Processing Subtree 17</vt:lpstr>
      <vt:lpstr>Postorder Traversal: Processing a Tree.</vt:lpstr>
      <vt:lpstr>Postorder Traversal: Processing a Tree.</vt:lpstr>
      <vt:lpstr>Inorder Traversal: Processing a Tree.</vt:lpstr>
      <vt:lpstr>Inorder Traversal: Processing a Tree.</vt:lpstr>
      <vt:lpstr>Tree Traversal: Pre Order</vt:lpstr>
      <vt:lpstr>Tree Traversal: Pre Order</vt:lpstr>
      <vt:lpstr>Recursion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Implementation of Binary Trees</vt:lpstr>
      <vt:lpstr>Tree Traversal: In Order</vt:lpstr>
      <vt:lpstr>Tree Traversal: Post Order</vt:lpstr>
      <vt:lpstr>Silver Problem</vt:lpstr>
      <vt:lpstr>Silver Problem</vt:lpstr>
      <vt:lpstr>Gold Problem</vt:lpstr>
      <vt:lpstr>Gold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2091</cp:revision>
  <dcterms:created xsi:type="dcterms:W3CDTF">2019-10-21T02:44:34Z</dcterms:created>
  <dcterms:modified xsi:type="dcterms:W3CDTF">2020-02-27T22:06:50Z</dcterms:modified>
</cp:coreProperties>
</file>