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6" r:id="rId3"/>
    <p:sldId id="271" r:id="rId4"/>
    <p:sldId id="279" r:id="rId5"/>
    <p:sldId id="268" r:id="rId6"/>
    <p:sldId id="270" r:id="rId7"/>
    <p:sldId id="274" r:id="rId8"/>
    <p:sldId id="275" r:id="rId9"/>
    <p:sldId id="269" r:id="rId10"/>
    <p:sldId id="272" r:id="rId11"/>
    <p:sldId id="273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01/30:</a:t>
            </a:r>
            <a:br>
              <a:rPr lang="en-US" sz="5400" dirty="0"/>
            </a:br>
            <a:r>
              <a:rPr lang="en-US" sz="5400" dirty="0"/>
              <a:t>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7CDA-C0F7-45E3-AE59-A341F77F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Dynamically allocate a new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1E22-67ED-41FE-A0B5-4F7878B5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main()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13B7-D765-4374-8E7F-F6D84C72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7CE9-5E55-4FB4-BB7F-484EAADD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CB1E-BF51-41FE-BE8E-450ACDE4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7FFA6-E349-4FCD-B631-55151177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32" y="1782127"/>
            <a:ext cx="9236747" cy="20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EF9F-61FE-4635-B204-3378D40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On capacity exceeded,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CFD0-7CD0-45AD-8B4D-12FAD846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allocate a new array of twice the size.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 the contents of the old array into the new one.</a:t>
            </a:r>
          </a:p>
          <a:p>
            <a:r>
              <a:rPr lang="en-US" dirty="0"/>
              <a:t>Delete the memory of the old array.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9CB-F6B6-4AD4-8073-B9CA520F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3920-7D77-423E-92B1-823DB66A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13DB-837A-4640-8829-DDFBCDD5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C621F-6DF4-47DC-8CB7-C34D9AB0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73" y="1311153"/>
            <a:ext cx="8685854" cy="211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29CF3-BE53-473A-A593-1CEC91BD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4521360"/>
            <a:ext cx="6915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ED02-EB71-4411-94B0-46114CCD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main()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6CC5-EB91-4CB4-98DC-62D2A0F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7E51-937A-4EB0-B78F-6B0C2744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317D-CBEB-4BD9-A413-4F3E73E6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735D5-0B08-49DC-93A5-C9A4F73B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72" y="1485900"/>
            <a:ext cx="7419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8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265-50EE-4F11-963D-232C218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resize()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937C-C467-4680-8271-400CBE29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B783-7E64-4799-B8E3-E02EA7EF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8876-80E0-4B8F-B3C8-7CF10E1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44851-3F18-42A1-BFBB-E6095A13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37" y="847725"/>
            <a:ext cx="6293388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9F3-850D-418C-A4FF-CF62B1A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38F-499D-491A-A2A2-03DD7B1D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Homeworks: No hard-coding – we will be checking your code.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Finish Attempt</a:t>
            </a:r>
            <a:r>
              <a:rPr lang="en-US" dirty="0"/>
              <a:t> and </a:t>
            </a:r>
            <a:r>
              <a:rPr lang="en-US" b="1" dirty="0"/>
              <a:t>Submit all and Finish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Recitation Exercise: Sign your attendance </a:t>
            </a:r>
            <a:r>
              <a:rPr lang="en-US" b="1" dirty="0"/>
              <a:t>only after showing your work to me or Elizabeth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5474-672E-4753-950A-D7DEAAA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3050-1466-4483-8C49-A1D979B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D5DB-7B52-4C00-AB20-C18C6BF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DD28-CA87-48C0-9A26-933BA2F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Material for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8047-5472-47D3-831E-CE1F89BE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Bubble 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Sorting visualization: https://visualgo.net/bn/sorting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F40F-309B-4741-A27D-9A54593C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F27B-7D16-4287-8758-D2040CA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1D38-F399-4A46-9B49-65BAB543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6642F-41D6-4CA4-B2EE-B079D1FC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1145874"/>
            <a:ext cx="8199120" cy="456625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292F2C-3EC4-4668-8F5B-34B41A8B55C1}"/>
              </a:ext>
            </a:extLst>
          </p:cNvPr>
          <p:cNvSpPr/>
          <p:nvPr/>
        </p:nvSpPr>
        <p:spPr>
          <a:xfrm>
            <a:off x="8086725" y="1676399"/>
            <a:ext cx="188595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loop moves the n</a:t>
            </a:r>
            <a:r>
              <a:rPr lang="en-US" baseline="30000" dirty="0"/>
              <a:t>th</a:t>
            </a:r>
            <a:r>
              <a:rPr lang="en-US" dirty="0"/>
              <a:t> largest element to the n</a:t>
            </a:r>
            <a:r>
              <a:rPr lang="en-US" baseline="30000" dirty="0"/>
              <a:t>th</a:t>
            </a:r>
            <a:r>
              <a:rPr lang="en-US" dirty="0"/>
              <a:t> place from the end.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A98561-9671-4E53-BD1E-CCE73AEE6AB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43751" y="2552699"/>
            <a:ext cx="942974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512D6-A803-4052-A055-CDEF9FE65DF4}"/>
              </a:ext>
            </a:extLst>
          </p:cNvPr>
          <p:cNvSpPr/>
          <p:nvPr/>
        </p:nvSpPr>
        <p:spPr>
          <a:xfrm>
            <a:off x="3276600" y="2552699"/>
            <a:ext cx="4276725" cy="2085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DE3A-4AA3-46FF-8789-085E93DD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Memory Layout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A973F-E570-49F2-96E2-5A06E3AD6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32" y="859869"/>
            <a:ext cx="6725240" cy="51382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5E26-FA35-4A29-9448-A2EB610B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B5CC-841E-461F-AAB0-012DB604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86A2-C4A5-4CBC-A36E-3D423E5F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86B53-623A-48A7-8E2C-13FEC1102345}"/>
              </a:ext>
            </a:extLst>
          </p:cNvPr>
          <p:cNvSpPr txBox="1"/>
          <p:nvPr/>
        </p:nvSpPr>
        <p:spPr>
          <a:xfrm>
            <a:off x="4588509" y="5985430"/>
            <a:ext cx="254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BE9E-A1E1-4AD4-A32B-A68ECCB7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Memory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A733-5353-4C66-A87A-DC423902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allocating data (variables) </a:t>
            </a:r>
            <a:r>
              <a:rPr lang="en-US" dirty="0">
                <a:solidFill>
                  <a:srgbClr val="00B050"/>
                </a:solidFill>
              </a:rPr>
              <a:t>known</a:t>
            </a:r>
            <a:r>
              <a:rPr lang="en-US" dirty="0"/>
              <a:t> at compile time.</a:t>
            </a:r>
          </a:p>
          <a:p>
            <a:r>
              <a:rPr lang="en-US" dirty="0"/>
              <a:t>Variables are stored on </a:t>
            </a:r>
            <a:r>
              <a:rPr lang="en-US" dirty="0">
                <a:solidFill>
                  <a:srgbClr val="00B050"/>
                </a:solidFill>
              </a:rPr>
              <a:t>stack</a:t>
            </a:r>
            <a:r>
              <a:rPr lang="en-US" dirty="0"/>
              <a:t>.</a:t>
            </a:r>
          </a:p>
          <a:p>
            <a:r>
              <a:rPr lang="en-US" dirty="0"/>
              <a:t>Not useful when the memory required depends on user input.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Can lead to space wastage.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Can lead to insufficient memory.</a:t>
            </a:r>
          </a:p>
          <a:p>
            <a:endParaRPr lang="en-US" dirty="0"/>
          </a:p>
          <a:p>
            <a:r>
              <a:rPr lang="en-US" dirty="0"/>
              <a:t>Examples: int a; float b[100]; </a:t>
            </a:r>
          </a:p>
          <a:p>
            <a:r>
              <a:rPr lang="en-US" dirty="0"/>
              <a:t>Recall Homework 1: Creating a sorted array of 100 integers. What if the input file contained 50 or 150 integers?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8F2D-3582-4027-8BC9-F3BA4B3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4F28-1B12-4B06-91C6-6BBFCE77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537D-0FB0-40A2-881D-88E73517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BE9E-A1E1-4AD4-A32B-A68ECCB7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A733-5353-4C66-A87A-DC423902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allocating data (variables) </a:t>
            </a:r>
            <a:r>
              <a:rPr lang="en-US" dirty="0">
                <a:solidFill>
                  <a:srgbClr val="FF0000"/>
                </a:solidFill>
              </a:rPr>
              <a:t>not known</a:t>
            </a:r>
            <a:r>
              <a:rPr lang="en-US" dirty="0"/>
              <a:t> at compile time.</a:t>
            </a:r>
          </a:p>
          <a:p>
            <a:r>
              <a:rPr lang="en-US" dirty="0"/>
              <a:t>Variables are stored on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.</a:t>
            </a:r>
          </a:p>
          <a:p>
            <a:r>
              <a:rPr lang="en-US" dirty="0"/>
              <a:t>Not useful when the memory required depends on user 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Prevents space wastage.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Allocate as much memory as dictated by user input.</a:t>
            </a:r>
          </a:p>
          <a:p>
            <a:endParaRPr lang="en-US" dirty="0"/>
          </a:p>
          <a:p>
            <a:r>
              <a:rPr lang="en-US" dirty="0"/>
              <a:t>Examples: int *a = new int; float b[] = new float[10]; </a:t>
            </a:r>
          </a:p>
          <a:p>
            <a:r>
              <a:rPr lang="en-US" dirty="0"/>
              <a:t>Recall Homework 1: Creating a sorted array of 100 integers. What if the input file contained 50 or 150 integers?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Dynamically update the array as you read more integers.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8F2D-3582-4027-8BC9-F3BA4B3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4F28-1B12-4B06-91C6-6BBFCE77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537D-0FB0-40A2-881D-88E73517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A41C-4E77-48CD-9834-009AFEA5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Allocation/Deallocation of Dynamic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52E6-22F2-4ADF-9C75-C42E755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5D1D-589F-445F-87D8-58541B8C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7948-1ED0-455A-94BF-1CDD90B2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3E14DF-FA21-4160-B7BF-87647CC4971C}"/>
              </a:ext>
            </a:extLst>
          </p:cNvPr>
          <p:cNvSpPr/>
          <p:nvPr/>
        </p:nvSpPr>
        <p:spPr>
          <a:xfrm>
            <a:off x="2170705" y="217865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Allocation</a:t>
            </a:r>
          </a:p>
          <a:p>
            <a:pPr algn="ctr"/>
            <a:endParaRPr lang="en-US" sz="2400" u="sng" dirty="0"/>
          </a:p>
          <a:p>
            <a:pPr algn="ctr"/>
            <a:r>
              <a:rPr lang="en-US" sz="2400" dirty="0"/>
              <a:t>int * a = new int;</a:t>
            </a:r>
          </a:p>
          <a:p>
            <a:pPr algn="ctr"/>
            <a:r>
              <a:rPr lang="en-US" sz="2400" dirty="0"/>
              <a:t>float *b = new float[20]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F891D8-6796-44A8-9D8B-A028E59CA58A}"/>
              </a:ext>
            </a:extLst>
          </p:cNvPr>
          <p:cNvSpPr/>
          <p:nvPr/>
        </p:nvSpPr>
        <p:spPr>
          <a:xfrm>
            <a:off x="6571255" y="215960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De-allocation</a:t>
            </a:r>
          </a:p>
          <a:p>
            <a:pPr algn="ctr"/>
            <a:endParaRPr lang="en-US" sz="2400" u="sng" dirty="0"/>
          </a:p>
          <a:p>
            <a:pPr algn="ctr"/>
            <a:r>
              <a:rPr lang="en-US" sz="2400" dirty="0"/>
              <a:t>delete a;</a:t>
            </a:r>
          </a:p>
          <a:p>
            <a:pPr algn="ctr"/>
            <a:r>
              <a:rPr lang="en-US" sz="2400" dirty="0"/>
              <a:t>delete [] b;</a:t>
            </a:r>
          </a:p>
        </p:txBody>
      </p:sp>
    </p:spTree>
    <p:extLst>
      <p:ext uri="{BB962C8B-B14F-4D97-AF65-F5344CB8AC3E}">
        <p14:creationId xmlns:p14="http://schemas.microsoft.com/office/powerpoint/2010/main" val="235346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C5F2-7792-4770-A718-6AA8E493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7AE9-013A-4F3C-BA6C-525E3A7A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is a dynamically allocated data structure arranged sequentially as nodes.</a:t>
            </a:r>
          </a:p>
          <a:p>
            <a:endParaRPr lang="en-US" dirty="0"/>
          </a:p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Data (This can be any data type: int, float, struct, etc.)</a:t>
            </a:r>
          </a:p>
          <a:p>
            <a:pPr lvl="1"/>
            <a:r>
              <a:rPr lang="en-US" dirty="0"/>
              <a:t>Link to the next node. (This is a pointer)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5AD-7395-449C-8BCE-B9ABE44B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7EA7-455F-4DA8-9CA1-6D6F895D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EDF8-37E3-45FE-AC44-48A87CF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result for linked list">
            <a:extLst>
              <a:ext uri="{FF2B5EF4-FFF2-40B4-BE49-F238E27FC236}">
                <a16:creationId xmlns:a16="http://schemas.microsoft.com/office/drawing/2014/main" id="{84D29F8E-7276-44D9-ADFD-CD9DEE1A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83" y="4077018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8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0856-5C91-4899-9183-B02C0A9A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Array Doubling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5E22-F55F-4AF1-9C47-A56DCC4C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Read a file of numbers, and start storing them into an array.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Start with dynamically allocating an array of size 10. </a:t>
            </a:r>
          </a:p>
          <a:p>
            <a:r>
              <a:rPr lang="en-US" dirty="0">
                <a:solidFill>
                  <a:srgbClr val="00B050"/>
                </a:solidFill>
              </a:rPr>
              <a:t>Start populating the array with numbers as you read them.</a:t>
            </a:r>
          </a:p>
          <a:p>
            <a:r>
              <a:rPr lang="en-US" dirty="0">
                <a:solidFill>
                  <a:srgbClr val="FF0000"/>
                </a:solidFill>
              </a:rPr>
              <a:t>When the total numbers read exceeds the size of the array,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 a new array of double the original size.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Copy the contents from the original array to the new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Delete the memory allocated to the original array.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Insert the next element in </a:t>
            </a:r>
            <a:r>
              <a:rPr lang="en-US">
                <a:solidFill>
                  <a:srgbClr val="00B050"/>
                </a:solidFill>
              </a:rPr>
              <a:t>the next </a:t>
            </a:r>
            <a:r>
              <a:rPr lang="en-US" dirty="0">
                <a:solidFill>
                  <a:srgbClr val="00B050"/>
                </a:solidFill>
              </a:rPr>
              <a:t>index and continue.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ADBD-8366-4538-8BAA-AA6F555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29CB-44D9-4305-9AAA-3A14B474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85DF-DD65-420C-99D3-DDDE2585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7164</TotalTime>
  <Words>557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CSCI 2270-305 Recitation 01/30: Dynamic Memory</vt:lpstr>
      <vt:lpstr>Logistics</vt:lpstr>
      <vt:lpstr>Useful Material for Sorting</vt:lpstr>
      <vt:lpstr>Program Memory Layout</vt:lpstr>
      <vt:lpstr>Static Memory Variables</vt:lpstr>
      <vt:lpstr>Dynamic Memory Variables</vt:lpstr>
      <vt:lpstr>Allocation/Deallocation of Dynamic Memory</vt:lpstr>
      <vt:lpstr>Example: Linked List</vt:lpstr>
      <vt:lpstr>Exercise: Array Doubling</vt:lpstr>
      <vt:lpstr>Step 1: Dynamically allocate a new array</vt:lpstr>
      <vt:lpstr>Step 2: On capacity exceeded,</vt:lpstr>
      <vt:lpstr>Solution: main()</vt:lpstr>
      <vt:lpstr>Solution: resize()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967</cp:revision>
  <dcterms:created xsi:type="dcterms:W3CDTF">2019-10-21T02:44:34Z</dcterms:created>
  <dcterms:modified xsi:type="dcterms:W3CDTF">2020-01-30T22:26:39Z</dcterms:modified>
</cp:coreProperties>
</file>