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76" r:id="rId3"/>
    <p:sldId id="275" r:id="rId4"/>
    <p:sldId id="282" r:id="rId5"/>
    <p:sldId id="277" r:id="rId6"/>
    <p:sldId id="278" r:id="rId7"/>
    <p:sldId id="279" r:id="rId8"/>
    <p:sldId id="280" r:id="rId9"/>
    <p:sldId id="281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02/06:</a:t>
            </a:r>
            <a:br>
              <a:rPr lang="en-US" sz="5400"/>
            </a:br>
            <a:r>
              <a:rPr lang="en-US" sz="5400"/>
              <a:t>Linked Lists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57B8-2383-42F9-8459-30F064AC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3C695-6844-438A-AE75-2100FACF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E4FE-EA58-4283-A3F3-AD593D8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BD8F-AE22-422A-A72F-CE85B98E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9F3-850D-418C-A4FF-CF62B1A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E38F-499D-491A-A2A2-03DD7B1D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3: No hard-coding – we will be checking your code.</a:t>
            </a:r>
          </a:p>
          <a:p>
            <a:pPr lvl="1"/>
            <a:r>
              <a:rPr lang="en-US" dirty="0"/>
              <a:t>No hardcoding found in Assignment 1 (Yay!)</a:t>
            </a:r>
          </a:p>
          <a:p>
            <a:endParaRPr lang="en-US" dirty="0"/>
          </a:p>
          <a:p>
            <a:r>
              <a:rPr lang="en-US" dirty="0"/>
              <a:t>Click </a:t>
            </a:r>
            <a:r>
              <a:rPr lang="en-US" b="1" dirty="0"/>
              <a:t>Finish Attempt</a:t>
            </a:r>
            <a:r>
              <a:rPr lang="en-US" dirty="0"/>
              <a:t> and </a:t>
            </a:r>
            <a:r>
              <a:rPr lang="en-US" b="1" dirty="0"/>
              <a:t>Submit all and Finish 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Recitation Exercise: Silver Problem (Mandatory), Gold Problem (Optional)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Recitation Exercise: Sign your attendance </a:t>
            </a:r>
            <a:r>
              <a:rPr lang="en-US" b="1" dirty="0"/>
              <a:t>only after showing your work to me or Elizabeth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Data Structures Visualization: </a:t>
            </a:r>
            <a:r>
              <a:rPr lang="en-US" dirty="0">
                <a:hlinkClick r:id="rId2"/>
              </a:rPr>
              <a:t>https://visualgo.net/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5474-672E-4753-950A-D7DEAAAD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3050-1466-4483-8C49-A1D979B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D5DB-7B52-4C00-AB20-C18C6BF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C5F2-7792-4770-A718-6AA8E493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7AE9-013A-4F3C-BA6C-525E3A7A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is a dynamically allocated data structure arranged sequentially as nodes.</a:t>
            </a:r>
          </a:p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Data (This can be any data type: int, float, struct, etc.)</a:t>
            </a:r>
          </a:p>
          <a:p>
            <a:pPr lvl="1"/>
            <a:r>
              <a:rPr lang="en-US" dirty="0"/>
              <a:t>Link to the next node. (This is a pointer)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05AD-7395-449C-8BCE-B9ABE44B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7EA7-455F-4DA8-9CA1-6D6F895D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EDF8-37E3-45FE-AC44-48A87CF1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linked list">
            <a:extLst>
              <a:ext uri="{FF2B5EF4-FFF2-40B4-BE49-F238E27FC236}">
                <a16:creationId xmlns:a16="http://schemas.microsoft.com/office/drawing/2014/main" id="{84D29F8E-7276-44D9-ADFD-CD9DEE1A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23" y="5021898"/>
            <a:ext cx="72294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B2F84-59DD-49F2-AB31-D94F1D64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10" y="3188335"/>
            <a:ext cx="7810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04BF-E456-4C29-AC28-73B06CB1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D500-373C-4ACD-9218-5D09DCA9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https://visualgo.net/en/list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Creating the first node in the linked list (head).</a:t>
            </a:r>
          </a:p>
          <a:p>
            <a:pPr>
              <a:buFontTx/>
              <a:buChar char="-"/>
            </a:pPr>
            <a:r>
              <a:rPr lang="en-US" dirty="0"/>
              <a:t>Traversal.</a:t>
            </a:r>
          </a:p>
          <a:p>
            <a:pPr>
              <a:buFontTx/>
              <a:buChar char="-"/>
            </a:pPr>
            <a:r>
              <a:rPr lang="en-US" dirty="0"/>
              <a:t>Insertion at the head.</a:t>
            </a:r>
          </a:p>
          <a:p>
            <a:pPr>
              <a:buFontTx/>
              <a:buChar char="-"/>
            </a:pPr>
            <a:r>
              <a:rPr lang="en-US" dirty="0"/>
              <a:t>Insertion at an intermediate node.</a:t>
            </a:r>
          </a:p>
          <a:p>
            <a:pPr>
              <a:buFontTx/>
              <a:buChar char="-"/>
            </a:pPr>
            <a:r>
              <a:rPr lang="en-US" dirty="0"/>
              <a:t>Searching.</a:t>
            </a:r>
          </a:p>
          <a:p>
            <a:pPr>
              <a:buFontTx/>
              <a:buChar char="-"/>
            </a:pPr>
            <a:r>
              <a:rPr lang="en-US" dirty="0"/>
              <a:t>Deletion (exercise).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9691-D3DD-475F-B947-3C658FEB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AF69-BFD7-43EA-83E4-F6289BD5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C1EA-39F8-4466-804C-03AE709F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738A-6CB5-4C7A-8A17-C385578F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Recitation Exercise: Silver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3F56-3447-4FD4-8C07-EC205EBB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:	</a:t>
            </a:r>
          </a:p>
          <a:p>
            <a:pPr lvl="1"/>
            <a:r>
              <a:rPr lang="en-US" dirty="0"/>
              <a:t>Takes as argument an index. </a:t>
            </a:r>
          </a:p>
          <a:p>
            <a:pPr lvl="1"/>
            <a:r>
              <a:rPr lang="en-US" dirty="0"/>
              <a:t>Deletes the node at the index supplied as argument (head node is at index 0). </a:t>
            </a:r>
          </a:p>
          <a:p>
            <a:pPr lvl="1"/>
            <a:r>
              <a:rPr lang="en-US" dirty="0"/>
              <a:t>Handles corner-cases.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B2CA-4632-41DB-AC73-1F6ACC38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E21C-C354-4B22-A8BB-C4FF9A87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5983-2EFB-4D5D-9E53-E517AB71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266F-3E02-482D-B01C-DE03779C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11D4-904F-4D84-89C0-8F48760B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(Initialize): Start with the head of the linked list. (</a:t>
            </a:r>
            <a:r>
              <a:rPr lang="en-US" dirty="0" err="1"/>
              <a:t>pres</a:t>
            </a:r>
            <a:r>
              <a:rPr lang="en-US" dirty="0"/>
              <a:t> = head)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CD25-8DB1-45A2-AD49-B8A5D87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AFD5-410D-4B47-B8F5-B9336C4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AAB9-4B52-47F8-8BEA-650C9848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266F-3E02-482D-B01C-DE03779C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11D4-904F-4D84-89C0-8F48760B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(Initialize): Start with the head of the linked list (</a:t>
            </a:r>
            <a:r>
              <a:rPr lang="en-US" dirty="0" err="1"/>
              <a:t>pres</a:t>
            </a:r>
            <a:r>
              <a:rPr lang="en-US" dirty="0"/>
              <a:t> = head) </a:t>
            </a:r>
          </a:p>
          <a:p>
            <a:r>
              <a:rPr lang="en-US" dirty="0"/>
              <a:t>Step 2 (Traversal): Iterate through the linked list using a loop (</a:t>
            </a:r>
            <a:r>
              <a:rPr lang="en-US" dirty="0" err="1"/>
              <a:t>pres</a:t>
            </a:r>
            <a:r>
              <a:rPr lang="en-US" dirty="0"/>
              <a:t> = </a:t>
            </a:r>
            <a:r>
              <a:rPr lang="en-US" dirty="0" err="1"/>
              <a:t>pres</a:t>
            </a:r>
            <a:r>
              <a:rPr lang="en-US" dirty="0"/>
              <a:t>-&gt;next)</a:t>
            </a:r>
          </a:p>
          <a:p>
            <a:pPr lvl="1"/>
            <a:r>
              <a:rPr lang="en-US" dirty="0"/>
              <a:t>Maintain a pointer to the previous node (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CD25-8DB1-45A2-AD49-B8A5D87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AFD5-410D-4B47-B8F5-B9336C4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AAB9-4B52-47F8-8BEA-650C9848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266F-3E02-482D-B01C-DE03779C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11D4-904F-4D84-89C0-8F48760B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(Initialize): Start with the head of the linked list (</a:t>
            </a:r>
            <a:r>
              <a:rPr lang="en-US" dirty="0" err="1"/>
              <a:t>pres</a:t>
            </a:r>
            <a:r>
              <a:rPr lang="en-US" dirty="0"/>
              <a:t> = head) </a:t>
            </a:r>
          </a:p>
          <a:p>
            <a:r>
              <a:rPr lang="en-US" dirty="0"/>
              <a:t>Step 2 (Traversal): Iterate through the linked list using a loop (</a:t>
            </a:r>
            <a:r>
              <a:rPr lang="en-US" dirty="0" err="1"/>
              <a:t>pres</a:t>
            </a:r>
            <a:r>
              <a:rPr lang="en-US" dirty="0"/>
              <a:t> = </a:t>
            </a:r>
            <a:r>
              <a:rPr lang="en-US" dirty="0" err="1"/>
              <a:t>pres</a:t>
            </a:r>
            <a:r>
              <a:rPr lang="en-US" dirty="0"/>
              <a:t>-&gt;next)</a:t>
            </a:r>
          </a:p>
          <a:p>
            <a:pPr lvl="1"/>
            <a:r>
              <a:rPr lang="en-US" dirty="0"/>
              <a:t>Maintain a pointer to the previous node (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r>
              <a:rPr lang="en-US" dirty="0"/>
              <a:t>Step 3 (Delete): Once you reach the right node, 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prev</a:t>
            </a:r>
            <a:r>
              <a:rPr lang="en-US" dirty="0"/>
              <a:t>-&gt;next to </a:t>
            </a:r>
            <a:r>
              <a:rPr lang="en-US" dirty="0" err="1"/>
              <a:t>pres</a:t>
            </a:r>
            <a:r>
              <a:rPr lang="en-US" dirty="0"/>
              <a:t>-&gt;next.</a:t>
            </a:r>
          </a:p>
          <a:p>
            <a:pPr lvl="1"/>
            <a:r>
              <a:rPr lang="en-US" dirty="0"/>
              <a:t>Delete pres.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CD25-8DB1-45A2-AD49-B8A5D87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AFD5-410D-4B47-B8F5-B9336C4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AAB9-4B52-47F8-8BEA-650C9848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70DA-1F02-4BED-84FF-6E1B7099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the corner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B9C3-F2C1-4129-BAFD-17C95D72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&lt; 0 </a:t>
            </a:r>
          </a:p>
          <a:p>
            <a:r>
              <a:rPr lang="en-US" dirty="0"/>
              <a:t>index &gt; length of the list (You’ll check for this while you are traversing).</a:t>
            </a:r>
          </a:p>
          <a:p>
            <a:r>
              <a:rPr lang="en-US" dirty="0"/>
              <a:t>empty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DBC5-ADED-4B45-9BA6-B93856CA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19CB-C7A5-4EC8-BECE-F6CA5D8F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5EA1-0C67-42CE-81EC-80170387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407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CSCI 2270-305 Recitation 02/06: Linked Lists</vt:lpstr>
      <vt:lpstr>Logistics</vt:lpstr>
      <vt:lpstr>Linked List</vt:lpstr>
      <vt:lpstr>Linked List Operations</vt:lpstr>
      <vt:lpstr>Recitation Exercise: Silver Problem</vt:lpstr>
      <vt:lpstr>Breaking down the problem</vt:lpstr>
      <vt:lpstr>Breaking down the problem</vt:lpstr>
      <vt:lpstr>Breaking down the problem</vt:lpstr>
      <vt:lpstr>Handling the corner cases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1053</cp:revision>
  <dcterms:created xsi:type="dcterms:W3CDTF">2019-10-21T02:44:34Z</dcterms:created>
  <dcterms:modified xsi:type="dcterms:W3CDTF">2020-02-06T19:29:14Z</dcterms:modified>
</cp:coreProperties>
</file>