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9" r:id="rId2"/>
    <p:sldId id="276" r:id="rId3"/>
    <p:sldId id="384" r:id="rId4"/>
    <p:sldId id="385" r:id="rId5"/>
    <p:sldId id="392" r:id="rId6"/>
    <p:sldId id="386" r:id="rId7"/>
    <p:sldId id="399" r:id="rId8"/>
    <p:sldId id="325" r:id="rId9"/>
    <p:sldId id="260" r:id="rId10"/>
    <p:sldId id="383" r:id="rId11"/>
    <p:sldId id="326" r:id="rId12"/>
    <p:sldId id="400" r:id="rId13"/>
    <p:sldId id="397" r:id="rId14"/>
    <p:sldId id="390" r:id="rId15"/>
    <p:sldId id="329" r:id="rId16"/>
    <p:sldId id="389" r:id="rId17"/>
    <p:sldId id="330" r:id="rId18"/>
    <p:sldId id="331" r:id="rId19"/>
    <p:sldId id="388" r:id="rId20"/>
    <p:sldId id="396" r:id="rId21"/>
    <p:sldId id="332" r:id="rId22"/>
    <p:sldId id="339" r:id="rId23"/>
    <p:sldId id="333" r:id="rId24"/>
    <p:sldId id="334" r:id="rId25"/>
    <p:sldId id="335" r:id="rId26"/>
    <p:sldId id="336" r:id="rId27"/>
    <p:sldId id="337" r:id="rId28"/>
    <p:sldId id="338" r:id="rId29"/>
    <p:sldId id="340" r:id="rId30"/>
    <p:sldId id="404" r:id="rId31"/>
    <p:sldId id="401" r:id="rId32"/>
    <p:sldId id="402" r:id="rId33"/>
    <p:sldId id="403" r:id="rId34"/>
    <p:sldId id="342" r:id="rId35"/>
    <p:sldId id="341" r:id="rId36"/>
    <p:sldId id="343" r:id="rId37"/>
    <p:sldId id="344" r:id="rId38"/>
    <p:sldId id="345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98" r:id="rId50"/>
    <p:sldId id="357" r:id="rId51"/>
    <p:sldId id="358" r:id="rId52"/>
    <p:sldId id="359" r:id="rId53"/>
    <p:sldId id="360" r:id="rId54"/>
    <p:sldId id="361" r:id="rId55"/>
    <p:sldId id="363" r:id="rId56"/>
    <p:sldId id="364" r:id="rId57"/>
    <p:sldId id="365" r:id="rId58"/>
    <p:sldId id="366" r:id="rId59"/>
    <p:sldId id="367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0" r:id="rId72"/>
    <p:sldId id="381" r:id="rId73"/>
    <p:sldId id="382" r:id="rId74"/>
    <p:sldId id="394" r:id="rId75"/>
    <p:sldId id="393" r:id="rId76"/>
    <p:sldId id="39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ad.deshmukh@gmail.com" initials="v" lastIdx="1" clrIdx="0">
    <p:extLst>
      <p:ext uri="{19B8F6BF-5375-455C-9EA6-DF929625EA0E}">
        <p15:presenceInfo xmlns:p15="http://schemas.microsoft.com/office/powerpoint/2012/main" userId="58634740cf8143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02/20:</a:t>
            </a:r>
            <a:br>
              <a:rPr lang="en-US" sz="5400" dirty="0"/>
            </a:br>
            <a:r>
              <a:rPr lang="en-US" sz="5400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8E9A-C9A4-4D06-9996-46EE948A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 and Dynamic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03BA-0A39-4A98-9156-9E6363F5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ED6B-28F7-4A49-AA43-197EAEBC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94B4-C2AB-4A1E-A9EE-6722A5BA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17798-567B-494B-BEA0-C59F039B4DB8}"/>
              </a:ext>
            </a:extLst>
          </p:cNvPr>
          <p:cNvSpPr/>
          <p:nvPr/>
        </p:nvSpPr>
        <p:spPr>
          <a:xfrm>
            <a:off x="2599330" y="1969107"/>
            <a:ext cx="3514477" cy="225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Allocation</a:t>
            </a:r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  <a:p>
            <a:pPr algn="ctr"/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1D1644-B648-466B-8006-12560D2C7F33}"/>
              </a:ext>
            </a:extLst>
          </p:cNvPr>
          <p:cNvSpPr/>
          <p:nvPr/>
        </p:nvSpPr>
        <p:spPr>
          <a:xfrm>
            <a:off x="6999880" y="1950057"/>
            <a:ext cx="3514477" cy="225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De-allocation</a:t>
            </a:r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62396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8E9A-C9A4-4D06-9996-46EE948A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 and Dynamic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03BA-0A39-4A98-9156-9E6363F5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ED6B-28F7-4A49-AA43-197EAEBC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94B4-C2AB-4A1E-A9EE-6722A5BA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17798-567B-494B-BEA0-C59F039B4DB8}"/>
              </a:ext>
            </a:extLst>
          </p:cNvPr>
          <p:cNvSpPr/>
          <p:nvPr/>
        </p:nvSpPr>
        <p:spPr>
          <a:xfrm>
            <a:off x="2599330" y="1969107"/>
            <a:ext cx="3514477" cy="225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Allocation</a:t>
            </a:r>
          </a:p>
          <a:p>
            <a:pPr algn="ctr"/>
            <a:endParaRPr lang="en-US" sz="2400" u="sng" dirty="0"/>
          </a:p>
          <a:p>
            <a:pPr algn="ctr"/>
            <a:r>
              <a:rPr lang="en-US" sz="2400" dirty="0"/>
              <a:t>int * a = new int;</a:t>
            </a:r>
          </a:p>
          <a:p>
            <a:pPr algn="ctr"/>
            <a:r>
              <a:rPr lang="en-US" sz="2400" dirty="0"/>
              <a:t>float *b = new float[20]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1D1644-B648-466B-8006-12560D2C7F33}"/>
              </a:ext>
            </a:extLst>
          </p:cNvPr>
          <p:cNvSpPr/>
          <p:nvPr/>
        </p:nvSpPr>
        <p:spPr>
          <a:xfrm>
            <a:off x="6999880" y="1950057"/>
            <a:ext cx="3514477" cy="225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De-allocation</a:t>
            </a:r>
          </a:p>
          <a:p>
            <a:pPr algn="ctr"/>
            <a:endParaRPr lang="en-US" sz="2400" u="sng" dirty="0"/>
          </a:p>
          <a:p>
            <a:pPr algn="ctr"/>
            <a:r>
              <a:rPr lang="en-US" sz="2400" dirty="0"/>
              <a:t>delete a;</a:t>
            </a:r>
          </a:p>
          <a:p>
            <a:pPr algn="ctr"/>
            <a:r>
              <a:rPr lang="en-US" sz="2400" dirty="0"/>
              <a:t>delete [] b;</a:t>
            </a:r>
          </a:p>
        </p:txBody>
      </p:sp>
    </p:spTree>
    <p:extLst>
      <p:ext uri="{BB962C8B-B14F-4D97-AF65-F5344CB8AC3E}">
        <p14:creationId xmlns:p14="http://schemas.microsoft.com/office/powerpoint/2010/main" val="258349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8E9A-C9A4-4D06-9996-46EE948A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 and Dynamic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03BA-0A39-4A98-9156-9E6363F5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ED6B-28F7-4A49-AA43-197EAEBC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94B4-C2AB-4A1E-A9EE-6722A5BA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17798-567B-494B-BEA0-C59F039B4DB8}"/>
              </a:ext>
            </a:extLst>
          </p:cNvPr>
          <p:cNvSpPr/>
          <p:nvPr/>
        </p:nvSpPr>
        <p:spPr>
          <a:xfrm>
            <a:off x="2599330" y="1969107"/>
            <a:ext cx="3514477" cy="225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Allocation</a:t>
            </a:r>
          </a:p>
          <a:p>
            <a:pPr algn="ctr"/>
            <a:endParaRPr lang="en-US" sz="2400" u="sng" dirty="0"/>
          </a:p>
          <a:p>
            <a:pPr algn="ctr"/>
            <a:r>
              <a:rPr lang="en-US" sz="2400" dirty="0"/>
              <a:t>int * a = new int;</a:t>
            </a:r>
          </a:p>
          <a:p>
            <a:pPr algn="ctr"/>
            <a:r>
              <a:rPr lang="en-US" sz="2400" dirty="0"/>
              <a:t>float *b = new float[20]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1D1644-B648-466B-8006-12560D2C7F33}"/>
              </a:ext>
            </a:extLst>
          </p:cNvPr>
          <p:cNvSpPr/>
          <p:nvPr/>
        </p:nvSpPr>
        <p:spPr>
          <a:xfrm>
            <a:off x="6999880" y="1950057"/>
            <a:ext cx="3514477" cy="225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De-allocation</a:t>
            </a:r>
          </a:p>
          <a:p>
            <a:pPr algn="ctr"/>
            <a:endParaRPr lang="en-US" sz="2400" u="sng" dirty="0"/>
          </a:p>
          <a:p>
            <a:pPr algn="ctr"/>
            <a:r>
              <a:rPr lang="en-US" sz="2400" dirty="0"/>
              <a:t>delete a;</a:t>
            </a:r>
          </a:p>
          <a:p>
            <a:pPr algn="ctr"/>
            <a:r>
              <a:rPr lang="en-US" sz="2400" dirty="0"/>
              <a:t>delete [] b;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11D92-8C8E-4B14-B1B3-B44F2187F115}"/>
              </a:ext>
            </a:extLst>
          </p:cNvPr>
          <p:cNvSpPr txBox="1"/>
          <p:nvPr/>
        </p:nvSpPr>
        <p:spPr>
          <a:xfrm>
            <a:off x="3228975" y="4701475"/>
            <a:ext cx="7105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Don’t delete pointers to static variables!</a:t>
            </a:r>
          </a:p>
        </p:txBody>
      </p:sp>
    </p:spTree>
    <p:extLst>
      <p:ext uri="{BB962C8B-B14F-4D97-AF65-F5344CB8AC3E}">
        <p14:creationId xmlns:p14="http://schemas.microsoft.com/office/powerpoint/2010/main" val="168614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E098-68B7-4186-9963-422E88CE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 and dynamic memory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73BEE-5F24-4439-85F5-6BD74A47F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109" y="847725"/>
            <a:ext cx="5816357" cy="53292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03EF-B7D7-4C0C-86A0-F7FC0053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4E47-1581-4865-84D6-44CE201C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A4D4-E000-4060-BCC2-611C82FF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5C77-CBC4-4045-A4A5-AFDD6BCC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arguments: 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4401-074B-41BF-83C4-F6AB3B6C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void </a:t>
            </a:r>
            <a:r>
              <a:rPr lang="en-US" sz="6000" b="1" dirty="0" err="1">
                <a:solidFill>
                  <a:srgbClr val="FF0000"/>
                </a:solidFill>
              </a:rPr>
              <a:t>reset_value</a:t>
            </a:r>
            <a:r>
              <a:rPr lang="en-US" sz="6000" b="1" dirty="0">
                <a:solidFill>
                  <a:srgbClr val="FF0000"/>
                </a:solidFill>
              </a:rPr>
              <a:t>(int c, int d) { c = 7; d = 8; } </a:t>
            </a:r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reset_pointers</a:t>
            </a:r>
            <a:r>
              <a:rPr lang="en-US" sz="6000" dirty="0"/>
              <a:t>(int * c, int * d) { *c = 9; *d = 10; } </a:t>
            </a:r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reset_reference</a:t>
            </a:r>
            <a:r>
              <a:rPr lang="en-US" sz="6000" dirty="0"/>
              <a:t>(int &amp; c, int &amp; d) { c = 11; d = 12; }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int main() {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	int a = 3; int b = 4;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	</a:t>
            </a:r>
            <a:r>
              <a:rPr lang="en-US" sz="6000" b="1" dirty="0" err="1">
                <a:solidFill>
                  <a:srgbClr val="FF0000"/>
                </a:solidFill>
              </a:rPr>
              <a:t>reset_value</a:t>
            </a:r>
            <a:r>
              <a:rPr lang="en-US" sz="6000" b="1" dirty="0">
                <a:solidFill>
                  <a:srgbClr val="FF0000"/>
                </a:solidFill>
              </a:rPr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b="1" dirty="0"/>
              <a:t>	</a:t>
            </a:r>
            <a:r>
              <a:rPr lang="en-US" sz="6000" dirty="0" err="1"/>
              <a:t>reset_pointer</a:t>
            </a:r>
            <a:r>
              <a:rPr lang="en-US" sz="6000" dirty="0"/>
              <a:t>(&amp;a, &amp;b);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reset_reference</a:t>
            </a:r>
            <a:r>
              <a:rPr lang="en-US" sz="6000" dirty="0"/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CE7-F927-42CC-B5EE-2B62370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C9C1-5791-44F6-9A70-E26BBBA5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CD3-4C27-4B83-94C5-098E4B4C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7070F-431D-4228-AC7E-1AF9BB8D0662}"/>
              </a:ext>
            </a:extLst>
          </p:cNvPr>
          <p:cNvSpPr/>
          <p:nvPr/>
        </p:nvSpPr>
        <p:spPr>
          <a:xfrm>
            <a:off x="7239000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B69FD-1301-44EB-8A12-B9035AF387C0}"/>
              </a:ext>
            </a:extLst>
          </p:cNvPr>
          <p:cNvSpPr/>
          <p:nvPr/>
        </p:nvSpPr>
        <p:spPr>
          <a:xfrm>
            <a:off x="9458325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B9756-E63B-48CD-B2E1-30C26C413373}"/>
              </a:ext>
            </a:extLst>
          </p:cNvPr>
          <p:cNvSpPr/>
          <p:nvPr/>
        </p:nvSpPr>
        <p:spPr>
          <a:xfrm>
            <a:off x="7239000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8644E-9375-4516-8175-1773E5418C2A}"/>
              </a:ext>
            </a:extLst>
          </p:cNvPr>
          <p:cNvSpPr/>
          <p:nvPr/>
        </p:nvSpPr>
        <p:spPr>
          <a:xfrm>
            <a:off x="9458325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82D75B-79D5-4EAF-9DF9-CF9557E46483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7829550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458F94-A4C6-40AD-8043-1513CA97A209}"/>
              </a:ext>
            </a:extLst>
          </p:cNvPr>
          <p:cNvCxnSpPr/>
          <p:nvPr/>
        </p:nvCxnSpPr>
        <p:spPr>
          <a:xfrm flipV="1">
            <a:off x="10048875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B59A9-7CF1-4955-AA12-804F92D1AC50}"/>
              </a:ext>
            </a:extLst>
          </p:cNvPr>
          <p:cNvSpPr/>
          <p:nvPr/>
        </p:nvSpPr>
        <p:spPr>
          <a:xfrm>
            <a:off x="7010400" y="1423988"/>
            <a:ext cx="3838575" cy="828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Values of a and b are copied into c and d.</a:t>
            </a:r>
          </a:p>
        </p:txBody>
      </p:sp>
    </p:spTree>
    <p:extLst>
      <p:ext uri="{BB962C8B-B14F-4D97-AF65-F5344CB8AC3E}">
        <p14:creationId xmlns:p14="http://schemas.microsoft.com/office/powerpoint/2010/main" val="379841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5C77-CBC4-4045-A4A5-AFDD6BCC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arguments: 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4401-074B-41BF-83C4-F6AB3B6C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void </a:t>
            </a:r>
            <a:r>
              <a:rPr lang="en-US" sz="6000" b="1" dirty="0" err="1">
                <a:solidFill>
                  <a:srgbClr val="FF0000"/>
                </a:solidFill>
              </a:rPr>
              <a:t>reset_value</a:t>
            </a:r>
            <a:r>
              <a:rPr lang="en-US" sz="6000" b="1" dirty="0">
                <a:solidFill>
                  <a:srgbClr val="FF0000"/>
                </a:solidFill>
              </a:rPr>
              <a:t>(int c, int d) { c = 7; d = 8; } </a:t>
            </a:r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reset_pointers</a:t>
            </a:r>
            <a:r>
              <a:rPr lang="en-US" sz="6000" dirty="0"/>
              <a:t>(int * c, int * d) { *c = 9; *d = 10; } </a:t>
            </a:r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reset_reference</a:t>
            </a:r>
            <a:r>
              <a:rPr lang="en-US" sz="6000" dirty="0"/>
              <a:t>(int &amp; c, int &amp; d) { c = 11; d = 12; }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int main() {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	int a = 3; int b = 4;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	</a:t>
            </a:r>
            <a:r>
              <a:rPr lang="en-US" sz="6000" b="1" dirty="0" err="1">
                <a:solidFill>
                  <a:srgbClr val="FF0000"/>
                </a:solidFill>
              </a:rPr>
              <a:t>reset_value</a:t>
            </a:r>
            <a:r>
              <a:rPr lang="en-US" sz="6000" b="1" dirty="0">
                <a:solidFill>
                  <a:srgbClr val="FF0000"/>
                </a:solidFill>
              </a:rPr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b="1" dirty="0"/>
              <a:t>	</a:t>
            </a:r>
            <a:r>
              <a:rPr lang="en-US" sz="6000" dirty="0" err="1"/>
              <a:t>reset_pointer</a:t>
            </a:r>
            <a:r>
              <a:rPr lang="en-US" sz="6000" dirty="0"/>
              <a:t>(&amp;a, &amp;b);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reset_reference</a:t>
            </a:r>
            <a:r>
              <a:rPr lang="en-US" sz="6000" dirty="0"/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CE7-F927-42CC-B5EE-2B62370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C9C1-5791-44F6-9A70-E26BBBA5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CD3-4C27-4B83-94C5-098E4B4C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7070F-431D-4228-AC7E-1AF9BB8D0662}"/>
              </a:ext>
            </a:extLst>
          </p:cNvPr>
          <p:cNvSpPr/>
          <p:nvPr/>
        </p:nvSpPr>
        <p:spPr>
          <a:xfrm>
            <a:off x="7239000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B69FD-1301-44EB-8A12-B9035AF387C0}"/>
              </a:ext>
            </a:extLst>
          </p:cNvPr>
          <p:cNvSpPr/>
          <p:nvPr/>
        </p:nvSpPr>
        <p:spPr>
          <a:xfrm>
            <a:off x="9458325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B9756-E63B-48CD-B2E1-30C26C413373}"/>
              </a:ext>
            </a:extLst>
          </p:cNvPr>
          <p:cNvSpPr/>
          <p:nvPr/>
        </p:nvSpPr>
        <p:spPr>
          <a:xfrm>
            <a:off x="7239000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8644E-9375-4516-8175-1773E5418C2A}"/>
              </a:ext>
            </a:extLst>
          </p:cNvPr>
          <p:cNvSpPr/>
          <p:nvPr/>
        </p:nvSpPr>
        <p:spPr>
          <a:xfrm>
            <a:off x="9458325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82D75B-79D5-4EAF-9DF9-CF9557E46483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7829550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458F94-A4C6-40AD-8043-1513CA97A209}"/>
              </a:ext>
            </a:extLst>
          </p:cNvPr>
          <p:cNvCxnSpPr/>
          <p:nvPr/>
        </p:nvCxnSpPr>
        <p:spPr>
          <a:xfrm flipV="1">
            <a:off x="10048875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B59A9-7CF1-4955-AA12-804F92D1AC50}"/>
              </a:ext>
            </a:extLst>
          </p:cNvPr>
          <p:cNvSpPr/>
          <p:nvPr/>
        </p:nvSpPr>
        <p:spPr>
          <a:xfrm>
            <a:off x="7010400" y="1423988"/>
            <a:ext cx="3838575" cy="828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Values of a and b are copied into c and 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4FD369-7A3A-417F-8FBD-C0F0EE4F75D5}"/>
              </a:ext>
            </a:extLst>
          </p:cNvPr>
          <p:cNvSpPr/>
          <p:nvPr/>
        </p:nvSpPr>
        <p:spPr>
          <a:xfrm>
            <a:off x="7010400" y="5141118"/>
            <a:ext cx="3838575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Updating c and d </a:t>
            </a:r>
            <a:r>
              <a:rPr lang="en-US" sz="2400" b="1" dirty="0"/>
              <a:t>doesn’t update</a:t>
            </a:r>
            <a:r>
              <a:rPr lang="en-US" sz="2400" dirty="0"/>
              <a:t> parameters a and b</a:t>
            </a:r>
          </a:p>
        </p:txBody>
      </p:sp>
    </p:spTree>
    <p:extLst>
      <p:ext uri="{BB962C8B-B14F-4D97-AF65-F5344CB8AC3E}">
        <p14:creationId xmlns:p14="http://schemas.microsoft.com/office/powerpoint/2010/main" val="108701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5C77-CBC4-4045-A4A5-AFDD6BCC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arguments: Pass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4401-074B-41BF-83C4-F6AB3B6C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reset_value</a:t>
            </a:r>
            <a:r>
              <a:rPr lang="en-US" sz="6000" dirty="0"/>
              <a:t>(int c, int d) { c = 7; d = 8; }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void </a:t>
            </a:r>
            <a:r>
              <a:rPr lang="en-US" sz="6000" b="1" dirty="0" err="1">
                <a:solidFill>
                  <a:srgbClr val="FF0000"/>
                </a:solidFill>
              </a:rPr>
              <a:t>reset_pointers</a:t>
            </a:r>
            <a:r>
              <a:rPr lang="en-US" sz="6000" b="1" dirty="0">
                <a:solidFill>
                  <a:srgbClr val="FF0000"/>
                </a:solidFill>
              </a:rPr>
              <a:t>(int * c, int * d) { *c = 9; *d = 10; } </a:t>
            </a:r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reset_reference</a:t>
            </a:r>
            <a:r>
              <a:rPr lang="en-US" sz="6000" dirty="0"/>
              <a:t>(int &amp; c, int &amp; d) { c = 11; d = 12; }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int main() {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	int a = 3; int b = 4;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reset_value</a:t>
            </a:r>
            <a:r>
              <a:rPr lang="en-US" sz="6000" dirty="0"/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b="1" dirty="0"/>
              <a:t>	</a:t>
            </a:r>
            <a:r>
              <a:rPr lang="en-US" sz="6000" b="1" dirty="0" err="1">
                <a:solidFill>
                  <a:srgbClr val="FF0000"/>
                </a:solidFill>
              </a:rPr>
              <a:t>reset_pointer</a:t>
            </a:r>
            <a:r>
              <a:rPr lang="en-US" sz="6000" b="1" dirty="0">
                <a:solidFill>
                  <a:srgbClr val="FF0000"/>
                </a:solidFill>
              </a:rPr>
              <a:t>(&amp;a, &amp;b);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reset_reference</a:t>
            </a:r>
            <a:r>
              <a:rPr lang="en-US" sz="6000" dirty="0"/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CE7-F927-42CC-B5EE-2B62370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C9C1-5791-44F6-9A70-E26BBBA5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CD3-4C27-4B83-94C5-098E4B4C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390A9-B76B-4A7E-ADAA-31F021B4378E}"/>
              </a:ext>
            </a:extLst>
          </p:cNvPr>
          <p:cNvSpPr/>
          <p:nvPr/>
        </p:nvSpPr>
        <p:spPr>
          <a:xfrm>
            <a:off x="7239000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4C549-71BE-4C9B-9090-18CF778C2790}"/>
              </a:ext>
            </a:extLst>
          </p:cNvPr>
          <p:cNvSpPr/>
          <p:nvPr/>
        </p:nvSpPr>
        <p:spPr>
          <a:xfrm>
            <a:off x="9458325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B4E5A-D32C-4CCC-86A7-F1AE0A5E956B}"/>
              </a:ext>
            </a:extLst>
          </p:cNvPr>
          <p:cNvSpPr/>
          <p:nvPr/>
        </p:nvSpPr>
        <p:spPr>
          <a:xfrm>
            <a:off x="7239000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F6D23-A81E-4D66-8EB8-75908A5D848F}"/>
              </a:ext>
            </a:extLst>
          </p:cNvPr>
          <p:cNvSpPr/>
          <p:nvPr/>
        </p:nvSpPr>
        <p:spPr>
          <a:xfrm>
            <a:off x="9458325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795A0-FDC0-4A2A-A8A2-29687DC4F0F3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7829550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2EDE46-9CE2-4EF2-9BC6-6E462044148F}"/>
              </a:ext>
            </a:extLst>
          </p:cNvPr>
          <p:cNvCxnSpPr/>
          <p:nvPr/>
        </p:nvCxnSpPr>
        <p:spPr>
          <a:xfrm flipV="1">
            <a:off x="10048875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17BF5A-D0C1-4085-9706-EB9086C2DBBA}"/>
              </a:ext>
            </a:extLst>
          </p:cNvPr>
          <p:cNvSpPr/>
          <p:nvPr/>
        </p:nvSpPr>
        <p:spPr>
          <a:xfrm>
            <a:off x="7010400" y="1423988"/>
            <a:ext cx="3838575" cy="828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Addresses of a and b are copied into c and d.</a:t>
            </a:r>
          </a:p>
        </p:txBody>
      </p:sp>
    </p:spTree>
    <p:extLst>
      <p:ext uri="{BB962C8B-B14F-4D97-AF65-F5344CB8AC3E}">
        <p14:creationId xmlns:p14="http://schemas.microsoft.com/office/powerpoint/2010/main" val="61289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5C77-CBC4-4045-A4A5-AFDD6BCC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arguments: Pass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4401-074B-41BF-83C4-F6AB3B6C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reset_value</a:t>
            </a:r>
            <a:r>
              <a:rPr lang="en-US" sz="6000" dirty="0"/>
              <a:t>(int c, int d) { c = 7; d = 8; }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void </a:t>
            </a:r>
            <a:r>
              <a:rPr lang="en-US" sz="6000" b="1" dirty="0" err="1">
                <a:solidFill>
                  <a:srgbClr val="FF0000"/>
                </a:solidFill>
              </a:rPr>
              <a:t>reset_pointers</a:t>
            </a:r>
            <a:r>
              <a:rPr lang="en-US" sz="6000" b="1" dirty="0">
                <a:solidFill>
                  <a:srgbClr val="FF0000"/>
                </a:solidFill>
              </a:rPr>
              <a:t>(int * c, int * d) { *c = 9; *d = 10; } </a:t>
            </a:r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reset_reference</a:t>
            </a:r>
            <a:r>
              <a:rPr lang="en-US" sz="6000" dirty="0"/>
              <a:t>(int &amp; c, int &amp; d) { c = 11; d = 12; }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int main() {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	int a = 3; int b = 4;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reset_value</a:t>
            </a:r>
            <a:r>
              <a:rPr lang="en-US" sz="6000" dirty="0"/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b="1" dirty="0"/>
              <a:t>	</a:t>
            </a:r>
            <a:r>
              <a:rPr lang="en-US" sz="6000" b="1" dirty="0" err="1">
                <a:solidFill>
                  <a:srgbClr val="FF0000"/>
                </a:solidFill>
              </a:rPr>
              <a:t>reset_pointer</a:t>
            </a:r>
            <a:r>
              <a:rPr lang="en-US" sz="6000" b="1" dirty="0">
                <a:solidFill>
                  <a:srgbClr val="FF0000"/>
                </a:solidFill>
              </a:rPr>
              <a:t>(&amp;a, &amp;b);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reset_reference</a:t>
            </a:r>
            <a:r>
              <a:rPr lang="en-US" sz="6000" dirty="0"/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CE7-F927-42CC-B5EE-2B62370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C9C1-5791-44F6-9A70-E26BBBA5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CD3-4C27-4B83-94C5-098E4B4C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390A9-B76B-4A7E-ADAA-31F021B4378E}"/>
              </a:ext>
            </a:extLst>
          </p:cNvPr>
          <p:cNvSpPr/>
          <p:nvPr/>
        </p:nvSpPr>
        <p:spPr>
          <a:xfrm>
            <a:off x="7239000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4C549-71BE-4C9B-9090-18CF778C2790}"/>
              </a:ext>
            </a:extLst>
          </p:cNvPr>
          <p:cNvSpPr/>
          <p:nvPr/>
        </p:nvSpPr>
        <p:spPr>
          <a:xfrm>
            <a:off x="9458325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B4E5A-D32C-4CCC-86A7-F1AE0A5E956B}"/>
              </a:ext>
            </a:extLst>
          </p:cNvPr>
          <p:cNvSpPr/>
          <p:nvPr/>
        </p:nvSpPr>
        <p:spPr>
          <a:xfrm>
            <a:off x="7239000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F6D23-A81E-4D66-8EB8-75908A5D848F}"/>
              </a:ext>
            </a:extLst>
          </p:cNvPr>
          <p:cNvSpPr/>
          <p:nvPr/>
        </p:nvSpPr>
        <p:spPr>
          <a:xfrm>
            <a:off x="9458325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795A0-FDC0-4A2A-A8A2-29687DC4F0F3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7829550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2EDE46-9CE2-4EF2-9BC6-6E462044148F}"/>
              </a:ext>
            </a:extLst>
          </p:cNvPr>
          <p:cNvCxnSpPr/>
          <p:nvPr/>
        </p:nvCxnSpPr>
        <p:spPr>
          <a:xfrm flipV="1">
            <a:off x="10048875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17BF5A-D0C1-4085-9706-EB9086C2DBBA}"/>
              </a:ext>
            </a:extLst>
          </p:cNvPr>
          <p:cNvSpPr/>
          <p:nvPr/>
        </p:nvSpPr>
        <p:spPr>
          <a:xfrm>
            <a:off x="7010400" y="1423988"/>
            <a:ext cx="3838575" cy="828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Addresses of a and b are copied into c and 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3C99C-8202-4549-9602-D3068B19238A}"/>
              </a:ext>
            </a:extLst>
          </p:cNvPr>
          <p:cNvSpPr/>
          <p:nvPr/>
        </p:nvSpPr>
        <p:spPr>
          <a:xfrm>
            <a:off x="7010400" y="5141118"/>
            <a:ext cx="3838575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Updating *c and *d updates the parameters a and b</a:t>
            </a:r>
          </a:p>
        </p:txBody>
      </p:sp>
    </p:spTree>
    <p:extLst>
      <p:ext uri="{BB962C8B-B14F-4D97-AF65-F5344CB8AC3E}">
        <p14:creationId xmlns:p14="http://schemas.microsoft.com/office/powerpoint/2010/main" val="142112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5C77-CBC4-4045-A4A5-AFDD6BCC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arguments: 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4401-074B-41BF-83C4-F6AB3B6C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reset_value</a:t>
            </a:r>
            <a:r>
              <a:rPr lang="en-US" sz="6000" dirty="0"/>
              <a:t>(int c, int d) { c = 7; d = 8; } </a:t>
            </a:r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reset_pointers</a:t>
            </a:r>
            <a:r>
              <a:rPr lang="en-US" sz="6000" dirty="0"/>
              <a:t>(int * c, int * d) { *c = 9; *d = 10; }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void </a:t>
            </a:r>
            <a:r>
              <a:rPr lang="en-US" sz="6000" b="1" dirty="0" err="1">
                <a:solidFill>
                  <a:srgbClr val="FF0000"/>
                </a:solidFill>
              </a:rPr>
              <a:t>reset_reference</a:t>
            </a:r>
            <a:r>
              <a:rPr lang="en-US" sz="6000" b="1" dirty="0">
                <a:solidFill>
                  <a:srgbClr val="FF0000"/>
                </a:solidFill>
              </a:rPr>
              <a:t>(int &amp; c, int &amp; d) { c = 11; d = 12; }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int main() {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	int a = 3; int b = 4; 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</a:rPr>
              <a:t>	</a:t>
            </a:r>
            <a:r>
              <a:rPr lang="en-US" sz="6000" dirty="0" err="1"/>
              <a:t>reset_value</a:t>
            </a:r>
            <a:r>
              <a:rPr lang="en-US" sz="6000" dirty="0"/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b="1" dirty="0"/>
              <a:t>	</a:t>
            </a:r>
            <a:r>
              <a:rPr lang="en-US" sz="6000" dirty="0" err="1"/>
              <a:t>reset_pointer</a:t>
            </a:r>
            <a:r>
              <a:rPr lang="en-US" sz="6000" dirty="0"/>
              <a:t>(&amp;a, &amp;b);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 </a:t>
            </a:r>
          </a:p>
          <a:p>
            <a:pPr marL="0" indent="0">
              <a:buNone/>
            </a:pPr>
            <a:r>
              <a:rPr lang="en-US" sz="6000" b="1" dirty="0"/>
              <a:t>	</a:t>
            </a:r>
            <a:r>
              <a:rPr lang="en-US" sz="6000" b="1" dirty="0" err="1">
                <a:solidFill>
                  <a:srgbClr val="FF0000"/>
                </a:solidFill>
              </a:rPr>
              <a:t>reset_reference</a:t>
            </a:r>
            <a:r>
              <a:rPr lang="en-US" sz="6000" b="1" dirty="0">
                <a:solidFill>
                  <a:srgbClr val="FF0000"/>
                </a:solidFill>
              </a:rPr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CE7-F927-42CC-B5EE-2B62370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C9C1-5791-44F6-9A70-E26BBBA5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CD3-4C27-4B83-94C5-098E4B4C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600F2-C525-475D-9E84-4019BEE82FDA}"/>
              </a:ext>
            </a:extLst>
          </p:cNvPr>
          <p:cNvSpPr/>
          <p:nvPr/>
        </p:nvSpPr>
        <p:spPr>
          <a:xfrm>
            <a:off x="7239000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3079B-E869-47B2-8EF4-C6FB3BA3568E}"/>
              </a:ext>
            </a:extLst>
          </p:cNvPr>
          <p:cNvSpPr/>
          <p:nvPr/>
        </p:nvSpPr>
        <p:spPr>
          <a:xfrm>
            <a:off x="9458325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C0E3D-1C59-426D-ADD1-C168850CD23E}"/>
              </a:ext>
            </a:extLst>
          </p:cNvPr>
          <p:cNvSpPr/>
          <p:nvPr/>
        </p:nvSpPr>
        <p:spPr>
          <a:xfrm>
            <a:off x="7239000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7F143-B2D2-4F9C-B27C-E9CB8B668C9C}"/>
              </a:ext>
            </a:extLst>
          </p:cNvPr>
          <p:cNvSpPr/>
          <p:nvPr/>
        </p:nvSpPr>
        <p:spPr>
          <a:xfrm>
            <a:off x="9458325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60BD8-6442-44D5-BC1B-742A1500C131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7829550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A97D39-EE74-4E6C-A6D8-661C0295428A}"/>
              </a:ext>
            </a:extLst>
          </p:cNvPr>
          <p:cNvCxnSpPr/>
          <p:nvPr/>
        </p:nvCxnSpPr>
        <p:spPr>
          <a:xfrm flipV="1">
            <a:off x="10048875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BB17D-F1A9-4B46-A418-408CFBA54A72}"/>
              </a:ext>
            </a:extLst>
          </p:cNvPr>
          <p:cNvSpPr/>
          <p:nvPr/>
        </p:nvSpPr>
        <p:spPr>
          <a:xfrm>
            <a:off x="7010400" y="1423988"/>
            <a:ext cx="3838575" cy="828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 and d act as place holders for a and b</a:t>
            </a:r>
          </a:p>
        </p:txBody>
      </p:sp>
    </p:spTree>
    <p:extLst>
      <p:ext uri="{BB962C8B-B14F-4D97-AF65-F5344CB8AC3E}">
        <p14:creationId xmlns:p14="http://schemas.microsoft.com/office/powerpoint/2010/main" val="193929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5C77-CBC4-4045-A4A5-AFDD6BCC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arguments: 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4401-074B-41BF-83C4-F6AB3B6C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reset_value</a:t>
            </a:r>
            <a:r>
              <a:rPr lang="en-US" sz="6000" dirty="0"/>
              <a:t>(int c, int d) { c = 7; d = 8; } </a:t>
            </a:r>
          </a:p>
          <a:p>
            <a:pPr marL="0" indent="0">
              <a:buNone/>
            </a:pPr>
            <a:r>
              <a:rPr lang="en-US" sz="6000" dirty="0"/>
              <a:t>void </a:t>
            </a:r>
            <a:r>
              <a:rPr lang="en-US" sz="6000" dirty="0" err="1"/>
              <a:t>reset_pointers</a:t>
            </a:r>
            <a:r>
              <a:rPr lang="en-US" sz="6000" dirty="0"/>
              <a:t>(int * c, int * d) { *c = 9; *d = 10; }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</a:rPr>
              <a:t>void </a:t>
            </a:r>
            <a:r>
              <a:rPr lang="en-US" sz="6000" b="1" dirty="0" err="1">
                <a:solidFill>
                  <a:srgbClr val="FF0000"/>
                </a:solidFill>
              </a:rPr>
              <a:t>reset_reference</a:t>
            </a:r>
            <a:r>
              <a:rPr lang="en-US" sz="6000" b="1" dirty="0">
                <a:solidFill>
                  <a:srgbClr val="FF0000"/>
                </a:solidFill>
              </a:rPr>
              <a:t>(int &amp; c, int &amp; d) { c = 11; d = 12; }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int main() {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	int a = 3; int b = 4; 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</a:rPr>
              <a:t>	</a:t>
            </a:r>
            <a:r>
              <a:rPr lang="en-US" sz="6000" dirty="0" err="1"/>
              <a:t>reset_value</a:t>
            </a:r>
            <a:r>
              <a:rPr lang="en-US" sz="6000" dirty="0"/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b="1" dirty="0"/>
              <a:t>	</a:t>
            </a:r>
            <a:r>
              <a:rPr lang="en-US" sz="6000" dirty="0" err="1"/>
              <a:t>reset_pointer</a:t>
            </a:r>
            <a:r>
              <a:rPr lang="en-US" sz="6000" dirty="0"/>
              <a:t>(&amp;a, &amp;b);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 </a:t>
            </a:r>
          </a:p>
          <a:p>
            <a:pPr marL="0" indent="0">
              <a:buNone/>
            </a:pPr>
            <a:r>
              <a:rPr lang="en-US" sz="6000" b="1" dirty="0"/>
              <a:t>	</a:t>
            </a:r>
            <a:r>
              <a:rPr lang="en-US" sz="6000" b="1" dirty="0" err="1">
                <a:solidFill>
                  <a:srgbClr val="FF0000"/>
                </a:solidFill>
              </a:rPr>
              <a:t>reset_reference</a:t>
            </a:r>
            <a:r>
              <a:rPr lang="en-US" sz="6000" b="1" dirty="0">
                <a:solidFill>
                  <a:srgbClr val="FF0000"/>
                </a:solidFill>
              </a:rPr>
              <a:t>(a, b);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 &lt;&lt; a &lt;&lt; b &lt;&lt; </a:t>
            </a:r>
            <a:r>
              <a:rPr lang="en-US" sz="6000" dirty="0" err="1"/>
              <a:t>endl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CE7-F927-42CC-B5EE-2B62370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C9C1-5791-44F6-9A70-E26BBBA5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CD3-4C27-4B83-94C5-098E4B4C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600F2-C525-475D-9E84-4019BEE82FDA}"/>
              </a:ext>
            </a:extLst>
          </p:cNvPr>
          <p:cNvSpPr/>
          <p:nvPr/>
        </p:nvSpPr>
        <p:spPr>
          <a:xfrm>
            <a:off x="7239000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3079B-E869-47B2-8EF4-C6FB3BA3568E}"/>
              </a:ext>
            </a:extLst>
          </p:cNvPr>
          <p:cNvSpPr/>
          <p:nvPr/>
        </p:nvSpPr>
        <p:spPr>
          <a:xfrm>
            <a:off x="9458325" y="4086224"/>
            <a:ext cx="1181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C0E3D-1C59-426D-ADD1-C168850CD23E}"/>
              </a:ext>
            </a:extLst>
          </p:cNvPr>
          <p:cNvSpPr/>
          <p:nvPr/>
        </p:nvSpPr>
        <p:spPr>
          <a:xfrm>
            <a:off x="7239000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7F143-B2D2-4F9C-B27C-E9CB8B668C9C}"/>
              </a:ext>
            </a:extLst>
          </p:cNvPr>
          <p:cNvSpPr/>
          <p:nvPr/>
        </p:nvSpPr>
        <p:spPr>
          <a:xfrm>
            <a:off x="9458325" y="2581275"/>
            <a:ext cx="1181100" cy="847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60BD8-6442-44D5-BC1B-742A1500C131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7829550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A97D39-EE74-4E6C-A6D8-661C0295428A}"/>
              </a:ext>
            </a:extLst>
          </p:cNvPr>
          <p:cNvCxnSpPr/>
          <p:nvPr/>
        </p:nvCxnSpPr>
        <p:spPr>
          <a:xfrm flipV="1">
            <a:off x="10048875" y="3429000"/>
            <a:ext cx="0" cy="65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BB17D-F1A9-4B46-A418-408CFBA54A72}"/>
              </a:ext>
            </a:extLst>
          </p:cNvPr>
          <p:cNvSpPr/>
          <p:nvPr/>
        </p:nvSpPr>
        <p:spPr>
          <a:xfrm>
            <a:off x="7010400" y="1423988"/>
            <a:ext cx="3838575" cy="828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 and d act as place holders for a and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B36C69-635C-4126-9570-8C784FA4A7E1}"/>
              </a:ext>
            </a:extLst>
          </p:cNvPr>
          <p:cNvSpPr/>
          <p:nvPr/>
        </p:nvSpPr>
        <p:spPr>
          <a:xfrm>
            <a:off x="7010400" y="5141118"/>
            <a:ext cx="3838575" cy="82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Updating c and d updates the parameters a and b</a:t>
            </a:r>
          </a:p>
        </p:txBody>
      </p:sp>
    </p:spTree>
    <p:extLst>
      <p:ext uri="{BB962C8B-B14F-4D97-AF65-F5344CB8AC3E}">
        <p14:creationId xmlns:p14="http://schemas.microsoft.com/office/powerpoint/2010/main" val="16573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9F3-850D-418C-A4FF-CF62B1A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E38F-499D-491A-A2A2-03DD7B1D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5 due next Sunday</a:t>
            </a:r>
          </a:p>
          <a:p>
            <a:pPr lvl="1"/>
            <a:r>
              <a:rPr lang="en-US" dirty="0"/>
              <a:t>Good job on hitting “Submit All and Finish” for Assignment 4.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Practice midterm solutions available on Moodle</a:t>
            </a:r>
          </a:p>
          <a:p>
            <a:r>
              <a:rPr lang="en-US" dirty="0"/>
              <a:t>No Recitation Assignment today! </a:t>
            </a:r>
          </a:p>
          <a:p>
            <a:r>
              <a:rPr lang="en-US" dirty="0"/>
              <a:t>Interview grading (</a:t>
            </a:r>
            <a:r>
              <a:rPr lang="en-US"/>
              <a:t>Feb 28</a:t>
            </a:r>
            <a:r>
              <a:rPr lang="en-US" baseline="30000"/>
              <a:t>th</a:t>
            </a:r>
            <a:r>
              <a:rPr lang="en-US" dirty="0"/>
              <a:t>) – Waiting on booking the room.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5474-672E-4753-950A-D7DEAAAD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3050-1466-4483-8C49-A1D979B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D5DB-7B52-4C00-AB20-C18C6BF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9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637C-251F-4B01-805E-C13BA06B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C910-D735-4518-9F89-7CC07B9A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6F6C-8AC1-41C9-8F56-FCF1928A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5282-4973-468A-BBE9-FD3185CB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8BF2E-D006-4F22-92E0-33AD6DA6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643766"/>
            <a:ext cx="5886450" cy="57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4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17E-AD91-43B5-88F2-2EFB2794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0C77-D573-4029-9F8C-A196CFAB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DFDB-A346-4469-A38C-A7530621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BA24-4A03-4BC7-BC63-1ACE842D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91779-1F84-444A-ABF8-9D6DC1EE2A70}"/>
              </a:ext>
            </a:extLst>
          </p:cNvPr>
          <p:cNvSpPr/>
          <p:nvPr/>
        </p:nvSpPr>
        <p:spPr>
          <a:xfrm>
            <a:off x="528637" y="31432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FF471-AF11-4493-85D5-BC07D64E5688}"/>
              </a:ext>
            </a:extLst>
          </p:cNvPr>
          <p:cNvSpPr/>
          <p:nvPr/>
        </p:nvSpPr>
        <p:spPr>
          <a:xfrm>
            <a:off x="1243012" y="314325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03925-C40C-4733-B0A6-729BE854BA41}"/>
              </a:ext>
            </a:extLst>
          </p:cNvPr>
          <p:cNvSpPr/>
          <p:nvPr/>
        </p:nvSpPr>
        <p:spPr>
          <a:xfrm>
            <a:off x="2314574" y="31432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82B64-55CC-4468-B4FD-10BF0A7852C5}"/>
              </a:ext>
            </a:extLst>
          </p:cNvPr>
          <p:cNvSpPr/>
          <p:nvPr/>
        </p:nvSpPr>
        <p:spPr>
          <a:xfrm>
            <a:off x="3028949" y="314325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BAD07B-09B6-4039-A98A-2574C36E560F}"/>
              </a:ext>
            </a:extLst>
          </p:cNvPr>
          <p:cNvSpPr/>
          <p:nvPr/>
        </p:nvSpPr>
        <p:spPr>
          <a:xfrm>
            <a:off x="4100512" y="31432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F128A-71F9-4C25-A9E9-AA954428B7C2}"/>
              </a:ext>
            </a:extLst>
          </p:cNvPr>
          <p:cNvSpPr/>
          <p:nvPr/>
        </p:nvSpPr>
        <p:spPr>
          <a:xfrm>
            <a:off x="4814887" y="314325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27CC-6FF1-4C04-8E34-9B15A16070BF}"/>
              </a:ext>
            </a:extLst>
          </p:cNvPr>
          <p:cNvSpPr/>
          <p:nvPr/>
        </p:nvSpPr>
        <p:spPr>
          <a:xfrm>
            <a:off x="5886449" y="31432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5E588-C2D6-4B8E-92FC-3560F00FA98D}"/>
              </a:ext>
            </a:extLst>
          </p:cNvPr>
          <p:cNvSpPr/>
          <p:nvPr/>
        </p:nvSpPr>
        <p:spPr>
          <a:xfrm>
            <a:off x="6600824" y="314325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6E9C4-6E61-40E4-B783-A17749C3A869}"/>
              </a:ext>
            </a:extLst>
          </p:cNvPr>
          <p:cNvSpPr/>
          <p:nvPr/>
        </p:nvSpPr>
        <p:spPr>
          <a:xfrm>
            <a:off x="7705725" y="31432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4A5E0F-2C4B-415B-BD17-821B45E5469C}"/>
              </a:ext>
            </a:extLst>
          </p:cNvPr>
          <p:cNvSpPr/>
          <p:nvPr/>
        </p:nvSpPr>
        <p:spPr>
          <a:xfrm>
            <a:off x="8420100" y="314325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F5F870-7DE7-43D4-B348-16E5001A31E8}"/>
              </a:ext>
            </a:extLst>
          </p:cNvPr>
          <p:cNvSpPr/>
          <p:nvPr/>
        </p:nvSpPr>
        <p:spPr>
          <a:xfrm>
            <a:off x="9491662" y="31432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B0D877-F133-4123-B26C-E625ED73E018}"/>
              </a:ext>
            </a:extLst>
          </p:cNvPr>
          <p:cNvSpPr/>
          <p:nvPr/>
        </p:nvSpPr>
        <p:spPr>
          <a:xfrm>
            <a:off x="10206037" y="314325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B25F72-23BE-473A-A9CF-DB61561D14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33538" y="349091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55329A-AA53-4310-9D28-5792AFCEBB6B}"/>
              </a:ext>
            </a:extLst>
          </p:cNvPr>
          <p:cNvCxnSpPr>
            <a:cxnSpLocks/>
          </p:cNvCxnSpPr>
          <p:nvPr/>
        </p:nvCxnSpPr>
        <p:spPr>
          <a:xfrm>
            <a:off x="3419476" y="349091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DBED3-7E11-4A39-8B19-2439D4E5E2DE}"/>
              </a:ext>
            </a:extLst>
          </p:cNvPr>
          <p:cNvCxnSpPr>
            <a:cxnSpLocks/>
          </p:cNvCxnSpPr>
          <p:nvPr/>
        </p:nvCxnSpPr>
        <p:spPr>
          <a:xfrm>
            <a:off x="5205413" y="349091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0A6144-9033-415F-84E3-92E85BEEAB6F}"/>
              </a:ext>
            </a:extLst>
          </p:cNvPr>
          <p:cNvCxnSpPr>
            <a:cxnSpLocks/>
          </p:cNvCxnSpPr>
          <p:nvPr/>
        </p:nvCxnSpPr>
        <p:spPr>
          <a:xfrm>
            <a:off x="7024689" y="349091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3BC08F-6E64-446C-AF29-E0E28D8645A9}"/>
              </a:ext>
            </a:extLst>
          </p:cNvPr>
          <p:cNvCxnSpPr>
            <a:cxnSpLocks/>
          </p:cNvCxnSpPr>
          <p:nvPr/>
        </p:nvCxnSpPr>
        <p:spPr>
          <a:xfrm>
            <a:off x="8810626" y="349091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2BBEB3-1AD7-4657-B1DD-1C5BAD0D6E69}"/>
              </a:ext>
            </a:extLst>
          </p:cNvPr>
          <p:cNvCxnSpPr>
            <a:cxnSpLocks/>
          </p:cNvCxnSpPr>
          <p:nvPr/>
        </p:nvCxnSpPr>
        <p:spPr>
          <a:xfrm>
            <a:off x="10610849" y="348138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2E3C1D-C2E6-4A87-9B65-C444CFBB5EA4}"/>
              </a:ext>
            </a:extLst>
          </p:cNvPr>
          <p:cNvCxnSpPr/>
          <p:nvPr/>
        </p:nvCxnSpPr>
        <p:spPr>
          <a:xfrm>
            <a:off x="11420474" y="348138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9DA72D-98DD-4A8E-AA18-D484845BEAED}"/>
              </a:ext>
            </a:extLst>
          </p:cNvPr>
          <p:cNvSpPr/>
          <p:nvPr/>
        </p:nvSpPr>
        <p:spPr>
          <a:xfrm>
            <a:off x="10920412" y="414813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34962A-E85D-4EB3-BC93-33B13A3D28B4}"/>
              </a:ext>
            </a:extLst>
          </p:cNvPr>
          <p:cNvSpPr/>
          <p:nvPr/>
        </p:nvSpPr>
        <p:spPr>
          <a:xfrm>
            <a:off x="5205413" y="1158899"/>
            <a:ext cx="969169" cy="71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ED8254-FB38-465D-8FBE-AE37A4AC7842}"/>
              </a:ext>
            </a:extLst>
          </p:cNvPr>
          <p:cNvSpPr/>
          <p:nvPr/>
        </p:nvSpPr>
        <p:spPr>
          <a:xfrm>
            <a:off x="6174582" y="1168418"/>
            <a:ext cx="914402" cy="704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C27ABA-EEFC-492F-90DF-F529CFAABA6A}"/>
              </a:ext>
            </a:extLst>
          </p:cNvPr>
          <p:cNvCxnSpPr>
            <a:cxnSpLocks/>
          </p:cNvCxnSpPr>
          <p:nvPr/>
        </p:nvCxnSpPr>
        <p:spPr>
          <a:xfrm flipV="1">
            <a:off x="895350" y="383857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9DB215F-B0C2-4131-8936-A02FC7353E07}"/>
              </a:ext>
            </a:extLst>
          </p:cNvPr>
          <p:cNvSpPr txBox="1"/>
          <p:nvPr/>
        </p:nvSpPr>
        <p:spPr>
          <a:xfrm>
            <a:off x="538162" y="453390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D98740-5564-400E-B375-E8888A6CD934}"/>
              </a:ext>
            </a:extLst>
          </p:cNvPr>
          <p:cNvSpPr txBox="1"/>
          <p:nvPr/>
        </p:nvSpPr>
        <p:spPr>
          <a:xfrm>
            <a:off x="5205413" y="2012454"/>
            <a:ext cx="181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struct Node;</a:t>
            </a:r>
          </a:p>
        </p:txBody>
      </p:sp>
    </p:spTree>
    <p:extLst>
      <p:ext uri="{BB962C8B-B14F-4D97-AF65-F5344CB8AC3E}">
        <p14:creationId xmlns:p14="http://schemas.microsoft.com/office/powerpoint/2010/main" val="3705700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862014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504826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4138612" y="4110839"/>
            <a:ext cx="3700463" cy="150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914775" y="3883034"/>
            <a:ext cx="4238625" cy="195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2662239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2305051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4138612" y="4072739"/>
            <a:ext cx="3700463" cy="150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914775" y="3883034"/>
            <a:ext cx="4238625" cy="195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4395789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4038601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4138612" y="4072739"/>
            <a:ext cx="3700463" cy="150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914775" y="3883034"/>
            <a:ext cx="4238625" cy="195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6176964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5819776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4138612" y="4072739"/>
            <a:ext cx="3700463" cy="150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914775" y="3883034"/>
            <a:ext cx="4238625" cy="195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7977189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7620001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4138612" y="4072739"/>
            <a:ext cx="3700463" cy="150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914775" y="3883034"/>
            <a:ext cx="4238625" cy="195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3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9882189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9525001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4138612" y="4072739"/>
            <a:ext cx="3700463" cy="150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914775" y="3883034"/>
            <a:ext cx="4238625" cy="195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4138612" y="4072739"/>
            <a:ext cx="3700463" cy="150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FF000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914775" y="3883034"/>
            <a:ext cx="4238625" cy="195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22BFF-070D-4FD0-A7F1-E5298EE81A50}"/>
              </a:ext>
            </a:extLst>
          </p:cNvPr>
          <p:cNvSpPr txBox="1"/>
          <p:nvPr/>
        </p:nvSpPr>
        <p:spPr>
          <a:xfrm>
            <a:off x="10373916" y="3729040"/>
            <a:ext cx="181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temp = NULL</a:t>
            </a:r>
          </a:p>
        </p:txBody>
      </p:sp>
    </p:spTree>
    <p:extLst>
      <p:ext uri="{BB962C8B-B14F-4D97-AF65-F5344CB8AC3E}">
        <p14:creationId xmlns:p14="http://schemas.microsoft.com/office/powerpoint/2010/main" val="841145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traversal to do a search?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862014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504826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3495676" y="4072738"/>
            <a:ext cx="52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 … ) { … }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357565" y="3883034"/>
            <a:ext cx="5529260" cy="227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5FE5-97BA-402F-995C-F3456CA9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tips for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15E8-6147-4E5D-B84D-D2FFA7D3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name of your section and the name of your TA!</a:t>
            </a:r>
          </a:p>
          <a:p>
            <a:r>
              <a:rPr lang="en-US" dirty="0"/>
              <a:t>Write legibly on the exam paper. </a:t>
            </a:r>
          </a:p>
          <a:p>
            <a:r>
              <a:rPr lang="en-US" dirty="0"/>
              <a:t>Use comments to describe your code –</a:t>
            </a:r>
          </a:p>
          <a:p>
            <a:pPr lvl="1"/>
            <a:r>
              <a:rPr lang="en-US" dirty="0"/>
              <a:t>It will help us know your thought process, and</a:t>
            </a:r>
          </a:p>
          <a:p>
            <a:pPr lvl="1"/>
            <a:r>
              <a:rPr lang="en-US" dirty="0"/>
              <a:t>Help you get partial credit even if the code has a bug.</a:t>
            </a:r>
          </a:p>
          <a:p>
            <a:r>
              <a:rPr lang="en-US" dirty="0"/>
              <a:t>Remember to cover as many corner cases as possible.</a:t>
            </a:r>
          </a:p>
          <a:p>
            <a:r>
              <a:rPr lang="en-US" dirty="0"/>
              <a:t>Try to avoid memory leaks! 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i="1" dirty="0">
                <a:solidFill>
                  <a:srgbClr val="FF0000"/>
                </a:solidFill>
              </a:rPr>
              <a:t>Node * temp = new Node;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				temp = head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575E-C406-48F3-9F71-A79E8E13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C93F-6554-4EC6-BCA2-687C8F09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6ADC-CDA9-4868-8F69-5C894FF7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9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traversal to do a search?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862014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504826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348B1-F39D-4336-BDEA-A71A0F7B3176}"/>
              </a:ext>
            </a:extLst>
          </p:cNvPr>
          <p:cNvSpPr txBox="1"/>
          <p:nvPr/>
        </p:nvSpPr>
        <p:spPr>
          <a:xfrm>
            <a:off x="3495676" y="4072738"/>
            <a:ext cx="52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</a:t>
            </a:r>
            <a:r>
              <a:rPr lang="en-US" sz="3000" dirty="0">
                <a:solidFill>
                  <a:srgbClr val="FF0000"/>
                </a:solidFill>
              </a:rPr>
              <a:t>temp-&gt;data == 8</a:t>
            </a:r>
            <a:r>
              <a:rPr lang="en-US" sz="3000" dirty="0"/>
              <a:t>) { break;}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7BE987-B066-4D33-AC0B-815FCE666D42}"/>
              </a:ext>
            </a:extLst>
          </p:cNvPr>
          <p:cNvSpPr/>
          <p:nvPr/>
        </p:nvSpPr>
        <p:spPr>
          <a:xfrm>
            <a:off x="3357565" y="3883034"/>
            <a:ext cx="5529260" cy="227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and Searching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2662239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2305051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6275F8-9894-4A39-B557-95F6B80045DB}"/>
              </a:ext>
            </a:extLst>
          </p:cNvPr>
          <p:cNvSpPr txBox="1"/>
          <p:nvPr/>
        </p:nvSpPr>
        <p:spPr>
          <a:xfrm>
            <a:off x="3495676" y="4072738"/>
            <a:ext cx="52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</a:t>
            </a:r>
            <a:r>
              <a:rPr lang="en-US" sz="3000" dirty="0">
                <a:solidFill>
                  <a:srgbClr val="FF0000"/>
                </a:solidFill>
              </a:rPr>
              <a:t>temp-&gt;data == 8</a:t>
            </a:r>
            <a:r>
              <a:rPr lang="en-US" sz="3000" dirty="0"/>
              <a:t>) { break;}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552089-5445-411D-BB70-46727DD0BD1E}"/>
              </a:ext>
            </a:extLst>
          </p:cNvPr>
          <p:cNvSpPr/>
          <p:nvPr/>
        </p:nvSpPr>
        <p:spPr>
          <a:xfrm>
            <a:off x="3357565" y="3883034"/>
            <a:ext cx="5529260" cy="227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0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and Searching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4395789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4038601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EE82D7-9499-4AF6-95A2-A60C30E3420E}"/>
              </a:ext>
            </a:extLst>
          </p:cNvPr>
          <p:cNvSpPr txBox="1"/>
          <p:nvPr/>
        </p:nvSpPr>
        <p:spPr>
          <a:xfrm>
            <a:off x="3495676" y="4072738"/>
            <a:ext cx="52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</a:t>
            </a:r>
            <a:r>
              <a:rPr lang="en-US" sz="3000" dirty="0">
                <a:solidFill>
                  <a:srgbClr val="FF0000"/>
                </a:solidFill>
              </a:rPr>
              <a:t>temp-&gt;data == 8</a:t>
            </a:r>
            <a:r>
              <a:rPr lang="en-US" sz="3000" dirty="0"/>
              <a:t>) { break;}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B9FE4-8F8C-43EB-A7ED-1C7B3735D3B1}"/>
              </a:ext>
            </a:extLst>
          </p:cNvPr>
          <p:cNvSpPr/>
          <p:nvPr/>
        </p:nvSpPr>
        <p:spPr>
          <a:xfrm>
            <a:off x="3357565" y="3883034"/>
            <a:ext cx="5529260" cy="227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3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AB-CCEF-46E1-883E-7391C64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and Searching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CF0B-559E-497D-9FA6-5FDF75B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9A8C-4FA9-4EA1-BC91-9523E62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E70C-2C66-4995-9178-1A03B60B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9EB97-32B4-4BD1-9631-33E2AAFDD64F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55264-7556-49ED-A9AC-8C6468C2B344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9F3F4-CCC2-4DCB-A9DD-D29C62872036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EC0E8-B525-476A-85FB-2562C9D563CE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A955D-49A7-4B09-B3B9-DE9CC3915EA9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4BD93-B7C4-497F-82BF-454BA52A1880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B2577-A0AA-4A38-8B19-29A2DFB54DCC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59DED-CA2B-494A-96E2-A9AD3B75B6CA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36709-4428-4B5B-A83E-0180F6DA4890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3DEE2-FC88-46BA-BAA5-3BD82C851592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6B647-6A76-4D8A-90D3-EFD6C2D497F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AC132-39AC-4F8C-9236-18A2CBE65AFA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33411-A739-4DF9-ACD6-9C02BD4E1E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DEFD-E764-4EDD-AF5F-46AD276F8B25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E38A-CFF3-43CF-8653-629DCC0462B0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62D0C-6284-42DC-93BB-D178DBA6D613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C7282-32CA-454C-89FD-4F73362C900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BA26B-DBFE-4E70-B9BC-93CBD66751C1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9D336-4AB4-4432-BC7B-D32606CAFF29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AF34-ABDA-4EAB-A701-22909A15F0EC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9FEF6-665A-4503-A9A3-12FBC4F7C11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2B61B9-815C-457F-AB53-EDAFDAC0A52C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9A5B1-F996-4894-A5B9-0B00D0D70E2F}"/>
              </a:ext>
            </a:extLst>
          </p:cNvPr>
          <p:cNvCxnSpPr>
            <a:cxnSpLocks/>
          </p:cNvCxnSpPr>
          <p:nvPr/>
        </p:nvCxnSpPr>
        <p:spPr>
          <a:xfrm>
            <a:off x="6176964" y="1214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448C97-0F44-4CC2-983C-C953FD97DDE3}"/>
              </a:ext>
            </a:extLst>
          </p:cNvPr>
          <p:cNvSpPr txBox="1"/>
          <p:nvPr/>
        </p:nvSpPr>
        <p:spPr>
          <a:xfrm>
            <a:off x="5819776" y="704851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EF87C2-C0FE-4D54-821E-270E2FCD6891}"/>
              </a:ext>
            </a:extLst>
          </p:cNvPr>
          <p:cNvSpPr txBox="1"/>
          <p:nvPr/>
        </p:nvSpPr>
        <p:spPr>
          <a:xfrm>
            <a:off x="3495676" y="4072738"/>
            <a:ext cx="52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>
                <a:solidFill>
                  <a:srgbClr val="00B050"/>
                </a:solidFill>
              </a:rPr>
              <a:t>temp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</a:t>
            </a:r>
            <a:r>
              <a:rPr lang="en-US" sz="3000" dirty="0">
                <a:solidFill>
                  <a:srgbClr val="00B050"/>
                </a:solidFill>
              </a:rPr>
              <a:t>temp-&gt;data == 8</a:t>
            </a:r>
            <a:r>
              <a:rPr lang="en-US" sz="3000" dirty="0"/>
              <a:t>) { break;}</a:t>
            </a:r>
          </a:p>
          <a:p>
            <a:r>
              <a:rPr lang="en-US" sz="3000" dirty="0"/>
              <a:t>    temp = temp-&gt;next;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9634BB-A2CA-402F-BB52-258749CCC115}"/>
              </a:ext>
            </a:extLst>
          </p:cNvPr>
          <p:cNvSpPr/>
          <p:nvPr/>
        </p:nvSpPr>
        <p:spPr>
          <a:xfrm>
            <a:off x="3357565" y="3883034"/>
            <a:ext cx="5529260" cy="227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3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9E32-483D-4A42-A945-5EF374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the node 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E970C-A444-46B0-B75B-2EFDDBF6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E0E6-D725-4FBF-AB47-EBE1125D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2AE3-98A2-4B2D-97D9-B38FA4F5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6CF08-9E26-4B46-BEBB-1000B659D384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F3730-BADE-4367-817D-A026A4090558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8B6A0-583B-45B2-A90A-F7744FB572A4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6CCEA-B406-43B4-A671-5F12D50632DB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45F8D-215E-420E-BE66-9EABB6C2F6EF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1B92A-34C5-40E6-BBFE-2E25582013F4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99D98A-2C3B-4ABF-B988-26DDDED3508D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7CB9F-5509-4816-B909-C4B225261045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EEDA29-1B48-42C5-AC03-07686646CCCD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A3C56-0B73-4D7F-AEEC-C211A3B03C69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DC6F43-5BE3-409D-8FEC-7CF30FBF9200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C5804-4383-408A-BC85-2747982359D4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EF4304-8DAA-49FB-A3E5-57A9A653070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0F7CD-3E97-4C57-8D11-DF7F8011B301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DCB9D0-E7AA-4D59-BA17-5474EDC5C323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3857A8-56E5-4ABA-9FCC-017D05300D7B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50FCEA-F7B6-44C4-8ED0-44D33C05FF9F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92673E-B439-495A-BD6A-37FEF2448DCB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CF721C-37BA-435D-A4B7-1A849DAB6C23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C32D9B-E4EF-4244-8B33-F6835037F832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3E6E47-2AEA-4B10-BC18-B59F1A472469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E06171-1D28-4E35-96FB-D6F1151174CB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139945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B9-67C0-419F-B7D8-429BE41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Step-1: Searching the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B0E3-A152-4AD9-8EA2-8286DE5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7812-0A13-412E-B687-F1265E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6EEA-2BC7-40E1-8C4D-E610204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CAE9-26E2-4FF5-A147-041A79FB678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A1FF9-D961-4F22-9347-495D298ACCFD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37CC4-7373-49E8-AADE-68637E7FA8B4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1CDF-B98E-48F6-A30D-6FA76CC7EAC0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59EA-571E-4283-8442-E56C32D2CE74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8857A-D9A4-4241-B4E9-C16C4C32D482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F7472-D662-499E-ABC4-C14E1C3F671A}"/>
              </a:ext>
            </a:extLst>
          </p:cNvPr>
          <p:cNvSpPr/>
          <p:nvPr/>
        </p:nvSpPr>
        <p:spPr>
          <a:xfrm>
            <a:off x="5853112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03B72-A2E8-4638-ABD7-1C7A4847B33F}"/>
              </a:ext>
            </a:extLst>
          </p:cNvPr>
          <p:cNvSpPr/>
          <p:nvPr/>
        </p:nvSpPr>
        <p:spPr>
          <a:xfrm>
            <a:off x="6567487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6AA8-6BCE-4CC4-A090-54C58872F013}"/>
              </a:ext>
            </a:extLst>
          </p:cNvPr>
          <p:cNvSpPr/>
          <p:nvPr/>
        </p:nvSpPr>
        <p:spPr>
          <a:xfrm>
            <a:off x="7672388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488F8-F40D-4875-B09D-027FFC7FCA7D}"/>
              </a:ext>
            </a:extLst>
          </p:cNvPr>
          <p:cNvSpPr/>
          <p:nvPr/>
        </p:nvSpPr>
        <p:spPr>
          <a:xfrm>
            <a:off x="8386763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37542-A634-4973-B160-D57FD9313E00}"/>
              </a:ext>
            </a:extLst>
          </p:cNvPr>
          <p:cNvSpPr/>
          <p:nvPr/>
        </p:nvSpPr>
        <p:spPr>
          <a:xfrm>
            <a:off x="945832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32073-1452-479F-AD66-FC860F2412DB}"/>
              </a:ext>
            </a:extLst>
          </p:cNvPr>
          <p:cNvSpPr/>
          <p:nvPr/>
        </p:nvSpPr>
        <p:spPr>
          <a:xfrm>
            <a:off x="1017270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57D40-5C01-4547-ABF6-B4F83FD30D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7D773-2C8A-4B39-8052-78FF0108CC64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EF685F-4C87-4EB1-AEA0-DBDCEF53A1A4}"/>
              </a:ext>
            </a:extLst>
          </p:cNvPr>
          <p:cNvCxnSpPr>
            <a:cxnSpLocks/>
          </p:cNvCxnSpPr>
          <p:nvPr/>
        </p:nvCxnSpPr>
        <p:spPr>
          <a:xfrm>
            <a:off x="5172076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75D56D-98B7-4FF4-9A33-DD29D1D00C06}"/>
              </a:ext>
            </a:extLst>
          </p:cNvPr>
          <p:cNvCxnSpPr>
            <a:cxnSpLocks/>
          </p:cNvCxnSpPr>
          <p:nvPr/>
        </p:nvCxnSpPr>
        <p:spPr>
          <a:xfrm>
            <a:off x="6991352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84B37-156E-4187-BF18-DAEAFC6BA44C}"/>
              </a:ext>
            </a:extLst>
          </p:cNvPr>
          <p:cNvCxnSpPr>
            <a:cxnSpLocks/>
          </p:cNvCxnSpPr>
          <p:nvPr/>
        </p:nvCxnSpPr>
        <p:spPr>
          <a:xfrm>
            <a:off x="877728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C90A9-0021-4804-9342-5C54F03AC476}"/>
              </a:ext>
            </a:extLst>
          </p:cNvPr>
          <p:cNvCxnSpPr>
            <a:cxnSpLocks/>
          </p:cNvCxnSpPr>
          <p:nvPr/>
        </p:nvCxnSpPr>
        <p:spPr>
          <a:xfrm>
            <a:off x="10577512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96012-A3EB-4500-B02D-1A2F11189C65}"/>
              </a:ext>
            </a:extLst>
          </p:cNvPr>
          <p:cNvCxnSpPr/>
          <p:nvPr/>
        </p:nvCxnSpPr>
        <p:spPr>
          <a:xfrm>
            <a:off x="11387137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625166-EC8D-46A8-A42C-B1CFCCD554C9}"/>
              </a:ext>
            </a:extLst>
          </p:cNvPr>
          <p:cNvSpPr/>
          <p:nvPr/>
        </p:nvSpPr>
        <p:spPr>
          <a:xfrm>
            <a:off x="10887075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1FB7E-6B59-494C-BD71-BA78D42FC39C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55D15-1D88-46A3-B5B3-BC60AA097B64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95052-26EA-4CA3-AC25-5164BB139321}"/>
              </a:ext>
            </a:extLst>
          </p:cNvPr>
          <p:cNvCxnSpPr>
            <a:cxnSpLocks/>
          </p:cNvCxnSpPr>
          <p:nvPr/>
        </p:nvCxnSpPr>
        <p:spPr>
          <a:xfrm>
            <a:off x="890588" y="1595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562D07-A508-48F1-80B6-287A7E22DCA2}"/>
              </a:ext>
            </a:extLst>
          </p:cNvPr>
          <p:cNvSpPr txBox="1"/>
          <p:nvPr/>
        </p:nvSpPr>
        <p:spPr>
          <a:xfrm>
            <a:off x="533399" y="1085851"/>
            <a:ext cx="181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</a:t>
            </a:r>
            <a:r>
              <a:rPr lang="en-US" sz="2400" dirty="0">
                <a:solidFill>
                  <a:srgbClr val="00B050"/>
                </a:solidFill>
              </a:rPr>
              <a:t> = head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B40FD-4A7D-4DD2-80B7-188033135790}"/>
              </a:ext>
            </a:extLst>
          </p:cNvPr>
          <p:cNvSpPr/>
          <p:nvPr/>
        </p:nvSpPr>
        <p:spPr>
          <a:xfrm>
            <a:off x="3228979" y="3745557"/>
            <a:ext cx="5910260" cy="2590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620AA-6B7E-487B-A562-7C2BFCC74FC9}"/>
              </a:ext>
            </a:extLst>
          </p:cNvPr>
          <p:cNvSpPr txBox="1"/>
          <p:nvPr/>
        </p:nvSpPr>
        <p:spPr>
          <a:xfrm>
            <a:off x="533400" y="624186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r>
              <a:rPr lang="en-US" sz="2400" dirty="0">
                <a:solidFill>
                  <a:srgbClr val="00B0F0"/>
                </a:solidFill>
              </a:rPr>
              <a:t> = 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8FA54-1212-4541-A4D1-B2EC2615B36D}"/>
              </a:ext>
            </a:extLst>
          </p:cNvPr>
          <p:cNvSpPr txBox="1"/>
          <p:nvPr/>
        </p:nvSpPr>
        <p:spPr>
          <a:xfrm>
            <a:off x="3495676" y="3948913"/>
            <a:ext cx="52530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 err="1">
                <a:solidFill>
                  <a:srgbClr val="00B050"/>
                </a:solidFill>
              </a:rPr>
              <a:t>pres</a:t>
            </a:r>
            <a:r>
              <a:rPr lang="en-US" sz="3000" dirty="0">
                <a:solidFill>
                  <a:srgbClr val="00B050"/>
                </a:solidFill>
              </a:rPr>
              <a:t>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</a:t>
            </a:r>
            <a:r>
              <a:rPr lang="en-US" sz="3000" dirty="0" err="1">
                <a:solidFill>
                  <a:srgbClr val="FF0000"/>
                </a:solidFill>
              </a:rPr>
              <a:t>pres</a:t>
            </a:r>
            <a:r>
              <a:rPr lang="en-US" sz="3000" dirty="0">
                <a:solidFill>
                  <a:srgbClr val="FF0000"/>
                </a:solidFill>
              </a:rPr>
              <a:t>-&gt;data == </a:t>
            </a:r>
            <a:r>
              <a:rPr lang="en-US" sz="3000" dirty="0" err="1">
                <a:solidFill>
                  <a:srgbClr val="FF0000"/>
                </a:solidFill>
              </a:rPr>
              <a:t>val</a:t>
            </a:r>
            <a:r>
              <a:rPr lang="en-US" sz="3000" dirty="0"/>
              <a:t>) { break; }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prev</a:t>
            </a:r>
            <a:r>
              <a:rPr lang="en-US" sz="3000" dirty="0"/>
              <a:t> = </a:t>
            </a:r>
            <a:r>
              <a:rPr lang="en-US" sz="3000" dirty="0" err="1"/>
              <a:t>pres</a:t>
            </a:r>
            <a:r>
              <a:rPr lang="en-US" sz="3000" dirty="0"/>
              <a:t>;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pres</a:t>
            </a:r>
            <a:r>
              <a:rPr lang="en-US" sz="3000" dirty="0"/>
              <a:t> = </a:t>
            </a:r>
            <a:r>
              <a:rPr lang="en-US" sz="3000" dirty="0" err="1"/>
              <a:t>pres</a:t>
            </a:r>
            <a:r>
              <a:rPr lang="en-US" sz="3000" dirty="0"/>
              <a:t>-&gt;next; </a:t>
            </a:r>
          </a:p>
          <a:p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820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B9-67C0-419F-B7D8-429BE41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Step-1: Searching the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B0E3-A152-4AD9-8EA2-8286DE5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7812-0A13-412E-B687-F1265E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6EEA-2BC7-40E1-8C4D-E610204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CAE9-26E2-4FF5-A147-041A79FB678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A1FF9-D961-4F22-9347-495D298ACCFD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37CC4-7373-49E8-AADE-68637E7FA8B4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1CDF-B98E-48F6-A30D-6FA76CC7EAC0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59EA-571E-4283-8442-E56C32D2CE74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8857A-D9A4-4241-B4E9-C16C4C32D482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F7472-D662-499E-ABC4-C14E1C3F671A}"/>
              </a:ext>
            </a:extLst>
          </p:cNvPr>
          <p:cNvSpPr/>
          <p:nvPr/>
        </p:nvSpPr>
        <p:spPr>
          <a:xfrm>
            <a:off x="5853112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03B72-A2E8-4638-ABD7-1C7A4847B33F}"/>
              </a:ext>
            </a:extLst>
          </p:cNvPr>
          <p:cNvSpPr/>
          <p:nvPr/>
        </p:nvSpPr>
        <p:spPr>
          <a:xfrm>
            <a:off x="6567487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6AA8-6BCE-4CC4-A090-54C58872F013}"/>
              </a:ext>
            </a:extLst>
          </p:cNvPr>
          <p:cNvSpPr/>
          <p:nvPr/>
        </p:nvSpPr>
        <p:spPr>
          <a:xfrm>
            <a:off x="7672388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488F8-F40D-4875-B09D-027FFC7FCA7D}"/>
              </a:ext>
            </a:extLst>
          </p:cNvPr>
          <p:cNvSpPr/>
          <p:nvPr/>
        </p:nvSpPr>
        <p:spPr>
          <a:xfrm>
            <a:off x="8386763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37542-A634-4973-B160-D57FD9313E00}"/>
              </a:ext>
            </a:extLst>
          </p:cNvPr>
          <p:cNvSpPr/>
          <p:nvPr/>
        </p:nvSpPr>
        <p:spPr>
          <a:xfrm>
            <a:off x="945832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32073-1452-479F-AD66-FC860F2412DB}"/>
              </a:ext>
            </a:extLst>
          </p:cNvPr>
          <p:cNvSpPr/>
          <p:nvPr/>
        </p:nvSpPr>
        <p:spPr>
          <a:xfrm>
            <a:off x="1017270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57D40-5C01-4547-ABF6-B4F83FD30D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7D773-2C8A-4B39-8052-78FF0108CC64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EF685F-4C87-4EB1-AEA0-DBDCEF53A1A4}"/>
              </a:ext>
            </a:extLst>
          </p:cNvPr>
          <p:cNvCxnSpPr>
            <a:cxnSpLocks/>
          </p:cNvCxnSpPr>
          <p:nvPr/>
        </p:nvCxnSpPr>
        <p:spPr>
          <a:xfrm>
            <a:off x="5172076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75D56D-98B7-4FF4-9A33-DD29D1D00C06}"/>
              </a:ext>
            </a:extLst>
          </p:cNvPr>
          <p:cNvCxnSpPr>
            <a:cxnSpLocks/>
          </p:cNvCxnSpPr>
          <p:nvPr/>
        </p:nvCxnSpPr>
        <p:spPr>
          <a:xfrm>
            <a:off x="6991352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84B37-156E-4187-BF18-DAEAFC6BA44C}"/>
              </a:ext>
            </a:extLst>
          </p:cNvPr>
          <p:cNvCxnSpPr>
            <a:cxnSpLocks/>
          </p:cNvCxnSpPr>
          <p:nvPr/>
        </p:nvCxnSpPr>
        <p:spPr>
          <a:xfrm>
            <a:off x="877728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C90A9-0021-4804-9342-5C54F03AC476}"/>
              </a:ext>
            </a:extLst>
          </p:cNvPr>
          <p:cNvCxnSpPr>
            <a:cxnSpLocks/>
          </p:cNvCxnSpPr>
          <p:nvPr/>
        </p:nvCxnSpPr>
        <p:spPr>
          <a:xfrm>
            <a:off x="10577512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96012-A3EB-4500-B02D-1A2F11189C65}"/>
              </a:ext>
            </a:extLst>
          </p:cNvPr>
          <p:cNvCxnSpPr/>
          <p:nvPr/>
        </p:nvCxnSpPr>
        <p:spPr>
          <a:xfrm>
            <a:off x="11387137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625166-EC8D-46A8-A42C-B1CFCCD554C9}"/>
              </a:ext>
            </a:extLst>
          </p:cNvPr>
          <p:cNvSpPr/>
          <p:nvPr/>
        </p:nvSpPr>
        <p:spPr>
          <a:xfrm>
            <a:off x="10887075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1FB7E-6B59-494C-BD71-BA78D42FC39C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55D15-1D88-46A3-B5B3-BC60AA097B64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95052-26EA-4CA3-AC25-5164BB139321}"/>
              </a:ext>
            </a:extLst>
          </p:cNvPr>
          <p:cNvCxnSpPr>
            <a:cxnSpLocks/>
          </p:cNvCxnSpPr>
          <p:nvPr/>
        </p:nvCxnSpPr>
        <p:spPr>
          <a:xfrm>
            <a:off x="2633663" y="1595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562D07-A508-48F1-80B6-287A7E22DCA2}"/>
              </a:ext>
            </a:extLst>
          </p:cNvPr>
          <p:cNvSpPr txBox="1"/>
          <p:nvPr/>
        </p:nvSpPr>
        <p:spPr>
          <a:xfrm>
            <a:off x="2276475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B40FD-4A7D-4DD2-80B7-188033135790}"/>
              </a:ext>
            </a:extLst>
          </p:cNvPr>
          <p:cNvSpPr/>
          <p:nvPr/>
        </p:nvSpPr>
        <p:spPr>
          <a:xfrm>
            <a:off x="3228979" y="3745557"/>
            <a:ext cx="5910260" cy="2590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8FA54-1212-4541-A4D1-B2EC2615B36D}"/>
              </a:ext>
            </a:extLst>
          </p:cNvPr>
          <p:cNvSpPr txBox="1"/>
          <p:nvPr/>
        </p:nvSpPr>
        <p:spPr>
          <a:xfrm>
            <a:off x="3495676" y="3948913"/>
            <a:ext cx="52530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 err="1">
                <a:solidFill>
                  <a:srgbClr val="00B050"/>
                </a:solidFill>
              </a:rPr>
              <a:t>pres</a:t>
            </a:r>
            <a:r>
              <a:rPr lang="en-US" sz="3000" dirty="0">
                <a:solidFill>
                  <a:srgbClr val="00B050"/>
                </a:solidFill>
              </a:rPr>
              <a:t>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</a:t>
            </a:r>
            <a:r>
              <a:rPr lang="en-US" sz="3000" dirty="0" err="1">
                <a:solidFill>
                  <a:srgbClr val="FF0000"/>
                </a:solidFill>
              </a:rPr>
              <a:t>pres</a:t>
            </a:r>
            <a:r>
              <a:rPr lang="en-US" sz="3000" dirty="0">
                <a:solidFill>
                  <a:srgbClr val="FF0000"/>
                </a:solidFill>
              </a:rPr>
              <a:t>-&gt;data == </a:t>
            </a:r>
            <a:r>
              <a:rPr lang="en-US" sz="3000" dirty="0" err="1">
                <a:solidFill>
                  <a:srgbClr val="FF0000"/>
                </a:solidFill>
              </a:rPr>
              <a:t>val</a:t>
            </a:r>
            <a:r>
              <a:rPr lang="en-US" sz="3000" dirty="0"/>
              <a:t>) { break; }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prev</a:t>
            </a:r>
            <a:r>
              <a:rPr lang="en-US" sz="3000" dirty="0"/>
              <a:t> = </a:t>
            </a:r>
            <a:r>
              <a:rPr lang="en-US" sz="3000" dirty="0" err="1"/>
              <a:t>pres</a:t>
            </a:r>
            <a:r>
              <a:rPr lang="en-US" sz="3000" dirty="0"/>
              <a:t>;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pres</a:t>
            </a:r>
            <a:r>
              <a:rPr lang="en-US" sz="3000" dirty="0"/>
              <a:t> = </a:t>
            </a:r>
            <a:r>
              <a:rPr lang="en-US" sz="3000" dirty="0" err="1"/>
              <a:t>pres</a:t>
            </a:r>
            <a:r>
              <a:rPr lang="en-US" sz="3000" dirty="0"/>
              <a:t>-&gt;next; 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BAD6-33CE-4AF6-AE5A-AF21EA699E2F}"/>
              </a:ext>
            </a:extLst>
          </p:cNvPr>
          <p:cNvCxnSpPr>
            <a:cxnSpLocks/>
          </p:cNvCxnSpPr>
          <p:nvPr/>
        </p:nvCxnSpPr>
        <p:spPr>
          <a:xfrm>
            <a:off x="89058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80245E-3BE2-49BE-9168-04D1F94D49EB}"/>
              </a:ext>
            </a:extLst>
          </p:cNvPr>
          <p:cNvSpPr txBox="1"/>
          <p:nvPr/>
        </p:nvSpPr>
        <p:spPr>
          <a:xfrm>
            <a:off x="53340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2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B9-67C0-419F-B7D8-429BE41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Step-1: Searching the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B0E3-A152-4AD9-8EA2-8286DE5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7812-0A13-412E-B687-F1265E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6EEA-2BC7-40E1-8C4D-E610204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CAE9-26E2-4FF5-A147-041A79FB678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A1FF9-D961-4F22-9347-495D298ACCFD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37CC4-7373-49E8-AADE-68637E7FA8B4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1CDF-B98E-48F6-A30D-6FA76CC7EAC0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59EA-571E-4283-8442-E56C32D2CE74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8857A-D9A4-4241-B4E9-C16C4C32D482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F7472-D662-499E-ABC4-C14E1C3F671A}"/>
              </a:ext>
            </a:extLst>
          </p:cNvPr>
          <p:cNvSpPr/>
          <p:nvPr/>
        </p:nvSpPr>
        <p:spPr>
          <a:xfrm>
            <a:off x="5853112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03B72-A2E8-4638-ABD7-1C7A4847B33F}"/>
              </a:ext>
            </a:extLst>
          </p:cNvPr>
          <p:cNvSpPr/>
          <p:nvPr/>
        </p:nvSpPr>
        <p:spPr>
          <a:xfrm>
            <a:off x="6567487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6AA8-6BCE-4CC4-A090-54C58872F013}"/>
              </a:ext>
            </a:extLst>
          </p:cNvPr>
          <p:cNvSpPr/>
          <p:nvPr/>
        </p:nvSpPr>
        <p:spPr>
          <a:xfrm>
            <a:off x="7672388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488F8-F40D-4875-B09D-027FFC7FCA7D}"/>
              </a:ext>
            </a:extLst>
          </p:cNvPr>
          <p:cNvSpPr/>
          <p:nvPr/>
        </p:nvSpPr>
        <p:spPr>
          <a:xfrm>
            <a:off x="8386763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37542-A634-4973-B160-D57FD9313E00}"/>
              </a:ext>
            </a:extLst>
          </p:cNvPr>
          <p:cNvSpPr/>
          <p:nvPr/>
        </p:nvSpPr>
        <p:spPr>
          <a:xfrm>
            <a:off x="945832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32073-1452-479F-AD66-FC860F2412DB}"/>
              </a:ext>
            </a:extLst>
          </p:cNvPr>
          <p:cNvSpPr/>
          <p:nvPr/>
        </p:nvSpPr>
        <p:spPr>
          <a:xfrm>
            <a:off x="1017270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57D40-5C01-4547-ABF6-B4F83FD30D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7D773-2C8A-4B39-8052-78FF0108CC64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EF685F-4C87-4EB1-AEA0-DBDCEF53A1A4}"/>
              </a:ext>
            </a:extLst>
          </p:cNvPr>
          <p:cNvCxnSpPr>
            <a:cxnSpLocks/>
          </p:cNvCxnSpPr>
          <p:nvPr/>
        </p:nvCxnSpPr>
        <p:spPr>
          <a:xfrm>
            <a:off x="5172076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75D56D-98B7-4FF4-9A33-DD29D1D00C06}"/>
              </a:ext>
            </a:extLst>
          </p:cNvPr>
          <p:cNvCxnSpPr>
            <a:cxnSpLocks/>
          </p:cNvCxnSpPr>
          <p:nvPr/>
        </p:nvCxnSpPr>
        <p:spPr>
          <a:xfrm>
            <a:off x="6991352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84B37-156E-4187-BF18-DAEAFC6BA44C}"/>
              </a:ext>
            </a:extLst>
          </p:cNvPr>
          <p:cNvCxnSpPr>
            <a:cxnSpLocks/>
          </p:cNvCxnSpPr>
          <p:nvPr/>
        </p:nvCxnSpPr>
        <p:spPr>
          <a:xfrm>
            <a:off x="877728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C90A9-0021-4804-9342-5C54F03AC476}"/>
              </a:ext>
            </a:extLst>
          </p:cNvPr>
          <p:cNvCxnSpPr>
            <a:cxnSpLocks/>
          </p:cNvCxnSpPr>
          <p:nvPr/>
        </p:nvCxnSpPr>
        <p:spPr>
          <a:xfrm>
            <a:off x="10577512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96012-A3EB-4500-B02D-1A2F11189C65}"/>
              </a:ext>
            </a:extLst>
          </p:cNvPr>
          <p:cNvCxnSpPr/>
          <p:nvPr/>
        </p:nvCxnSpPr>
        <p:spPr>
          <a:xfrm>
            <a:off x="11387137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625166-EC8D-46A8-A42C-B1CFCCD554C9}"/>
              </a:ext>
            </a:extLst>
          </p:cNvPr>
          <p:cNvSpPr/>
          <p:nvPr/>
        </p:nvSpPr>
        <p:spPr>
          <a:xfrm>
            <a:off x="10887075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1FB7E-6B59-494C-BD71-BA78D42FC39C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55D15-1D88-46A3-B5B3-BC60AA097B64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95052-26EA-4CA3-AC25-5164BB139321}"/>
              </a:ext>
            </a:extLst>
          </p:cNvPr>
          <p:cNvCxnSpPr>
            <a:cxnSpLocks/>
          </p:cNvCxnSpPr>
          <p:nvPr/>
        </p:nvCxnSpPr>
        <p:spPr>
          <a:xfrm>
            <a:off x="4386263" y="1595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562D07-A508-48F1-80B6-287A7E22DCA2}"/>
              </a:ext>
            </a:extLst>
          </p:cNvPr>
          <p:cNvSpPr txBox="1"/>
          <p:nvPr/>
        </p:nvSpPr>
        <p:spPr>
          <a:xfrm>
            <a:off x="4029075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B40FD-4A7D-4DD2-80B7-188033135790}"/>
              </a:ext>
            </a:extLst>
          </p:cNvPr>
          <p:cNvSpPr/>
          <p:nvPr/>
        </p:nvSpPr>
        <p:spPr>
          <a:xfrm>
            <a:off x="3228979" y="3745557"/>
            <a:ext cx="5910260" cy="2590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8FA54-1212-4541-A4D1-B2EC2615B36D}"/>
              </a:ext>
            </a:extLst>
          </p:cNvPr>
          <p:cNvSpPr txBox="1"/>
          <p:nvPr/>
        </p:nvSpPr>
        <p:spPr>
          <a:xfrm>
            <a:off x="3495676" y="3948913"/>
            <a:ext cx="52530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 err="1">
                <a:solidFill>
                  <a:srgbClr val="00B050"/>
                </a:solidFill>
              </a:rPr>
              <a:t>pres</a:t>
            </a:r>
            <a:r>
              <a:rPr lang="en-US" sz="3000" dirty="0">
                <a:solidFill>
                  <a:srgbClr val="00B050"/>
                </a:solidFill>
              </a:rPr>
              <a:t>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</a:t>
            </a:r>
            <a:r>
              <a:rPr lang="en-US" sz="3000" dirty="0" err="1">
                <a:solidFill>
                  <a:srgbClr val="FF0000"/>
                </a:solidFill>
              </a:rPr>
              <a:t>pres</a:t>
            </a:r>
            <a:r>
              <a:rPr lang="en-US" sz="3000" dirty="0">
                <a:solidFill>
                  <a:srgbClr val="FF0000"/>
                </a:solidFill>
              </a:rPr>
              <a:t>-&gt;data == </a:t>
            </a:r>
            <a:r>
              <a:rPr lang="en-US" sz="3000" dirty="0" err="1">
                <a:solidFill>
                  <a:srgbClr val="FF0000"/>
                </a:solidFill>
              </a:rPr>
              <a:t>val</a:t>
            </a:r>
            <a:r>
              <a:rPr lang="en-US" sz="3000" dirty="0"/>
              <a:t>) { break; }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prev</a:t>
            </a:r>
            <a:r>
              <a:rPr lang="en-US" sz="3000" dirty="0"/>
              <a:t> = </a:t>
            </a:r>
            <a:r>
              <a:rPr lang="en-US" sz="3000" dirty="0" err="1"/>
              <a:t>pres</a:t>
            </a:r>
            <a:r>
              <a:rPr lang="en-US" sz="3000" dirty="0"/>
              <a:t>;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pres</a:t>
            </a:r>
            <a:r>
              <a:rPr lang="en-US" sz="3000" dirty="0"/>
              <a:t> = </a:t>
            </a:r>
            <a:r>
              <a:rPr lang="en-US" sz="3000" dirty="0" err="1"/>
              <a:t>pres</a:t>
            </a:r>
            <a:r>
              <a:rPr lang="en-US" sz="3000" dirty="0"/>
              <a:t>-&gt;next; 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BAD6-33CE-4AF6-AE5A-AF21EA699E2F}"/>
              </a:ext>
            </a:extLst>
          </p:cNvPr>
          <p:cNvCxnSpPr>
            <a:cxnSpLocks/>
          </p:cNvCxnSpPr>
          <p:nvPr/>
        </p:nvCxnSpPr>
        <p:spPr>
          <a:xfrm>
            <a:off x="264318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80245E-3BE2-49BE-9168-04D1F94D49EB}"/>
              </a:ext>
            </a:extLst>
          </p:cNvPr>
          <p:cNvSpPr txBox="1"/>
          <p:nvPr/>
        </p:nvSpPr>
        <p:spPr>
          <a:xfrm>
            <a:off x="228600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82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B9-67C0-419F-B7D8-429BE41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Step-1: Searching the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B0E3-A152-4AD9-8EA2-8286DE5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7812-0A13-412E-B687-F1265E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6EEA-2BC7-40E1-8C4D-E610204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CAE9-26E2-4FF5-A147-041A79FB678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A1FF9-D961-4F22-9347-495D298ACCFD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37CC4-7373-49E8-AADE-68637E7FA8B4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1CDF-B98E-48F6-A30D-6FA76CC7EAC0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59EA-571E-4283-8442-E56C32D2CE74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8857A-D9A4-4241-B4E9-C16C4C32D482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F7472-D662-499E-ABC4-C14E1C3F671A}"/>
              </a:ext>
            </a:extLst>
          </p:cNvPr>
          <p:cNvSpPr/>
          <p:nvPr/>
        </p:nvSpPr>
        <p:spPr>
          <a:xfrm>
            <a:off x="5853112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03B72-A2E8-4638-ABD7-1C7A4847B33F}"/>
              </a:ext>
            </a:extLst>
          </p:cNvPr>
          <p:cNvSpPr/>
          <p:nvPr/>
        </p:nvSpPr>
        <p:spPr>
          <a:xfrm>
            <a:off x="6567487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6AA8-6BCE-4CC4-A090-54C58872F013}"/>
              </a:ext>
            </a:extLst>
          </p:cNvPr>
          <p:cNvSpPr/>
          <p:nvPr/>
        </p:nvSpPr>
        <p:spPr>
          <a:xfrm>
            <a:off x="7672388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488F8-F40D-4875-B09D-027FFC7FCA7D}"/>
              </a:ext>
            </a:extLst>
          </p:cNvPr>
          <p:cNvSpPr/>
          <p:nvPr/>
        </p:nvSpPr>
        <p:spPr>
          <a:xfrm>
            <a:off x="8386763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37542-A634-4973-B160-D57FD9313E00}"/>
              </a:ext>
            </a:extLst>
          </p:cNvPr>
          <p:cNvSpPr/>
          <p:nvPr/>
        </p:nvSpPr>
        <p:spPr>
          <a:xfrm>
            <a:off x="945832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32073-1452-479F-AD66-FC860F2412DB}"/>
              </a:ext>
            </a:extLst>
          </p:cNvPr>
          <p:cNvSpPr/>
          <p:nvPr/>
        </p:nvSpPr>
        <p:spPr>
          <a:xfrm>
            <a:off x="1017270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57D40-5C01-4547-ABF6-B4F83FD30D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7D773-2C8A-4B39-8052-78FF0108CC64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EF685F-4C87-4EB1-AEA0-DBDCEF53A1A4}"/>
              </a:ext>
            </a:extLst>
          </p:cNvPr>
          <p:cNvCxnSpPr>
            <a:cxnSpLocks/>
          </p:cNvCxnSpPr>
          <p:nvPr/>
        </p:nvCxnSpPr>
        <p:spPr>
          <a:xfrm>
            <a:off x="5172076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75D56D-98B7-4FF4-9A33-DD29D1D00C06}"/>
              </a:ext>
            </a:extLst>
          </p:cNvPr>
          <p:cNvCxnSpPr>
            <a:cxnSpLocks/>
          </p:cNvCxnSpPr>
          <p:nvPr/>
        </p:nvCxnSpPr>
        <p:spPr>
          <a:xfrm>
            <a:off x="6991352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84B37-156E-4187-BF18-DAEAFC6BA44C}"/>
              </a:ext>
            </a:extLst>
          </p:cNvPr>
          <p:cNvCxnSpPr>
            <a:cxnSpLocks/>
          </p:cNvCxnSpPr>
          <p:nvPr/>
        </p:nvCxnSpPr>
        <p:spPr>
          <a:xfrm>
            <a:off x="877728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C90A9-0021-4804-9342-5C54F03AC476}"/>
              </a:ext>
            </a:extLst>
          </p:cNvPr>
          <p:cNvCxnSpPr>
            <a:cxnSpLocks/>
          </p:cNvCxnSpPr>
          <p:nvPr/>
        </p:nvCxnSpPr>
        <p:spPr>
          <a:xfrm>
            <a:off x="10577512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96012-A3EB-4500-B02D-1A2F11189C65}"/>
              </a:ext>
            </a:extLst>
          </p:cNvPr>
          <p:cNvCxnSpPr/>
          <p:nvPr/>
        </p:nvCxnSpPr>
        <p:spPr>
          <a:xfrm>
            <a:off x="11387137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625166-EC8D-46A8-A42C-B1CFCCD554C9}"/>
              </a:ext>
            </a:extLst>
          </p:cNvPr>
          <p:cNvSpPr/>
          <p:nvPr/>
        </p:nvSpPr>
        <p:spPr>
          <a:xfrm>
            <a:off x="10887075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1FB7E-6B59-494C-BD71-BA78D42FC39C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55D15-1D88-46A3-B5B3-BC60AA097B64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95052-26EA-4CA3-AC25-5164BB139321}"/>
              </a:ext>
            </a:extLst>
          </p:cNvPr>
          <p:cNvCxnSpPr>
            <a:cxnSpLocks/>
          </p:cNvCxnSpPr>
          <p:nvPr/>
        </p:nvCxnSpPr>
        <p:spPr>
          <a:xfrm>
            <a:off x="6157913" y="1595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562D07-A508-48F1-80B6-287A7E22DCA2}"/>
              </a:ext>
            </a:extLst>
          </p:cNvPr>
          <p:cNvSpPr txBox="1"/>
          <p:nvPr/>
        </p:nvSpPr>
        <p:spPr>
          <a:xfrm>
            <a:off x="5800725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B40FD-4A7D-4DD2-80B7-188033135790}"/>
              </a:ext>
            </a:extLst>
          </p:cNvPr>
          <p:cNvSpPr/>
          <p:nvPr/>
        </p:nvSpPr>
        <p:spPr>
          <a:xfrm>
            <a:off x="3202783" y="3767279"/>
            <a:ext cx="5910260" cy="2590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8FA54-1212-4541-A4D1-B2EC2615B36D}"/>
              </a:ext>
            </a:extLst>
          </p:cNvPr>
          <p:cNvSpPr txBox="1"/>
          <p:nvPr/>
        </p:nvSpPr>
        <p:spPr>
          <a:xfrm>
            <a:off x="3495676" y="3948913"/>
            <a:ext cx="52530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while (</a:t>
            </a:r>
            <a:r>
              <a:rPr lang="en-US" sz="3000" dirty="0" err="1">
                <a:solidFill>
                  <a:srgbClr val="00B050"/>
                </a:solidFill>
              </a:rPr>
              <a:t>pres</a:t>
            </a:r>
            <a:r>
              <a:rPr lang="en-US" sz="3000" dirty="0">
                <a:solidFill>
                  <a:srgbClr val="00B050"/>
                </a:solidFill>
              </a:rPr>
              <a:t> != NULL</a:t>
            </a:r>
            <a:r>
              <a:rPr lang="en-US" sz="3000" dirty="0"/>
              <a:t>) {</a:t>
            </a:r>
          </a:p>
          <a:p>
            <a:r>
              <a:rPr lang="en-US" sz="3000" dirty="0"/>
              <a:t>    if (</a:t>
            </a:r>
            <a:r>
              <a:rPr lang="en-US" sz="3000" dirty="0" err="1">
                <a:solidFill>
                  <a:srgbClr val="00B050"/>
                </a:solidFill>
              </a:rPr>
              <a:t>pres</a:t>
            </a:r>
            <a:r>
              <a:rPr lang="en-US" sz="3000" dirty="0">
                <a:solidFill>
                  <a:srgbClr val="00B050"/>
                </a:solidFill>
              </a:rPr>
              <a:t>-&gt;data == </a:t>
            </a:r>
            <a:r>
              <a:rPr lang="en-US" sz="3000" dirty="0" err="1">
                <a:solidFill>
                  <a:srgbClr val="00B050"/>
                </a:solidFill>
              </a:rPr>
              <a:t>val</a:t>
            </a:r>
            <a:r>
              <a:rPr lang="en-US" sz="3000" dirty="0"/>
              <a:t>) { break; }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prev</a:t>
            </a:r>
            <a:r>
              <a:rPr lang="en-US" sz="3000" dirty="0"/>
              <a:t> = </a:t>
            </a:r>
            <a:r>
              <a:rPr lang="en-US" sz="3000" dirty="0" err="1"/>
              <a:t>pres</a:t>
            </a:r>
            <a:r>
              <a:rPr lang="en-US" sz="3000" dirty="0"/>
              <a:t>;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pres</a:t>
            </a:r>
            <a:r>
              <a:rPr lang="en-US" sz="3000" dirty="0"/>
              <a:t> = </a:t>
            </a:r>
            <a:r>
              <a:rPr lang="en-US" sz="3000" dirty="0" err="1"/>
              <a:t>pres</a:t>
            </a:r>
            <a:r>
              <a:rPr lang="en-US" sz="3000" dirty="0"/>
              <a:t>-&gt;next; 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BAD6-33CE-4AF6-AE5A-AF21EA699E2F}"/>
              </a:ext>
            </a:extLst>
          </p:cNvPr>
          <p:cNvCxnSpPr>
            <a:cxnSpLocks/>
          </p:cNvCxnSpPr>
          <p:nvPr/>
        </p:nvCxnSpPr>
        <p:spPr>
          <a:xfrm>
            <a:off x="441483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80245E-3BE2-49BE-9168-04D1F94D49EB}"/>
              </a:ext>
            </a:extLst>
          </p:cNvPr>
          <p:cNvSpPr txBox="1"/>
          <p:nvPr/>
        </p:nvSpPr>
        <p:spPr>
          <a:xfrm>
            <a:off x="405765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B9-67C0-419F-B7D8-429BE41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Step-2: Deleting the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B0E3-A152-4AD9-8EA2-8286DE5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7812-0A13-412E-B687-F1265E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6EEA-2BC7-40E1-8C4D-E610204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CAE9-26E2-4FF5-A147-041A79FB678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A1FF9-D961-4F22-9347-495D298ACCFD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37CC4-7373-49E8-AADE-68637E7FA8B4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1CDF-B98E-48F6-A30D-6FA76CC7EAC0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59EA-571E-4283-8442-E56C32D2CE74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8857A-D9A4-4241-B4E9-C16C4C32D482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F7472-D662-499E-ABC4-C14E1C3F671A}"/>
              </a:ext>
            </a:extLst>
          </p:cNvPr>
          <p:cNvSpPr/>
          <p:nvPr/>
        </p:nvSpPr>
        <p:spPr>
          <a:xfrm>
            <a:off x="5853112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03B72-A2E8-4638-ABD7-1C7A4847B33F}"/>
              </a:ext>
            </a:extLst>
          </p:cNvPr>
          <p:cNvSpPr/>
          <p:nvPr/>
        </p:nvSpPr>
        <p:spPr>
          <a:xfrm>
            <a:off x="6567487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6AA8-6BCE-4CC4-A090-54C58872F013}"/>
              </a:ext>
            </a:extLst>
          </p:cNvPr>
          <p:cNvSpPr/>
          <p:nvPr/>
        </p:nvSpPr>
        <p:spPr>
          <a:xfrm>
            <a:off x="7672388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488F8-F40D-4875-B09D-027FFC7FCA7D}"/>
              </a:ext>
            </a:extLst>
          </p:cNvPr>
          <p:cNvSpPr/>
          <p:nvPr/>
        </p:nvSpPr>
        <p:spPr>
          <a:xfrm>
            <a:off x="8386763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37542-A634-4973-B160-D57FD9313E00}"/>
              </a:ext>
            </a:extLst>
          </p:cNvPr>
          <p:cNvSpPr/>
          <p:nvPr/>
        </p:nvSpPr>
        <p:spPr>
          <a:xfrm>
            <a:off x="945832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32073-1452-479F-AD66-FC860F2412DB}"/>
              </a:ext>
            </a:extLst>
          </p:cNvPr>
          <p:cNvSpPr/>
          <p:nvPr/>
        </p:nvSpPr>
        <p:spPr>
          <a:xfrm>
            <a:off x="1017270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57D40-5C01-4547-ABF6-B4F83FD30D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7D773-2C8A-4B39-8052-78FF0108CC64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EF685F-4C87-4EB1-AEA0-DBDCEF53A1A4}"/>
              </a:ext>
            </a:extLst>
          </p:cNvPr>
          <p:cNvCxnSpPr>
            <a:cxnSpLocks/>
          </p:cNvCxnSpPr>
          <p:nvPr/>
        </p:nvCxnSpPr>
        <p:spPr>
          <a:xfrm>
            <a:off x="5172076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75D56D-98B7-4FF4-9A33-DD29D1D00C06}"/>
              </a:ext>
            </a:extLst>
          </p:cNvPr>
          <p:cNvCxnSpPr>
            <a:cxnSpLocks/>
          </p:cNvCxnSpPr>
          <p:nvPr/>
        </p:nvCxnSpPr>
        <p:spPr>
          <a:xfrm>
            <a:off x="6991352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84B37-156E-4187-BF18-DAEAFC6BA44C}"/>
              </a:ext>
            </a:extLst>
          </p:cNvPr>
          <p:cNvCxnSpPr>
            <a:cxnSpLocks/>
          </p:cNvCxnSpPr>
          <p:nvPr/>
        </p:nvCxnSpPr>
        <p:spPr>
          <a:xfrm>
            <a:off x="877728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C90A9-0021-4804-9342-5C54F03AC476}"/>
              </a:ext>
            </a:extLst>
          </p:cNvPr>
          <p:cNvCxnSpPr>
            <a:cxnSpLocks/>
          </p:cNvCxnSpPr>
          <p:nvPr/>
        </p:nvCxnSpPr>
        <p:spPr>
          <a:xfrm>
            <a:off x="10577512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96012-A3EB-4500-B02D-1A2F11189C65}"/>
              </a:ext>
            </a:extLst>
          </p:cNvPr>
          <p:cNvCxnSpPr/>
          <p:nvPr/>
        </p:nvCxnSpPr>
        <p:spPr>
          <a:xfrm>
            <a:off x="11387137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625166-EC8D-46A8-A42C-B1CFCCD554C9}"/>
              </a:ext>
            </a:extLst>
          </p:cNvPr>
          <p:cNvSpPr/>
          <p:nvPr/>
        </p:nvSpPr>
        <p:spPr>
          <a:xfrm>
            <a:off x="10887075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1FB7E-6B59-494C-BD71-BA78D42FC39C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55D15-1D88-46A3-B5B3-BC60AA097B64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95052-26EA-4CA3-AC25-5164BB139321}"/>
              </a:ext>
            </a:extLst>
          </p:cNvPr>
          <p:cNvCxnSpPr>
            <a:cxnSpLocks/>
          </p:cNvCxnSpPr>
          <p:nvPr/>
        </p:nvCxnSpPr>
        <p:spPr>
          <a:xfrm>
            <a:off x="6157913" y="1595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562D07-A508-48F1-80B6-287A7E22DCA2}"/>
              </a:ext>
            </a:extLst>
          </p:cNvPr>
          <p:cNvSpPr txBox="1"/>
          <p:nvPr/>
        </p:nvSpPr>
        <p:spPr>
          <a:xfrm>
            <a:off x="5800725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B40FD-4A7D-4DD2-80B7-188033135790}"/>
              </a:ext>
            </a:extLst>
          </p:cNvPr>
          <p:cNvSpPr/>
          <p:nvPr/>
        </p:nvSpPr>
        <p:spPr>
          <a:xfrm>
            <a:off x="3228979" y="3745558"/>
            <a:ext cx="4274932" cy="1439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8FA54-1212-4541-A4D1-B2EC2615B36D}"/>
              </a:ext>
            </a:extLst>
          </p:cNvPr>
          <p:cNvSpPr txBox="1"/>
          <p:nvPr/>
        </p:nvSpPr>
        <p:spPr>
          <a:xfrm>
            <a:off x="3386139" y="394891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prev</a:t>
            </a:r>
            <a:r>
              <a:rPr lang="en-US" sz="3000" dirty="0"/>
              <a:t>-&gt;next = </a:t>
            </a:r>
            <a:r>
              <a:rPr lang="en-US" sz="3000" dirty="0" err="1"/>
              <a:t>pres</a:t>
            </a:r>
            <a:r>
              <a:rPr lang="en-US" sz="3000" dirty="0"/>
              <a:t>-&gt;next;</a:t>
            </a:r>
          </a:p>
          <a:p>
            <a:r>
              <a:rPr lang="en-US" sz="3000" dirty="0"/>
              <a:t>delete </a:t>
            </a:r>
            <a:r>
              <a:rPr lang="en-US" sz="3000" dirty="0" err="1"/>
              <a:t>pres</a:t>
            </a:r>
            <a:r>
              <a:rPr lang="en-US" sz="3000" dirty="0"/>
              <a:t>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BAD6-33CE-4AF6-AE5A-AF21EA699E2F}"/>
              </a:ext>
            </a:extLst>
          </p:cNvPr>
          <p:cNvCxnSpPr>
            <a:cxnSpLocks/>
          </p:cNvCxnSpPr>
          <p:nvPr/>
        </p:nvCxnSpPr>
        <p:spPr>
          <a:xfrm>
            <a:off x="441483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80245E-3BE2-49BE-9168-04D1F94D49EB}"/>
              </a:ext>
            </a:extLst>
          </p:cNvPr>
          <p:cNvSpPr txBox="1"/>
          <p:nvPr/>
        </p:nvSpPr>
        <p:spPr>
          <a:xfrm>
            <a:off x="405765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6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7F85-93EC-408D-B022-F57583D6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Midterm Examination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BC1E-C2AD-4422-BF85-FFB31381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Coding Questions</a:t>
            </a:r>
          </a:p>
          <a:p>
            <a:pPr lvl="1"/>
            <a:r>
              <a:rPr lang="en-US" dirty="0"/>
              <a:t>First question is mandatory</a:t>
            </a:r>
          </a:p>
          <a:p>
            <a:pPr lvl="1"/>
            <a:r>
              <a:rPr lang="en-US" dirty="0"/>
              <a:t>Choose one of questions 2 and 3 (Don’t attempt to solve both – no extra points).</a:t>
            </a:r>
          </a:p>
          <a:p>
            <a:pPr lvl="1"/>
            <a:r>
              <a:rPr lang="en-US" dirty="0"/>
              <a:t>If you solve both 2 and 3, the question with the higher grade will be considered.</a:t>
            </a:r>
          </a:p>
          <a:p>
            <a:pPr lvl="1"/>
            <a:endParaRPr lang="en-US" dirty="0"/>
          </a:p>
          <a:p>
            <a:r>
              <a:rPr lang="en-US" dirty="0"/>
              <a:t>MCQ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D02A-F3A6-483C-89CF-44BE38E1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85C9-7A4D-4F81-AA25-6C0B8840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0C63-6C3D-4339-9BA3-88DFD426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4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B9-67C0-419F-B7D8-429BE41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Step-2: Deleting the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B0E3-A152-4AD9-8EA2-8286DE5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7812-0A13-412E-B687-F1265E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6EEA-2BC7-40E1-8C4D-E610204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CAE9-26E2-4FF5-A147-041A79FB678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A1FF9-D961-4F22-9347-495D298ACCFD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37CC4-7373-49E8-AADE-68637E7FA8B4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1CDF-B98E-48F6-A30D-6FA76CC7EAC0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59EA-571E-4283-8442-E56C32D2CE74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8857A-D9A4-4241-B4E9-C16C4C32D482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F7472-D662-499E-ABC4-C14E1C3F671A}"/>
              </a:ext>
            </a:extLst>
          </p:cNvPr>
          <p:cNvSpPr/>
          <p:nvPr/>
        </p:nvSpPr>
        <p:spPr>
          <a:xfrm>
            <a:off x="5853112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03B72-A2E8-4638-ABD7-1C7A4847B33F}"/>
              </a:ext>
            </a:extLst>
          </p:cNvPr>
          <p:cNvSpPr/>
          <p:nvPr/>
        </p:nvSpPr>
        <p:spPr>
          <a:xfrm>
            <a:off x="6567487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6AA8-6BCE-4CC4-A090-54C58872F013}"/>
              </a:ext>
            </a:extLst>
          </p:cNvPr>
          <p:cNvSpPr/>
          <p:nvPr/>
        </p:nvSpPr>
        <p:spPr>
          <a:xfrm>
            <a:off x="7672388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488F8-F40D-4875-B09D-027FFC7FCA7D}"/>
              </a:ext>
            </a:extLst>
          </p:cNvPr>
          <p:cNvSpPr/>
          <p:nvPr/>
        </p:nvSpPr>
        <p:spPr>
          <a:xfrm>
            <a:off x="8386763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37542-A634-4973-B160-D57FD9313E00}"/>
              </a:ext>
            </a:extLst>
          </p:cNvPr>
          <p:cNvSpPr/>
          <p:nvPr/>
        </p:nvSpPr>
        <p:spPr>
          <a:xfrm>
            <a:off x="945832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32073-1452-479F-AD66-FC860F2412DB}"/>
              </a:ext>
            </a:extLst>
          </p:cNvPr>
          <p:cNvSpPr/>
          <p:nvPr/>
        </p:nvSpPr>
        <p:spPr>
          <a:xfrm>
            <a:off x="1017270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57D40-5C01-4547-ABF6-B4F83FD30D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7D773-2C8A-4B39-8052-78FF0108CC64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75D56D-98B7-4FF4-9A33-DD29D1D00C06}"/>
              </a:ext>
            </a:extLst>
          </p:cNvPr>
          <p:cNvCxnSpPr>
            <a:cxnSpLocks/>
          </p:cNvCxnSpPr>
          <p:nvPr/>
        </p:nvCxnSpPr>
        <p:spPr>
          <a:xfrm>
            <a:off x="6991352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84B37-156E-4187-BF18-DAEAFC6BA44C}"/>
              </a:ext>
            </a:extLst>
          </p:cNvPr>
          <p:cNvCxnSpPr>
            <a:cxnSpLocks/>
          </p:cNvCxnSpPr>
          <p:nvPr/>
        </p:nvCxnSpPr>
        <p:spPr>
          <a:xfrm>
            <a:off x="877728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C90A9-0021-4804-9342-5C54F03AC476}"/>
              </a:ext>
            </a:extLst>
          </p:cNvPr>
          <p:cNvCxnSpPr>
            <a:cxnSpLocks/>
          </p:cNvCxnSpPr>
          <p:nvPr/>
        </p:nvCxnSpPr>
        <p:spPr>
          <a:xfrm>
            <a:off x="10577512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96012-A3EB-4500-B02D-1A2F11189C65}"/>
              </a:ext>
            </a:extLst>
          </p:cNvPr>
          <p:cNvCxnSpPr/>
          <p:nvPr/>
        </p:nvCxnSpPr>
        <p:spPr>
          <a:xfrm>
            <a:off x="11387137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625166-EC8D-46A8-A42C-B1CFCCD554C9}"/>
              </a:ext>
            </a:extLst>
          </p:cNvPr>
          <p:cNvSpPr/>
          <p:nvPr/>
        </p:nvSpPr>
        <p:spPr>
          <a:xfrm>
            <a:off x="10887075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1FB7E-6B59-494C-BD71-BA78D42FC39C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55D15-1D88-46A3-B5B3-BC60AA097B64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95052-26EA-4CA3-AC25-5164BB139321}"/>
              </a:ext>
            </a:extLst>
          </p:cNvPr>
          <p:cNvCxnSpPr>
            <a:cxnSpLocks/>
          </p:cNvCxnSpPr>
          <p:nvPr/>
        </p:nvCxnSpPr>
        <p:spPr>
          <a:xfrm>
            <a:off x="6157913" y="1595439"/>
            <a:ext cx="0" cy="518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562D07-A508-48F1-80B6-287A7E22DCA2}"/>
              </a:ext>
            </a:extLst>
          </p:cNvPr>
          <p:cNvSpPr txBox="1"/>
          <p:nvPr/>
        </p:nvSpPr>
        <p:spPr>
          <a:xfrm>
            <a:off x="5800725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B40FD-4A7D-4DD2-80B7-188033135790}"/>
              </a:ext>
            </a:extLst>
          </p:cNvPr>
          <p:cNvSpPr/>
          <p:nvPr/>
        </p:nvSpPr>
        <p:spPr>
          <a:xfrm>
            <a:off x="3228979" y="3745558"/>
            <a:ext cx="4274932" cy="1439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8FA54-1212-4541-A4D1-B2EC2615B36D}"/>
              </a:ext>
            </a:extLst>
          </p:cNvPr>
          <p:cNvSpPr txBox="1"/>
          <p:nvPr/>
        </p:nvSpPr>
        <p:spPr>
          <a:xfrm>
            <a:off x="3386139" y="394891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prev</a:t>
            </a:r>
            <a:r>
              <a:rPr lang="en-US" sz="3000" b="1" dirty="0"/>
              <a:t>-&gt;next = </a:t>
            </a:r>
            <a:r>
              <a:rPr lang="en-US" sz="3000" b="1" dirty="0" err="1"/>
              <a:t>pres</a:t>
            </a:r>
            <a:r>
              <a:rPr lang="en-US" sz="3000" b="1" dirty="0"/>
              <a:t>-&gt;next;</a:t>
            </a:r>
          </a:p>
          <a:p>
            <a:r>
              <a:rPr lang="en-US" sz="3000" dirty="0"/>
              <a:t>delete </a:t>
            </a:r>
            <a:r>
              <a:rPr lang="en-US" sz="3000" dirty="0" err="1"/>
              <a:t>pres</a:t>
            </a:r>
            <a:r>
              <a:rPr lang="en-US" sz="3000" dirty="0"/>
              <a:t>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BAD6-33CE-4AF6-AE5A-AF21EA699E2F}"/>
              </a:ext>
            </a:extLst>
          </p:cNvPr>
          <p:cNvCxnSpPr>
            <a:cxnSpLocks/>
          </p:cNvCxnSpPr>
          <p:nvPr/>
        </p:nvCxnSpPr>
        <p:spPr>
          <a:xfrm>
            <a:off x="441483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80245E-3BE2-49BE-9168-04D1F94D49EB}"/>
              </a:ext>
            </a:extLst>
          </p:cNvPr>
          <p:cNvSpPr txBox="1"/>
          <p:nvPr/>
        </p:nvSpPr>
        <p:spPr>
          <a:xfrm>
            <a:off x="405765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30A6BC7-AA23-4E1B-B2D0-3A8FF4B2325D}"/>
              </a:ext>
            </a:extLst>
          </p:cNvPr>
          <p:cNvSpPr/>
          <p:nvPr/>
        </p:nvSpPr>
        <p:spPr>
          <a:xfrm>
            <a:off x="5186362" y="1670601"/>
            <a:ext cx="2472928" cy="924960"/>
          </a:xfrm>
          <a:custGeom>
            <a:avLst/>
            <a:gdLst>
              <a:gd name="connsiteX0" fmla="*/ 0 w 2733675"/>
              <a:gd name="connsiteY0" fmla="*/ 953238 h 953238"/>
              <a:gd name="connsiteX1" fmla="*/ 1304925 w 2733675"/>
              <a:gd name="connsiteY1" fmla="*/ 738 h 953238"/>
              <a:gd name="connsiteX2" fmla="*/ 2733675 w 2733675"/>
              <a:gd name="connsiteY2" fmla="*/ 781788 h 953238"/>
              <a:gd name="connsiteX3" fmla="*/ 2733675 w 2733675"/>
              <a:gd name="connsiteY3" fmla="*/ 781788 h 95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675" h="953238">
                <a:moveTo>
                  <a:pt x="0" y="953238"/>
                </a:moveTo>
                <a:cubicBezTo>
                  <a:pt x="424656" y="491275"/>
                  <a:pt x="849313" y="29313"/>
                  <a:pt x="1304925" y="738"/>
                </a:cubicBezTo>
                <a:cubicBezTo>
                  <a:pt x="1760538" y="-27837"/>
                  <a:pt x="2733675" y="781788"/>
                  <a:pt x="2733675" y="781788"/>
                </a:cubicBezTo>
                <a:lnTo>
                  <a:pt x="2733675" y="781788"/>
                </a:ln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B9-67C0-419F-B7D8-429BE41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Step-2: Deleting the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B0E3-A152-4AD9-8EA2-8286DE5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7812-0A13-412E-B687-F1265E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6EEA-2BC7-40E1-8C4D-E610204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CAE9-26E2-4FF5-A147-041A79FB678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A1FF9-D961-4F22-9347-495D298ACCFD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37CC4-7373-49E8-AADE-68637E7FA8B4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1CDF-B98E-48F6-A30D-6FA76CC7EAC0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59EA-571E-4283-8442-E56C32D2CE74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8857A-D9A4-4241-B4E9-C16C4C32D482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6AA8-6BCE-4CC4-A090-54C58872F013}"/>
              </a:ext>
            </a:extLst>
          </p:cNvPr>
          <p:cNvSpPr/>
          <p:nvPr/>
        </p:nvSpPr>
        <p:spPr>
          <a:xfrm>
            <a:off x="7672388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488F8-F40D-4875-B09D-027FFC7FCA7D}"/>
              </a:ext>
            </a:extLst>
          </p:cNvPr>
          <p:cNvSpPr/>
          <p:nvPr/>
        </p:nvSpPr>
        <p:spPr>
          <a:xfrm>
            <a:off x="8386763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37542-A634-4973-B160-D57FD9313E00}"/>
              </a:ext>
            </a:extLst>
          </p:cNvPr>
          <p:cNvSpPr/>
          <p:nvPr/>
        </p:nvSpPr>
        <p:spPr>
          <a:xfrm>
            <a:off x="945832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32073-1452-479F-AD66-FC860F2412DB}"/>
              </a:ext>
            </a:extLst>
          </p:cNvPr>
          <p:cNvSpPr/>
          <p:nvPr/>
        </p:nvSpPr>
        <p:spPr>
          <a:xfrm>
            <a:off x="1017270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57D40-5C01-4547-ABF6-B4F83FD30D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7D773-2C8A-4B39-8052-78FF0108CC64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84B37-156E-4187-BF18-DAEAFC6BA44C}"/>
              </a:ext>
            </a:extLst>
          </p:cNvPr>
          <p:cNvCxnSpPr>
            <a:cxnSpLocks/>
          </p:cNvCxnSpPr>
          <p:nvPr/>
        </p:nvCxnSpPr>
        <p:spPr>
          <a:xfrm>
            <a:off x="877728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C90A9-0021-4804-9342-5C54F03AC476}"/>
              </a:ext>
            </a:extLst>
          </p:cNvPr>
          <p:cNvCxnSpPr>
            <a:cxnSpLocks/>
          </p:cNvCxnSpPr>
          <p:nvPr/>
        </p:nvCxnSpPr>
        <p:spPr>
          <a:xfrm>
            <a:off x="10577512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96012-A3EB-4500-B02D-1A2F11189C65}"/>
              </a:ext>
            </a:extLst>
          </p:cNvPr>
          <p:cNvCxnSpPr/>
          <p:nvPr/>
        </p:nvCxnSpPr>
        <p:spPr>
          <a:xfrm>
            <a:off x="11387137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625166-EC8D-46A8-A42C-B1CFCCD554C9}"/>
              </a:ext>
            </a:extLst>
          </p:cNvPr>
          <p:cNvSpPr/>
          <p:nvPr/>
        </p:nvSpPr>
        <p:spPr>
          <a:xfrm>
            <a:off x="10887075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1FB7E-6B59-494C-BD71-BA78D42FC39C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55D15-1D88-46A3-B5B3-BC60AA097B64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562D07-A508-48F1-80B6-287A7E22DCA2}"/>
              </a:ext>
            </a:extLst>
          </p:cNvPr>
          <p:cNvSpPr txBox="1"/>
          <p:nvPr/>
        </p:nvSpPr>
        <p:spPr>
          <a:xfrm>
            <a:off x="5800725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B40FD-4A7D-4DD2-80B7-188033135790}"/>
              </a:ext>
            </a:extLst>
          </p:cNvPr>
          <p:cNvSpPr/>
          <p:nvPr/>
        </p:nvSpPr>
        <p:spPr>
          <a:xfrm>
            <a:off x="3228979" y="3745558"/>
            <a:ext cx="4274932" cy="1439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8FA54-1212-4541-A4D1-B2EC2615B36D}"/>
              </a:ext>
            </a:extLst>
          </p:cNvPr>
          <p:cNvSpPr txBox="1"/>
          <p:nvPr/>
        </p:nvSpPr>
        <p:spPr>
          <a:xfrm>
            <a:off x="3386139" y="394891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prev</a:t>
            </a:r>
            <a:r>
              <a:rPr lang="en-US" sz="3000" dirty="0"/>
              <a:t>-&gt;next = </a:t>
            </a:r>
            <a:r>
              <a:rPr lang="en-US" sz="3000" dirty="0" err="1"/>
              <a:t>pres</a:t>
            </a:r>
            <a:r>
              <a:rPr lang="en-US" sz="3000" dirty="0"/>
              <a:t>-&gt;next;</a:t>
            </a:r>
          </a:p>
          <a:p>
            <a:r>
              <a:rPr lang="en-US" sz="3000" b="1" dirty="0"/>
              <a:t>delete </a:t>
            </a:r>
            <a:r>
              <a:rPr lang="en-US" sz="3000" b="1" dirty="0" err="1"/>
              <a:t>pres</a:t>
            </a:r>
            <a:r>
              <a:rPr lang="en-US" sz="3000" b="1" dirty="0"/>
              <a:t>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BAD6-33CE-4AF6-AE5A-AF21EA699E2F}"/>
              </a:ext>
            </a:extLst>
          </p:cNvPr>
          <p:cNvCxnSpPr>
            <a:cxnSpLocks/>
          </p:cNvCxnSpPr>
          <p:nvPr/>
        </p:nvCxnSpPr>
        <p:spPr>
          <a:xfrm>
            <a:off x="441483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80245E-3BE2-49BE-9168-04D1F94D49EB}"/>
              </a:ext>
            </a:extLst>
          </p:cNvPr>
          <p:cNvSpPr txBox="1"/>
          <p:nvPr/>
        </p:nvSpPr>
        <p:spPr>
          <a:xfrm>
            <a:off x="405765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30A6BC7-AA23-4E1B-B2D0-3A8FF4B2325D}"/>
              </a:ext>
            </a:extLst>
          </p:cNvPr>
          <p:cNvSpPr/>
          <p:nvPr/>
        </p:nvSpPr>
        <p:spPr>
          <a:xfrm>
            <a:off x="5186362" y="1670601"/>
            <a:ext cx="2472928" cy="924960"/>
          </a:xfrm>
          <a:custGeom>
            <a:avLst/>
            <a:gdLst>
              <a:gd name="connsiteX0" fmla="*/ 0 w 2733675"/>
              <a:gd name="connsiteY0" fmla="*/ 953238 h 953238"/>
              <a:gd name="connsiteX1" fmla="*/ 1304925 w 2733675"/>
              <a:gd name="connsiteY1" fmla="*/ 738 h 953238"/>
              <a:gd name="connsiteX2" fmla="*/ 2733675 w 2733675"/>
              <a:gd name="connsiteY2" fmla="*/ 781788 h 953238"/>
              <a:gd name="connsiteX3" fmla="*/ 2733675 w 2733675"/>
              <a:gd name="connsiteY3" fmla="*/ 781788 h 95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675" h="953238">
                <a:moveTo>
                  <a:pt x="0" y="953238"/>
                </a:moveTo>
                <a:cubicBezTo>
                  <a:pt x="424656" y="491275"/>
                  <a:pt x="849313" y="29313"/>
                  <a:pt x="1304925" y="738"/>
                </a:cubicBezTo>
                <a:cubicBezTo>
                  <a:pt x="1760538" y="-27837"/>
                  <a:pt x="2733675" y="781788"/>
                  <a:pt x="2733675" y="781788"/>
                </a:cubicBezTo>
                <a:lnTo>
                  <a:pt x="2733675" y="781788"/>
                </a:ln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6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B9-67C0-419F-B7D8-429BE41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Step-2: Deleting the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B0E3-A152-4AD9-8EA2-8286DE5E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7812-0A13-412E-B687-F1265E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6EEA-2BC7-40E1-8C4D-E610204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CAE9-26E2-4FF5-A147-041A79FB678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A1FF9-D961-4F22-9347-495D298ACCFD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37CC4-7373-49E8-AADE-68637E7FA8B4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1CDF-B98E-48F6-A30D-6FA76CC7EAC0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59EA-571E-4283-8442-E56C32D2CE74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8857A-D9A4-4241-B4E9-C16C4C32D482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6AA8-6BCE-4CC4-A090-54C58872F013}"/>
              </a:ext>
            </a:extLst>
          </p:cNvPr>
          <p:cNvSpPr/>
          <p:nvPr/>
        </p:nvSpPr>
        <p:spPr>
          <a:xfrm>
            <a:off x="592328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488F8-F40D-4875-B09D-027FFC7FCA7D}"/>
              </a:ext>
            </a:extLst>
          </p:cNvPr>
          <p:cNvSpPr/>
          <p:nvPr/>
        </p:nvSpPr>
        <p:spPr>
          <a:xfrm>
            <a:off x="663765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37542-A634-4973-B160-D57FD9313E00}"/>
              </a:ext>
            </a:extLst>
          </p:cNvPr>
          <p:cNvSpPr/>
          <p:nvPr/>
        </p:nvSpPr>
        <p:spPr>
          <a:xfrm>
            <a:off x="770921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32073-1452-479F-AD66-FC860F2412DB}"/>
              </a:ext>
            </a:extLst>
          </p:cNvPr>
          <p:cNvSpPr/>
          <p:nvPr/>
        </p:nvSpPr>
        <p:spPr>
          <a:xfrm>
            <a:off x="842359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57D40-5C01-4547-ABF6-B4F83FD30D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7D773-2C8A-4B39-8052-78FF0108CC64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84B37-156E-4187-BF18-DAEAFC6BA44C}"/>
              </a:ext>
            </a:extLst>
          </p:cNvPr>
          <p:cNvCxnSpPr>
            <a:cxnSpLocks/>
          </p:cNvCxnSpPr>
          <p:nvPr/>
        </p:nvCxnSpPr>
        <p:spPr>
          <a:xfrm>
            <a:off x="702818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2C90A9-0021-4804-9342-5C54F03AC476}"/>
              </a:ext>
            </a:extLst>
          </p:cNvPr>
          <p:cNvCxnSpPr>
            <a:cxnSpLocks/>
          </p:cNvCxnSpPr>
          <p:nvPr/>
        </p:nvCxnSpPr>
        <p:spPr>
          <a:xfrm>
            <a:off x="8828404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96012-A3EB-4500-B02D-1A2F11189C65}"/>
              </a:ext>
            </a:extLst>
          </p:cNvPr>
          <p:cNvCxnSpPr/>
          <p:nvPr/>
        </p:nvCxnSpPr>
        <p:spPr>
          <a:xfrm>
            <a:off x="9638029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625166-EC8D-46A8-A42C-B1CFCCD554C9}"/>
              </a:ext>
            </a:extLst>
          </p:cNvPr>
          <p:cNvSpPr/>
          <p:nvPr/>
        </p:nvSpPr>
        <p:spPr>
          <a:xfrm>
            <a:off x="9137967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1FB7E-6B59-494C-BD71-BA78D42FC39C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55D15-1D88-46A3-B5B3-BC60AA097B64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BAD6-33CE-4AF6-AE5A-AF21EA699E2F}"/>
              </a:ext>
            </a:extLst>
          </p:cNvPr>
          <p:cNvCxnSpPr>
            <a:cxnSpLocks/>
          </p:cNvCxnSpPr>
          <p:nvPr/>
        </p:nvCxnSpPr>
        <p:spPr>
          <a:xfrm>
            <a:off x="441483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80245E-3BE2-49BE-9168-04D1F94D49EB}"/>
              </a:ext>
            </a:extLst>
          </p:cNvPr>
          <p:cNvSpPr txBox="1"/>
          <p:nvPr/>
        </p:nvSpPr>
        <p:spPr>
          <a:xfrm>
            <a:off x="405765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08AA00-5D3C-4394-920F-D7259B6E3ED9}"/>
              </a:ext>
            </a:extLst>
          </p:cNvPr>
          <p:cNvCxnSpPr>
            <a:cxnSpLocks/>
          </p:cNvCxnSpPr>
          <p:nvPr/>
        </p:nvCxnSpPr>
        <p:spPr>
          <a:xfrm>
            <a:off x="5242244" y="258603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87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F8A-1AAD-4007-ADC5-9CAFABA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node 13 after node 10 (pointed to by 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ADCA-52FF-4D0E-906B-EA5EA5B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EDD-C8F1-4660-A097-317BB6C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708E-34FE-464F-B8EE-CDAE96E0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FB57B-B437-41E5-A6F0-BEF54A01367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36EB5-2E6F-48E3-933E-BC952D41D844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B08E4-DA19-40CC-BFC9-0943CFC16685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67B06-BA51-4EFA-9667-C9D8250077A7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C02B2-AF5A-47A2-A58A-A43DE5D7E9B1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520D6-51C7-4851-B484-CA6D2EAD11FC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4E02D-02A6-4E82-AC6C-A5CC51745FBF}"/>
              </a:ext>
            </a:extLst>
          </p:cNvPr>
          <p:cNvSpPr/>
          <p:nvPr/>
        </p:nvSpPr>
        <p:spPr>
          <a:xfrm>
            <a:off x="592328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C9F43-77DB-4879-B070-002FDE16BF13}"/>
              </a:ext>
            </a:extLst>
          </p:cNvPr>
          <p:cNvSpPr/>
          <p:nvPr/>
        </p:nvSpPr>
        <p:spPr>
          <a:xfrm>
            <a:off x="663765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7B9C6-9956-4FA3-A628-5F94A01795A1}"/>
              </a:ext>
            </a:extLst>
          </p:cNvPr>
          <p:cNvSpPr/>
          <p:nvPr/>
        </p:nvSpPr>
        <p:spPr>
          <a:xfrm>
            <a:off x="770921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BECC4-70F5-4440-97FC-0D39D23B6FF5}"/>
              </a:ext>
            </a:extLst>
          </p:cNvPr>
          <p:cNvSpPr/>
          <p:nvPr/>
        </p:nvSpPr>
        <p:spPr>
          <a:xfrm>
            <a:off x="842359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54F76-1656-4097-9AFF-8650CD842DC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0AD46-0437-48E9-8759-766EC26DAF8C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A1602-19D4-4C13-8D4D-3E5B0CE1519D}"/>
              </a:ext>
            </a:extLst>
          </p:cNvPr>
          <p:cNvCxnSpPr>
            <a:cxnSpLocks/>
          </p:cNvCxnSpPr>
          <p:nvPr/>
        </p:nvCxnSpPr>
        <p:spPr>
          <a:xfrm>
            <a:off x="702818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E7078B-B1DF-49C3-B18F-DDA740D1E322}"/>
              </a:ext>
            </a:extLst>
          </p:cNvPr>
          <p:cNvCxnSpPr>
            <a:cxnSpLocks/>
          </p:cNvCxnSpPr>
          <p:nvPr/>
        </p:nvCxnSpPr>
        <p:spPr>
          <a:xfrm>
            <a:off x="8828404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91E966-0826-4FF7-B98A-AA45D9BCB76E}"/>
              </a:ext>
            </a:extLst>
          </p:cNvPr>
          <p:cNvCxnSpPr/>
          <p:nvPr/>
        </p:nvCxnSpPr>
        <p:spPr>
          <a:xfrm>
            <a:off x="9638029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DEC7FA-56B6-4A3E-803A-F00116877DF8}"/>
              </a:ext>
            </a:extLst>
          </p:cNvPr>
          <p:cNvSpPr/>
          <p:nvPr/>
        </p:nvSpPr>
        <p:spPr>
          <a:xfrm>
            <a:off x="9137967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45509-186B-470F-A60E-8A58EB91888D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AD3E5-3EB8-46EA-B069-F4EF900AB7A8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073185-5363-4429-9FE0-49F4A759F1BB}"/>
              </a:ext>
            </a:extLst>
          </p:cNvPr>
          <p:cNvCxnSpPr>
            <a:cxnSpLocks/>
          </p:cNvCxnSpPr>
          <p:nvPr/>
        </p:nvCxnSpPr>
        <p:spPr>
          <a:xfrm>
            <a:off x="5242244" y="258603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4FF17-D008-4E5B-B970-D70B0496AB72}"/>
              </a:ext>
            </a:extLst>
          </p:cNvPr>
          <p:cNvCxnSpPr>
            <a:cxnSpLocks/>
          </p:cNvCxnSpPr>
          <p:nvPr/>
        </p:nvCxnSpPr>
        <p:spPr>
          <a:xfrm>
            <a:off x="628427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6726C7-09C1-407E-9460-C6D005991D78}"/>
              </a:ext>
            </a:extLst>
          </p:cNvPr>
          <p:cNvSpPr txBox="1"/>
          <p:nvPr/>
        </p:nvSpPr>
        <p:spPr>
          <a:xfrm>
            <a:off x="592709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46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F8A-1AAD-4007-ADC5-9CAFABA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ADCA-52FF-4D0E-906B-EA5EA5B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EDD-C8F1-4660-A097-317BB6C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708E-34FE-464F-B8EE-CDAE96E0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FB57B-B437-41E5-A6F0-BEF54A01367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36EB5-2E6F-48E3-933E-BC952D41D844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B08E4-DA19-40CC-BFC9-0943CFC16685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67B06-BA51-4EFA-9667-C9D8250077A7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C02B2-AF5A-47A2-A58A-A43DE5D7E9B1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520D6-51C7-4851-B484-CA6D2EAD11FC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4E02D-02A6-4E82-AC6C-A5CC51745FBF}"/>
              </a:ext>
            </a:extLst>
          </p:cNvPr>
          <p:cNvSpPr/>
          <p:nvPr/>
        </p:nvSpPr>
        <p:spPr>
          <a:xfrm>
            <a:off x="592328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C9F43-77DB-4879-B070-002FDE16BF13}"/>
              </a:ext>
            </a:extLst>
          </p:cNvPr>
          <p:cNvSpPr/>
          <p:nvPr/>
        </p:nvSpPr>
        <p:spPr>
          <a:xfrm>
            <a:off x="663765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7B9C6-9956-4FA3-A628-5F94A01795A1}"/>
              </a:ext>
            </a:extLst>
          </p:cNvPr>
          <p:cNvSpPr/>
          <p:nvPr/>
        </p:nvSpPr>
        <p:spPr>
          <a:xfrm>
            <a:off x="770921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BECC4-70F5-4440-97FC-0D39D23B6FF5}"/>
              </a:ext>
            </a:extLst>
          </p:cNvPr>
          <p:cNvSpPr/>
          <p:nvPr/>
        </p:nvSpPr>
        <p:spPr>
          <a:xfrm>
            <a:off x="842359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54F76-1656-4097-9AFF-8650CD842DC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0AD46-0437-48E9-8759-766EC26DAF8C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A1602-19D4-4C13-8D4D-3E5B0CE1519D}"/>
              </a:ext>
            </a:extLst>
          </p:cNvPr>
          <p:cNvCxnSpPr>
            <a:cxnSpLocks/>
          </p:cNvCxnSpPr>
          <p:nvPr/>
        </p:nvCxnSpPr>
        <p:spPr>
          <a:xfrm>
            <a:off x="702818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E7078B-B1DF-49C3-B18F-DDA740D1E322}"/>
              </a:ext>
            </a:extLst>
          </p:cNvPr>
          <p:cNvCxnSpPr>
            <a:cxnSpLocks/>
          </p:cNvCxnSpPr>
          <p:nvPr/>
        </p:nvCxnSpPr>
        <p:spPr>
          <a:xfrm>
            <a:off x="8828404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91E966-0826-4FF7-B98A-AA45D9BCB76E}"/>
              </a:ext>
            </a:extLst>
          </p:cNvPr>
          <p:cNvCxnSpPr/>
          <p:nvPr/>
        </p:nvCxnSpPr>
        <p:spPr>
          <a:xfrm>
            <a:off x="9638029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DEC7FA-56B6-4A3E-803A-F00116877DF8}"/>
              </a:ext>
            </a:extLst>
          </p:cNvPr>
          <p:cNvSpPr/>
          <p:nvPr/>
        </p:nvSpPr>
        <p:spPr>
          <a:xfrm>
            <a:off x="9137967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45509-186B-470F-A60E-8A58EB91888D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AD3E5-3EB8-46EA-B069-F4EF900AB7A8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073185-5363-4429-9FE0-49F4A759F1BB}"/>
              </a:ext>
            </a:extLst>
          </p:cNvPr>
          <p:cNvCxnSpPr>
            <a:cxnSpLocks/>
          </p:cNvCxnSpPr>
          <p:nvPr/>
        </p:nvCxnSpPr>
        <p:spPr>
          <a:xfrm>
            <a:off x="5242244" y="258603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4FF17-D008-4E5B-B970-D70B0496AB72}"/>
              </a:ext>
            </a:extLst>
          </p:cNvPr>
          <p:cNvCxnSpPr>
            <a:cxnSpLocks/>
          </p:cNvCxnSpPr>
          <p:nvPr/>
        </p:nvCxnSpPr>
        <p:spPr>
          <a:xfrm>
            <a:off x="6284278" y="1595439"/>
            <a:ext cx="0" cy="5183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6726C7-09C1-407E-9460-C6D005991D78}"/>
              </a:ext>
            </a:extLst>
          </p:cNvPr>
          <p:cNvSpPr txBox="1"/>
          <p:nvPr/>
        </p:nvSpPr>
        <p:spPr>
          <a:xfrm>
            <a:off x="5927090" y="1085851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5F59AB-1D0D-409C-B7FB-32FE35FD51C7}"/>
              </a:ext>
            </a:extLst>
          </p:cNvPr>
          <p:cNvSpPr/>
          <p:nvPr/>
        </p:nvSpPr>
        <p:spPr>
          <a:xfrm>
            <a:off x="3202783" y="4343400"/>
            <a:ext cx="5910260" cy="1742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B569C-0B3C-4C81-8956-5128F6D44A9F}"/>
              </a:ext>
            </a:extLst>
          </p:cNvPr>
          <p:cNvSpPr txBox="1"/>
          <p:nvPr/>
        </p:nvSpPr>
        <p:spPr>
          <a:xfrm>
            <a:off x="3726657" y="4515167"/>
            <a:ext cx="525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Node * temp = new Node;</a:t>
            </a:r>
          </a:p>
          <a:p>
            <a:r>
              <a:rPr lang="en-US" sz="3000" dirty="0"/>
              <a:t>temp-&gt;next = </a:t>
            </a:r>
            <a:r>
              <a:rPr lang="en-US" sz="3000" dirty="0" err="1"/>
              <a:t>prev</a:t>
            </a:r>
            <a:r>
              <a:rPr lang="en-US" sz="3000" dirty="0"/>
              <a:t>-&gt;next;</a:t>
            </a:r>
          </a:p>
          <a:p>
            <a:r>
              <a:rPr lang="en-US" sz="3000" dirty="0" err="1"/>
              <a:t>prev</a:t>
            </a:r>
            <a:r>
              <a:rPr lang="en-US" sz="3000" dirty="0"/>
              <a:t>-&gt;next = temp;</a:t>
            </a:r>
          </a:p>
        </p:txBody>
      </p:sp>
    </p:spTree>
    <p:extLst>
      <p:ext uri="{BB962C8B-B14F-4D97-AF65-F5344CB8AC3E}">
        <p14:creationId xmlns:p14="http://schemas.microsoft.com/office/powerpoint/2010/main" val="2740298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F8A-1AAD-4007-ADC5-9CAFABA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ADCA-52FF-4D0E-906B-EA5EA5B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EDD-C8F1-4660-A097-317BB6C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708E-34FE-464F-B8EE-CDAE96E0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FB57B-B437-41E5-A6F0-BEF54A01367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36EB5-2E6F-48E3-933E-BC952D41D844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B08E4-DA19-40CC-BFC9-0943CFC16685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67B06-BA51-4EFA-9667-C9D8250077A7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C02B2-AF5A-47A2-A58A-A43DE5D7E9B1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520D6-51C7-4851-B484-CA6D2EAD11FC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4E02D-02A6-4E82-AC6C-A5CC51745FBF}"/>
              </a:ext>
            </a:extLst>
          </p:cNvPr>
          <p:cNvSpPr/>
          <p:nvPr/>
        </p:nvSpPr>
        <p:spPr>
          <a:xfrm>
            <a:off x="592328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C9F43-77DB-4879-B070-002FDE16BF13}"/>
              </a:ext>
            </a:extLst>
          </p:cNvPr>
          <p:cNvSpPr/>
          <p:nvPr/>
        </p:nvSpPr>
        <p:spPr>
          <a:xfrm>
            <a:off x="663765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7B9C6-9956-4FA3-A628-5F94A01795A1}"/>
              </a:ext>
            </a:extLst>
          </p:cNvPr>
          <p:cNvSpPr/>
          <p:nvPr/>
        </p:nvSpPr>
        <p:spPr>
          <a:xfrm>
            <a:off x="770921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BECC4-70F5-4440-97FC-0D39D23B6FF5}"/>
              </a:ext>
            </a:extLst>
          </p:cNvPr>
          <p:cNvSpPr/>
          <p:nvPr/>
        </p:nvSpPr>
        <p:spPr>
          <a:xfrm>
            <a:off x="842359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54F76-1656-4097-9AFF-8650CD842DC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0AD46-0437-48E9-8759-766EC26DAF8C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A1602-19D4-4C13-8D4D-3E5B0CE1519D}"/>
              </a:ext>
            </a:extLst>
          </p:cNvPr>
          <p:cNvCxnSpPr>
            <a:cxnSpLocks/>
          </p:cNvCxnSpPr>
          <p:nvPr/>
        </p:nvCxnSpPr>
        <p:spPr>
          <a:xfrm>
            <a:off x="702818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E7078B-B1DF-49C3-B18F-DDA740D1E322}"/>
              </a:ext>
            </a:extLst>
          </p:cNvPr>
          <p:cNvCxnSpPr>
            <a:cxnSpLocks/>
          </p:cNvCxnSpPr>
          <p:nvPr/>
        </p:nvCxnSpPr>
        <p:spPr>
          <a:xfrm>
            <a:off x="8828404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91E966-0826-4FF7-B98A-AA45D9BCB76E}"/>
              </a:ext>
            </a:extLst>
          </p:cNvPr>
          <p:cNvCxnSpPr/>
          <p:nvPr/>
        </p:nvCxnSpPr>
        <p:spPr>
          <a:xfrm>
            <a:off x="9638029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DEC7FA-56B6-4A3E-803A-F00116877DF8}"/>
              </a:ext>
            </a:extLst>
          </p:cNvPr>
          <p:cNvSpPr/>
          <p:nvPr/>
        </p:nvSpPr>
        <p:spPr>
          <a:xfrm>
            <a:off x="9137967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45509-186B-470F-A60E-8A58EB91888D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AD3E5-3EB8-46EA-B069-F4EF900AB7A8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073185-5363-4429-9FE0-49F4A759F1BB}"/>
              </a:ext>
            </a:extLst>
          </p:cNvPr>
          <p:cNvCxnSpPr>
            <a:cxnSpLocks/>
          </p:cNvCxnSpPr>
          <p:nvPr/>
        </p:nvCxnSpPr>
        <p:spPr>
          <a:xfrm>
            <a:off x="5242244" y="258603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4FF17-D008-4E5B-B970-D70B0496AB72}"/>
              </a:ext>
            </a:extLst>
          </p:cNvPr>
          <p:cNvCxnSpPr>
            <a:cxnSpLocks/>
          </p:cNvCxnSpPr>
          <p:nvPr/>
        </p:nvCxnSpPr>
        <p:spPr>
          <a:xfrm flipV="1">
            <a:off x="6294438" y="3100199"/>
            <a:ext cx="0" cy="5095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6726C7-09C1-407E-9460-C6D005991D78}"/>
              </a:ext>
            </a:extLst>
          </p:cNvPr>
          <p:cNvSpPr txBox="1"/>
          <p:nvPr/>
        </p:nvSpPr>
        <p:spPr>
          <a:xfrm>
            <a:off x="5937250" y="3567559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5F59AB-1D0D-409C-B7FB-32FE35FD51C7}"/>
              </a:ext>
            </a:extLst>
          </p:cNvPr>
          <p:cNvSpPr/>
          <p:nvPr/>
        </p:nvSpPr>
        <p:spPr>
          <a:xfrm>
            <a:off x="3202783" y="4343400"/>
            <a:ext cx="5910260" cy="1742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B569C-0B3C-4C81-8956-5128F6D44A9F}"/>
              </a:ext>
            </a:extLst>
          </p:cNvPr>
          <p:cNvSpPr txBox="1"/>
          <p:nvPr/>
        </p:nvSpPr>
        <p:spPr>
          <a:xfrm>
            <a:off x="3726657" y="4515167"/>
            <a:ext cx="525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Node * temp = new Node;</a:t>
            </a:r>
          </a:p>
          <a:p>
            <a:r>
              <a:rPr lang="en-US" sz="3000" dirty="0"/>
              <a:t>temp-&gt;next = </a:t>
            </a:r>
            <a:r>
              <a:rPr lang="en-US" sz="3000" dirty="0" err="1"/>
              <a:t>prev</a:t>
            </a:r>
            <a:r>
              <a:rPr lang="en-US" sz="3000" dirty="0"/>
              <a:t>-&gt;next;</a:t>
            </a:r>
          </a:p>
          <a:p>
            <a:r>
              <a:rPr lang="en-US" sz="3000" dirty="0" err="1"/>
              <a:t>prev</a:t>
            </a:r>
            <a:r>
              <a:rPr lang="en-US" sz="3000" dirty="0"/>
              <a:t>-&gt;next = temp;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EBCA3C-E326-4DFE-9A55-70139D905244}"/>
              </a:ext>
            </a:extLst>
          </p:cNvPr>
          <p:cNvSpPr/>
          <p:nvPr/>
        </p:nvSpPr>
        <p:spPr>
          <a:xfrm>
            <a:off x="7216457" y="1033758"/>
            <a:ext cx="714375" cy="6953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B1CD19-E384-4CE1-86A2-B56E79071D5B}"/>
              </a:ext>
            </a:extLst>
          </p:cNvPr>
          <p:cNvSpPr/>
          <p:nvPr/>
        </p:nvSpPr>
        <p:spPr>
          <a:xfrm>
            <a:off x="7930832" y="1033758"/>
            <a:ext cx="714375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604427-A988-43C0-A588-D90FC9328D24}"/>
              </a:ext>
            </a:extLst>
          </p:cNvPr>
          <p:cNvCxnSpPr>
            <a:cxnSpLocks/>
          </p:cNvCxnSpPr>
          <p:nvPr/>
        </p:nvCxnSpPr>
        <p:spPr>
          <a:xfrm>
            <a:off x="6470017" y="1334005"/>
            <a:ext cx="60864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B0AA09-E316-441C-A5A5-5D6F96749C07}"/>
              </a:ext>
            </a:extLst>
          </p:cNvPr>
          <p:cNvSpPr txBox="1"/>
          <p:nvPr/>
        </p:nvSpPr>
        <p:spPr>
          <a:xfrm>
            <a:off x="5621977" y="1086147"/>
            <a:ext cx="96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83915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F8A-1AAD-4007-ADC5-9CAFABA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ADCA-52FF-4D0E-906B-EA5EA5B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EDD-C8F1-4660-A097-317BB6C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708E-34FE-464F-B8EE-CDAE96E0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FB57B-B437-41E5-A6F0-BEF54A01367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36EB5-2E6F-48E3-933E-BC952D41D844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B08E4-DA19-40CC-BFC9-0943CFC16685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67B06-BA51-4EFA-9667-C9D8250077A7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C02B2-AF5A-47A2-A58A-A43DE5D7E9B1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520D6-51C7-4851-B484-CA6D2EAD11FC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4E02D-02A6-4E82-AC6C-A5CC51745FBF}"/>
              </a:ext>
            </a:extLst>
          </p:cNvPr>
          <p:cNvSpPr/>
          <p:nvPr/>
        </p:nvSpPr>
        <p:spPr>
          <a:xfrm>
            <a:off x="592328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C9F43-77DB-4879-B070-002FDE16BF13}"/>
              </a:ext>
            </a:extLst>
          </p:cNvPr>
          <p:cNvSpPr/>
          <p:nvPr/>
        </p:nvSpPr>
        <p:spPr>
          <a:xfrm>
            <a:off x="663765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7B9C6-9956-4FA3-A628-5F94A01795A1}"/>
              </a:ext>
            </a:extLst>
          </p:cNvPr>
          <p:cNvSpPr/>
          <p:nvPr/>
        </p:nvSpPr>
        <p:spPr>
          <a:xfrm>
            <a:off x="770921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BECC4-70F5-4440-97FC-0D39D23B6FF5}"/>
              </a:ext>
            </a:extLst>
          </p:cNvPr>
          <p:cNvSpPr/>
          <p:nvPr/>
        </p:nvSpPr>
        <p:spPr>
          <a:xfrm>
            <a:off x="842359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54F76-1656-4097-9AFF-8650CD842DC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0AD46-0437-48E9-8759-766EC26DAF8C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A1602-19D4-4C13-8D4D-3E5B0CE1519D}"/>
              </a:ext>
            </a:extLst>
          </p:cNvPr>
          <p:cNvCxnSpPr>
            <a:cxnSpLocks/>
          </p:cNvCxnSpPr>
          <p:nvPr/>
        </p:nvCxnSpPr>
        <p:spPr>
          <a:xfrm>
            <a:off x="702818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E7078B-B1DF-49C3-B18F-DDA740D1E322}"/>
              </a:ext>
            </a:extLst>
          </p:cNvPr>
          <p:cNvCxnSpPr>
            <a:cxnSpLocks/>
          </p:cNvCxnSpPr>
          <p:nvPr/>
        </p:nvCxnSpPr>
        <p:spPr>
          <a:xfrm>
            <a:off x="8828404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91E966-0826-4FF7-B98A-AA45D9BCB76E}"/>
              </a:ext>
            </a:extLst>
          </p:cNvPr>
          <p:cNvCxnSpPr/>
          <p:nvPr/>
        </p:nvCxnSpPr>
        <p:spPr>
          <a:xfrm>
            <a:off x="9638029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DEC7FA-56B6-4A3E-803A-F00116877DF8}"/>
              </a:ext>
            </a:extLst>
          </p:cNvPr>
          <p:cNvSpPr/>
          <p:nvPr/>
        </p:nvSpPr>
        <p:spPr>
          <a:xfrm>
            <a:off x="9137967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45509-186B-470F-A60E-8A58EB91888D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AD3E5-3EB8-46EA-B069-F4EF900AB7A8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073185-5363-4429-9FE0-49F4A759F1BB}"/>
              </a:ext>
            </a:extLst>
          </p:cNvPr>
          <p:cNvCxnSpPr>
            <a:cxnSpLocks/>
          </p:cNvCxnSpPr>
          <p:nvPr/>
        </p:nvCxnSpPr>
        <p:spPr>
          <a:xfrm>
            <a:off x="5242244" y="258603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4FF17-D008-4E5B-B970-D70B0496AB72}"/>
              </a:ext>
            </a:extLst>
          </p:cNvPr>
          <p:cNvCxnSpPr>
            <a:cxnSpLocks/>
          </p:cNvCxnSpPr>
          <p:nvPr/>
        </p:nvCxnSpPr>
        <p:spPr>
          <a:xfrm flipV="1">
            <a:off x="6294438" y="3100199"/>
            <a:ext cx="0" cy="5095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6726C7-09C1-407E-9460-C6D005991D78}"/>
              </a:ext>
            </a:extLst>
          </p:cNvPr>
          <p:cNvSpPr txBox="1"/>
          <p:nvPr/>
        </p:nvSpPr>
        <p:spPr>
          <a:xfrm>
            <a:off x="5937250" y="3567559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5F59AB-1D0D-409C-B7FB-32FE35FD51C7}"/>
              </a:ext>
            </a:extLst>
          </p:cNvPr>
          <p:cNvSpPr/>
          <p:nvPr/>
        </p:nvSpPr>
        <p:spPr>
          <a:xfrm>
            <a:off x="3202783" y="4343400"/>
            <a:ext cx="5910260" cy="1742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B569C-0B3C-4C81-8956-5128F6D44A9F}"/>
              </a:ext>
            </a:extLst>
          </p:cNvPr>
          <p:cNvSpPr txBox="1"/>
          <p:nvPr/>
        </p:nvSpPr>
        <p:spPr>
          <a:xfrm>
            <a:off x="3726657" y="4515167"/>
            <a:ext cx="525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Node * temp = new Node;</a:t>
            </a:r>
          </a:p>
          <a:p>
            <a:r>
              <a:rPr lang="en-US" sz="3000" b="1" dirty="0"/>
              <a:t>temp-&gt;next = </a:t>
            </a:r>
            <a:r>
              <a:rPr lang="en-US" sz="3000" b="1" dirty="0" err="1"/>
              <a:t>prev</a:t>
            </a:r>
            <a:r>
              <a:rPr lang="en-US" sz="3000" b="1" dirty="0"/>
              <a:t>-&gt;next;</a:t>
            </a:r>
          </a:p>
          <a:p>
            <a:r>
              <a:rPr lang="en-US" sz="3000" dirty="0" err="1"/>
              <a:t>prev</a:t>
            </a:r>
            <a:r>
              <a:rPr lang="en-US" sz="3000" dirty="0"/>
              <a:t>-&gt;next = temp;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EBCA3C-E326-4DFE-9A55-70139D905244}"/>
              </a:ext>
            </a:extLst>
          </p:cNvPr>
          <p:cNvSpPr/>
          <p:nvPr/>
        </p:nvSpPr>
        <p:spPr>
          <a:xfrm>
            <a:off x="7216457" y="1033758"/>
            <a:ext cx="714375" cy="6953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B1CD19-E384-4CE1-86A2-B56E79071D5B}"/>
              </a:ext>
            </a:extLst>
          </p:cNvPr>
          <p:cNvSpPr/>
          <p:nvPr/>
        </p:nvSpPr>
        <p:spPr>
          <a:xfrm>
            <a:off x="7930832" y="1033758"/>
            <a:ext cx="714375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604427-A988-43C0-A588-D90FC9328D24}"/>
              </a:ext>
            </a:extLst>
          </p:cNvPr>
          <p:cNvCxnSpPr>
            <a:cxnSpLocks/>
          </p:cNvCxnSpPr>
          <p:nvPr/>
        </p:nvCxnSpPr>
        <p:spPr>
          <a:xfrm>
            <a:off x="6470017" y="1334005"/>
            <a:ext cx="60864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B0AA09-E316-441C-A5A5-5D6F96749C07}"/>
              </a:ext>
            </a:extLst>
          </p:cNvPr>
          <p:cNvSpPr txBox="1"/>
          <p:nvPr/>
        </p:nvSpPr>
        <p:spPr>
          <a:xfrm>
            <a:off x="5621977" y="1086147"/>
            <a:ext cx="96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390F1-86A5-465B-A3B5-5DA47F00505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066405" y="1422400"/>
            <a:ext cx="193675" cy="825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57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F8A-1AAD-4007-ADC5-9CAFABA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ADCA-52FF-4D0E-906B-EA5EA5B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EDD-C8F1-4660-A097-317BB6C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708E-34FE-464F-B8EE-CDAE96E0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FB57B-B437-41E5-A6F0-BEF54A013671}"/>
              </a:ext>
            </a:extLst>
          </p:cNvPr>
          <p:cNvSpPr/>
          <p:nvPr/>
        </p:nvSpPr>
        <p:spPr>
          <a:xfrm>
            <a:off x="49530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36EB5-2E6F-48E3-933E-BC952D41D844}"/>
              </a:ext>
            </a:extLst>
          </p:cNvPr>
          <p:cNvSpPr/>
          <p:nvPr/>
        </p:nvSpPr>
        <p:spPr>
          <a:xfrm>
            <a:off x="120967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B08E4-DA19-40CC-BFC9-0943CFC16685}"/>
              </a:ext>
            </a:extLst>
          </p:cNvPr>
          <p:cNvSpPr/>
          <p:nvPr/>
        </p:nvSpPr>
        <p:spPr>
          <a:xfrm>
            <a:off x="228123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67B06-BA51-4EFA-9667-C9D8250077A7}"/>
              </a:ext>
            </a:extLst>
          </p:cNvPr>
          <p:cNvSpPr/>
          <p:nvPr/>
        </p:nvSpPr>
        <p:spPr>
          <a:xfrm>
            <a:off x="299561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C02B2-AF5A-47A2-A58A-A43DE5D7E9B1}"/>
              </a:ext>
            </a:extLst>
          </p:cNvPr>
          <p:cNvSpPr/>
          <p:nvPr/>
        </p:nvSpPr>
        <p:spPr>
          <a:xfrm>
            <a:off x="4067175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520D6-51C7-4851-B484-CA6D2EAD11FC}"/>
              </a:ext>
            </a:extLst>
          </p:cNvPr>
          <p:cNvSpPr/>
          <p:nvPr/>
        </p:nvSpPr>
        <p:spPr>
          <a:xfrm>
            <a:off x="4781550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4E02D-02A6-4E82-AC6C-A5CC51745FBF}"/>
              </a:ext>
            </a:extLst>
          </p:cNvPr>
          <p:cNvSpPr/>
          <p:nvPr/>
        </p:nvSpPr>
        <p:spPr>
          <a:xfrm>
            <a:off x="5923280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C9F43-77DB-4879-B070-002FDE16BF13}"/>
              </a:ext>
            </a:extLst>
          </p:cNvPr>
          <p:cNvSpPr/>
          <p:nvPr/>
        </p:nvSpPr>
        <p:spPr>
          <a:xfrm>
            <a:off x="6637655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7B9C6-9956-4FA3-A628-5F94A01795A1}"/>
              </a:ext>
            </a:extLst>
          </p:cNvPr>
          <p:cNvSpPr/>
          <p:nvPr/>
        </p:nvSpPr>
        <p:spPr>
          <a:xfrm>
            <a:off x="7709217" y="2247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BECC4-70F5-4440-97FC-0D39D23B6FF5}"/>
              </a:ext>
            </a:extLst>
          </p:cNvPr>
          <p:cNvSpPr/>
          <p:nvPr/>
        </p:nvSpPr>
        <p:spPr>
          <a:xfrm>
            <a:off x="8423592" y="2247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54F76-1656-4097-9AFF-8650CD842DC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00201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0AD46-0437-48E9-8759-766EC26DAF8C}"/>
              </a:ext>
            </a:extLst>
          </p:cNvPr>
          <p:cNvCxnSpPr>
            <a:cxnSpLocks/>
          </p:cNvCxnSpPr>
          <p:nvPr/>
        </p:nvCxnSpPr>
        <p:spPr>
          <a:xfrm>
            <a:off x="3386139" y="2595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A1602-19D4-4C13-8D4D-3E5B0CE1519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028181" y="1729083"/>
            <a:ext cx="545464" cy="86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E7078B-B1DF-49C3-B18F-DDA740D1E322}"/>
              </a:ext>
            </a:extLst>
          </p:cNvPr>
          <p:cNvCxnSpPr>
            <a:cxnSpLocks/>
          </p:cNvCxnSpPr>
          <p:nvPr/>
        </p:nvCxnSpPr>
        <p:spPr>
          <a:xfrm>
            <a:off x="8828404" y="2586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91E966-0826-4FF7-B98A-AA45D9BCB76E}"/>
              </a:ext>
            </a:extLst>
          </p:cNvPr>
          <p:cNvCxnSpPr/>
          <p:nvPr/>
        </p:nvCxnSpPr>
        <p:spPr>
          <a:xfrm>
            <a:off x="9638029" y="2586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DEC7FA-56B6-4A3E-803A-F00116877DF8}"/>
              </a:ext>
            </a:extLst>
          </p:cNvPr>
          <p:cNvSpPr/>
          <p:nvPr/>
        </p:nvSpPr>
        <p:spPr>
          <a:xfrm>
            <a:off x="9137967" y="3252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45509-186B-470F-A60E-8A58EB91888D}"/>
              </a:ext>
            </a:extLst>
          </p:cNvPr>
          <p:cNvCxnSpPr>
            <a:cxnSpLocks/>
          </p:cNvCxnSpPr>
          <p:nvPr/>
        </p:nvCxnSpPr>
        <p:spPr>
          <a:xfrm flipV="1">
            <a:off x="862013" y="2943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AD3E5-3EB8-46EA-B069-F4EF900AB7A8}"/>
              </a:ext>
            </a:extLst>
          </p:cNvPr>
          <p:cNvSpPr txBox="1"/>
          <p:nvPr/>
        </p:nvSpPr>
        <p:spPr>
          <a:xfrm>
            <a:off x="504825" y="3638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073185-5363-4429-9FE0-49F4A759F1BB}"/>
              </a:ext>
            </a:extLst>
          </p:cNvPr>
          <p:cNvCxnSpPr>
            <a:cxnSpLocks/>
          </p:cNvCxnSpPr>
          <p:nvPr/>
        </p:nvCxnSpPr>
        <p:spPr>
          <a:xfrm>
            <a:off x="5242244" y="2586038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4FF17-D008-4E5B-B970-D70B0496AB72}"/>
              </a:ext>
            </a:extLst>
          </p:cNvPr>
          <p:cNvCxnSpPr>
            <a:cxnSpLocks/>
          </p:cNvCxnSpPr>
          <p:nvPr/>
        </p:nvCxnSpPr>
        <p:spPr>
          <a:xfrm flipV="1">
            <a:off x="6294438" y="3100199"/>
            <a:ext cx="0" cy="5095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6726C7-09C1-407E-9460-C6D005991D78}"/>
              </a:ext>
            </a:extLst>
          </p:cNvPr>
          <p:cNvSpPr txBox="1"/>
          <p:nvPr/>
        </p:nvSpPr>
        <p:spPr>
          <a:xfrm>
            <a:off x="5937250" y="3567559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prev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5F59AB-1D0D-409C-B7FB-32FE35FD51C7}"/>
              </a:ext>
            </a:extLst>
          </p:cNvPr>
          <p:cNvSpPr/>
          <p:nvPr/>
        </p:nvSpPr>
        <p:spPr>
          <a:xfrm>
            <a:off x="3202783" y="4343400"/>
            <a:ext cx="5910260" cy="1742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B569C-0B3C-4C81-8956-5128F6D44A9F}"/>
              </a:ext>
            </a:extLst>
          </p:cNvPr>
          <p:cNvSpPr txBox="1"/>
          <p:nvPr/>
        </p:nvSpPr>
        <p:spPr>
          <a:xfrm>
            <a:off x="3726657" y="4515167"/>
            <a:ext cx="525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Node * temp = new Node;</a:t>
            </a:r>
          </a:p>
          <a:p>
            <a:r>
              <a:rPr lang="en-US" sz="3000" dirty="0"/>
              <a:t>temp-&gt;next = </a:t>
            </a:r>
            <a:r>
              <a:rPr lang="en-US" sz="3000" dirty="0" err="1"/>
              <a:t>prev</a:t>
            </a:r>
            <a:r>
              <a:rPr lang="en-US" sz="3000" dirty="0"/>
              <a:t>-&gt;next;</a:t>
            </a:r>
          </a:p>
          <a:p>
            <a:r>
              <a:rPr lang="en-US" sz="3000" b="1" dirty="0" err="1"/>
              <a:t>prev</a:t>
            </a:r>
            <a:r>
              <a:rPr lang="en-US" sz="3000" b="1" dirty="0"/>
              <a:t>-&gt;next = temp;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EBCA3C-E326-4DFE-9A55-70139D905244}"/>
              </a:ext>
            </a:extLst>
          </p:cNvPr>
          <p:cNvSpPr/>
          <p:nvPr/>
        </p:nvSpPr>
        <p:spPr>
          <a:xfrm>
            <a:off x="7216457" y="1033758"/>
            <a:ext cx="714375" cy="6953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B1CD19-E384-4CE1-86A2-B56E79071D5B}"/>
              </a:ext>
            </a:extLst>
          </p:cNvPr>
          <p:cNvSpPr/>
          <p:nvPr/>
        </p:nvSpPr>
        <p:spPr>
          <a:xfrm>
            <a:off x="7930832" y="1033758"/>
            <a:ext cx="714375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604427-A988-43C0-A588-D90FC9328D24}"/>
              </a:ext>
            </a:extLst>
          </p:cNvPr>
          <p:cNvCxnSpPr>
            <a:cxnSpLocks/>
          </p:cNvCxnSpPr>
          <p:nvPr/>
        </p:nvCxnSpPr>
        <p:spPr>
          <a:xfrm>
            <a:off x="6470017" y="1334005"/>
            <a:ext cx="60864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B0AA09-E316-441C-A5A5-5D6F96749C07}"/>
              </a:ext>
            </a:extLst>
          </p:cNvPr>
          <p:cNvSpPr txBox="1"/>
          <p:nvPr/>
        </p:nvSpPr>
        <p:spPr>
          <a:xfrm>
            <a:off x="5621977" y="1086147"/>
            <a:ext cx="96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390F1-86A5-465B-A3B5-5DA47F00505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066405" y="1422400"/>
            <a:ext cx="193675" cy="825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91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F8A-1AAD-4007-ADC5-9CAFABA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ADCA-52FF-4D0E-906B-EA5EA5B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EDD-C8F1-4660-A097-317BB6C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708E-34FE-464F-B8EE-CDAE96E0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48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B0B6CF-EE5B-4426-B527-5644D33688F7}"/>
              </a:ext>
            </a:extLst>
          </p:cNvPr>
          <p:cNvSpPr/>
          <p:nvPr/>
        </p:nvSpPr>
        <p:spPr>
          <a:xfrm>
            <a:off x="466726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8EF4B8-0321-4790-B62C-1CFF46606888}"/>
              </a:ext>
            </a:extLst>
          </p:cNvPr>
          <p:cNvSpPr/>
          <p:nvPr/>
        </p:nvSpPr>
        <p:spPr>
          <a:xfrm>
            <a:off x="1181101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2AEA7F-6CE6-4E06-BA66-5EAF8CE15C07}"/>
              </a:ext>
            </a:extLst>
          </p:cNvPr>
          <p:cNvSpPr/>
          <p:nvPr/>
        </p:nvSpPr>
        <p:spPr>
          <a:xfrm>
            <a:off x="2252663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B16FD-D84C-4B49-9507-9D04C605A989}"/>
              </a:ext>
            </a:extLst>
          </p:cNvPr>
          <p:cNvSpPr/>
          <p:nvPr/>
        </p:nvSpPr>
        <p:spPr>
          <a:xfrm>
            <a:off x="2967038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B5CA39-34BC-451F-BB36-2AF5761A631E}"/>
              </a:ext>
            </a:extLst>
          </p:cNvPr>
          <p:cNvSpPr/>
          <p:nvPr/>
        </p:nvSpPr>
        <p:spPr>
          <a:xfrm>
            <a:off x="403860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634FFC-92F7-4544-8EED-83DAC8629FDB}"/>
              </a:ext>
            </a:extLst>
          </p:cNvPr>
          <p:cNvSpPr/>
          <p:nvPr/>
        </p:nvSpPr>
        <p:spPr>
          <a:xfrm>
            <a:off x="475297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F48BFF-B1F1-4CA6-8750-0C624DF88FA2}"/>
              </a:ext>
            </a:extLst>
          </p:cNvPr>
          <p:cNvSpPr/>
          <p:nvPr/>
        </p:nvSpPr>
        <p:spPr>
          <a:xfrm>
            <a:off x="5824538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D42EC1-A71C-450A-814E-35E0E3E99DC4}"/>
              </a:ext>
            </a:extLst>
          </p:cNvPr>
          <p:cNvSpPr/>
          <p:nvPr/>
        </p:nvSpPr>
        <p:spPr>
          <a:xfrm>
            <a:off x="6538913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30675C-389F-4757-BC80-4EE6AFA200DD}"/>
              </a:ext>
            </a:extLst>
          </p:cNvPr>
          <p:cNvSpPr/>
          <p:nvPr/>
        </p:nvSpPr>
        <p:spPr>
          <a:xfrm>
            <a:off x="7643814" y="1866900"/>
            <a:ext cx="714375" cy="6953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F86622-1E29-4AD4-BFB2-A30A1368248D}"/>
              </a:ext>
            </a:extLst>
          </p:cNvPr>
          <p:cNvSpPr/>
          <p:nvPr/>
        </p:nvSpPr>
        <p:spPr>
          <a:xfrm>
            <a:off x="8358189" y="1866900"/>
            <a:ext cx="714375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791FAE-728A-4B21-9731-6DF7788EDC0C}"/>
              </a:ext>
            </a:extLst>
          </p:cNvPr>
          <p:cNvSpPr/>
          <p:nvPr/>
        </p:nvSpPr>
        <p:spPr>
          <a:xfrm>
            <a:off x="9429751" y="186690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182F1F-79C8-45D4-A196-A1A8359BD96B}"/>
              </a:ext>
            </a:extLst>
          </p:cNvPr>
          <p:cNvSpPr/>
          <p:nvPr/>
        </p:nvSpPr>
        <p:spPr>
          <a:xfrm>
            <a:off x="10144126" y="1866900"/>
            <a:ext cx="714375" cy="695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4150FF-8A71-4D84-83E5-68F09E4D09B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71627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0FC04C-88F1-4B47-AAB6-1010A01F14D7}"/>
              </a:ext>
            </a:extLst>
          </p:cNvPr>
          <p:cNvCxnSpPr>
            <a:cxnSpLocks/>
          </p:cNvCxnSpPr>
          <p:nvPr/>
        </p:nvCxnSpPr>
        <p:spPr>
          <a:xfrm>
            <a:off x="335756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D8E639-3C1F-4AF1-A736-86B7F4DDB44E}"/>
              </a:ext>
            </a:extLst>
          </p:cNvPr>
          <p:cNvCxnSpPr>
            <a:cxnSpLocks/>
          </p:cNvCxnSpPr>
          <p:nvPr/>
        </p:nvCxnSpPr>
        <p:spPr>
          <a:xfrm>
            <a:off x="5143502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E436C5-FE51-416E-8BC5-27BCF38431B2}"/>
              </a:ext>
            </a:extLst>
          </p:cNvPr>
          <p:cNvCxnSpPr>
            <a:cxnSpLocks/>
          </p:cNvCxnSpPr>
          <p:nvPr/>
        </p:nvCxnSpPr>
        <p:spPr>
          <a:xfrm>
            <a:off x="6962778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022481-13FF-4775-83C0-9DFB3A6C165E}"/>
              </a:ext>
            </a:extLst>
          </p:cNvPr>
          <p:cNvCxnSpPr>
            <a:cxnSpLocks/>
          </p:cNvCxnSpPr>
          <p:nvPr/>
        </p:nvCxnSpPr>
        <p:spPr>
          <a:xfrm>
            <a:off x="8748715" y="2214563"/>
            <a:ext cx="6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F3E49D-724B-4654-8C6A-78C45ED49F48}"/>
              </a:ext>
            </a:extLst>
          </p:cNvPr>
          <p:cNvCxnSpPr>
            <a:cxnSpLocks/>
          </p:cNvCxnSpPr>
          <p:nvPr/>
        </p:nvCxnSpPr>
        <p:spPr>
          <a:xfrm>
            <a:off x="10548938" y="2205038"/>
            <a:ext cx="809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5C06B5-9F0E-451B-93F0-E4F12BF033D3}"/>
              </a:ext>
            </a:extLst>
          </p:cNvPr>
          <p:cNvCxnSpPr/>
          <p:nvPr/>
        </p:nvCxnSpPr>
        <p:spPr>
          <a:xfrm>
            <a:off x="11358563" y="2205038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CE304CD-4CDF-4035-9ACE-5E78F4521D9D}"/>
              </a:ext>
            </a:extLst>
          </p:cNvPr>
          <p:cNvSpPr/>
          <p:nvPr/>
        </p:nvSpPr>
        <p:spPr>
          <a:xfrm>
            <a:off x="10858501" y="2871787"/>
            <a:ext cx="1123950" cy="71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5AAAE2-D6A6-4DD9-8C24-E647C89A62F2}"/>
              </a:ext>
            </a:extLst>
          </p:cNvPr>
          <p:cNvCxnSpPr>
            <a:cxnSpLocks/>
          </p:cNvCxnSpPr>
          <p:nvPr/>
        </p:nvCxnSpPr>
        <p:spPr>
          <a:xfrm flipV="1">
            <a:off x="833439" y="256222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B5AE52-95B7-450F-9AE2-136A8433FCDD}"/>
              </a:ext>
            </a:extLst>
          </p:cNvPr>
          <p:cNvSpPr txBox="1"/>
          <p:nvPr/>
        </p:nvSpPr>
        <p:spPr>
          <a:xfrm>
            <a:off x="476251" y="32575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027789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7468-4C8E-4093-BF53-66A653A2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List: Quiz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F717-F97A-45DA-8E45-3F6ABC20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0625-9D3A-40ED-BF7C-AF729016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95BD-1AA1-4E40-8A06-78165297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B2B25-8254-46FC-A96D-B3C12CE7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30" y="825500"/>
            <a:ext cx="9392636" cy="53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7865-D62A-4467-8486-FA06EE5C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15A5-4B0E-43F8-BA87-D1E1371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E016-A1F5-4C1F-98C9-D2D5C65A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52DF-C4CF-44E1-86B4-016605C0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71F5-EC80-4A8D-8C68-ED78D991E7D7}"/>
              </a:ext>
            </a:extLst>
          </p:cNvPr>
          <p:cNvSpPr txBox="1"/>
          <p:nvPr/>
        </p:nvSpPr>
        <p:spPr>
          <a:xfrm>
            <a:off x="3624261" y="903963"/>
            <a:ext cx="49720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./</a:t>
            </a:r>
            <a:r>
              <a:rPr lang="en-US" sz="2400" dirty="0" err="1"/>
              <a:t>cmdline</a:t>
            </a:r>
            <a:r>
              <a:rPr lang="en-US" sz="2400" dirty="0"/>
              <a:t> alpha beta gamma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D12DA-68F2-4CA3-BD71-BD9B655BCA02}"/>
              </a:ext>
            </a:extLst>
          </p:cNvPr>
          <p:cNvSpPr/>
          <p:nvPr/>
        </p:nvSpPr>
        <p:spPr>
          <a:xfrm>
            <a:off x="2633664" y="2238793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B2EFB-DACC-4081-91E7-5A7B4256F0CE}"/>
              </a:ext>
            </a:extLst>
          </p:cNvPr>
          <p:cNvSpPr/>
          <p:nvPr/>
        </p:nvSpPr>
        <p:spPr>
          <a:xfrm>
            <a:off x="3433764" y="2236411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6F667-37F5-435E-A66D-FD94A3D350BE}"/>
              </a:ext>
            </a:extLst>
          </p:cNvPr>
          <p:cNvSpPr/>
          <p:nvPr/>
        </p:nvSpPr>
        <p:spPr>
          <a:xfrm>
            <a:off x="4233864" y="2238793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96D4CA-16FD-4E3A-95AF-C8411CA85A62}"/>
              </a:ext>
            </a:extLst>
          </p:cNvPr>
          <p:cNvSpPr/>
          <p:nvPr/>
        </p:nvSpPr>
        <p:spPr>
          <a:xfrm>
            <a:off x="5033964" y="2236411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68BE1-9C45-4D10-AE6B-31C0479D0364}"/>
              </a:ext>
            </a:extLst>
          </p:cNvPr>
          <p:cNvSpPr/>
          <p:nvPr/>
        </p:nvSpPr>
        <p:spPr>
          <a:xfrm>
            <a:off x="1404940" y="2219794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53AED-86AF-4FCF-A08F-5DA1B1049185}"/>
              </a:ext>
            </a:extLst>
          </p:cNvPr>
          <p:cNvSpPr txBox="1"/>
          <p:nvPr/>
        </p:nvSpPr>
        <p:spPr>
          <a:xfrm>
            <a:off x="1404940" y="1470169"/>
            <a:ext cx="80010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argc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D2A2C-3556-49E1-BDED-6F9AFD9F3EBE}"/>
              </a:ext>
            </a:extLst>
          </p:cNvPr>
          <p:cNvSpPr txBox="1"/>
          <p:nvPr/>
        </p:nvSpPr>
        <p:spPr>
          <a:xfrm>
            <a:off x="2505076" y="1441729"/>
            <a:ext cx="474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argv</a:t>
            </a:r>
            <a:r>
              <a:rPr lang="en-US" sz="2800" dirty="0"/>
              <a:t> (pointer array of length 4)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AC6E95-7B73-4681-A9A1-C86512EE65B7}"/>
              </a:ext>
            </a:extLst>
          </p:cNvPr>
          <p:cNvSpPr/>
          <p:nvPr/>
        </p:nvSpPr>
        <p:spPr>
          <a:xfrm>
            <a:off x="5834064" y="3187036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“./</a:t>
            </a:r>
            <a:r>
              <a:rPr lang="en-US" sz="2400" dirty="0" err="1"/>
              <a:t>commandline</a:t>
            </a:r>
            <a:r>
              <a:rPr lang="en-US" sz="2400" dirty="0"/>
              <a:t>”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158705-F6D6-4BB9-9920-8F172787CC4E}"/>
              </a:ext>
            </a:extLst>
          </p:cNvPr>
          <p:cNvSpPr/>
          <p:nvPr/>
        </p:nvSpPr>
        <p:spPr>
          <a:xfrm>
            <a:off x="5834064" y="4041020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“alpha”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C20F72-4784-4107-A480-E2D8A74B30B2}"/>
              </a:ext>
            </a:extLst>
          </p:cNvPr>
          <p:cNvSpPr/>
          <p:nvPr/>
        </p:nvSpPr>
        <p:spPr>
          <a:xfrm>
            <a:off x="5834064" y="4895004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“beta”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93B408-6E02-4EAE-BD6C-D33C36B8D16F}"/>
              </a:ext>
            </a:extLst>
          </p:cNvPr>
          <p:cNvSpPr/>
          <p:nvPr/>
        </p:nvSpPr>
        <p:spPr>
          <a:xfrm>
            <a:off x="5834064" y="5753276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“gamma”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E05C836-700B-4821-B483-073E1D73102E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4065255" y="1750177"/>
            <a:ext cx="737268" cy="2800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D0A306B-B74C-4D1C-BBB2-D5311600878C}"/>
              </a:ext>
            </a:extLst>
          </p:cNvPr>
          <p:cNvCxnSpPr>
            <a:cxnSpLocks/>
            <a:stCxn id="10" idx="2"/>
            <a:endCxn id="17" idx="1"/>
          </p:cNvCxnSpPr>
          <p:nvPr/>
        </p:nvCxnSpPr>
        <p:spPr>
          <a:xfrm rot="16200000" flipH="1">
            <a:off x="4037122" y="2576028"/>
            <a:ext cx="1593634" cy="2000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D2502B-F585-41FD-894A-1C0F6239B535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4011371" y="3404261"/>
            <a:ext cx="2445236" cy="1200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7B205A-86A3-450E-B4C2-7F6CD93A8E8D}"/>
              </a:ext>
            </a:extLst>
          </p:cNvPr>
          <p:cNvCxnSpPr>
            <a:stCxn id="12" idx="2"/>
            <a:endCxn id="20" idx="1"/>
          </p:cNvCxnSpPr>
          <p:nvPr/>
        </p:nvCxnSpPr>
        <p:spPr>
          <a:xfrm rot="16200000" flipH="1">
            <a:off x="3981094" y="4232256"/>
            <a:ext cx="3305890" cy="40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59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40D0-A198-4E55-A7BC-014FCCA5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8456-1112-427F-BCCB-CC62EE04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A01-A4BF-49C5-B6B5-AC1E1C70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A2F6-57B2-4983-BECF-3A2A639D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A03D-88CE-4776-AF33-6E2DE4AE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EBAB2-55C6-4E66-8F02-2E2DF03E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776412"/>
            <a:ext cx="115633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78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17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stack.push</a:t>
            </a:r>
            <a:r>
              <a:rPr lang="en-US" sz="2800" b="1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648217-D078-4F74-BDAA-8D73459C7821}"/>
              </a:ext>
            </a:extLst>
          </p:cNvPr>
          <p:cNvCxnSpPr>
            <a:cxnSpLocks/>
          </p:cNvCxnSpPr>
          <p:nvPr/>
        </p:nvCxnSpPr>
        <p:spPr>
          <a:xfrm flipH="1" flipV="1">
            <a:off x="8401050" y="4698057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41886-44EF-4771-80F4-1E575BD91D5C}"/>
              </a:ext>
            </a:extLst>
          </p:cNvPr>
          <p:cNvSpPr txBox="1"/>
          <p:nvPr/>
        </p:nvSpPr>
        <p:spPr>
          <a:xfrm>
            <a:off x="9010651" y="4441179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932345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53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stack.push</a:t>
            </a:r>
            <a:r>
              <a:rPr lang="en-US" sz="2800" b="1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648217-D078-4F74-BDAA-8D73459C7821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4021782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41886-44EF-4771-80F4-1E575BD91D5C}"/>
              </a:ext>
            </a:extLst>
          </p:cNvPr>
          <p:cNvSpPr txBox="1"/>
          <p:nvPr/>
        </p:nvSpPr>
        <p:spPr>
          <a:xfrm>
            <a:off x="8982076" y="3764904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7343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54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stack.push</a:t>
            </a:r>
            <a:r>
              <a:rPr lang="en-US" sz="2800" b="1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648217-D078-4F74-BDAA-8D73459C7821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3278832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41886-44EF-4771-80F4-1E575BD91D5C}"/>
              </a:ext>
            </a:extLst>
          </p:cNvPr>
          <p:cNvSpPr txBox="1"/>
          <p:nvPr/>
        </p:nvSpPr>
        <p:spPr>
          <a:xfrm>
            <a:off x="8982076" y="3021954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1497F-B5A8-4743-ACB6-786F9C22296B}"/>
              </a:ext>
            </a:extLst>
          </p:cNvPr>
          <p:cNvSpPr/>
          <p:nvPr/>
        </p:nvSpPr>
        <p:spPr>
          <a:xfrm>
            <a:off x="7539038" y="2938463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0842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55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stack.push</a:t>
            </a:r>
            <a:r>
              <a:rPr lang="en-US" sz="2800" b="1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648217-D078-4F74-BDAA-8D73459C7821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2621607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41886-44EF-4771-80F4-1E575BD91D5C}"/>
              </a:ext>
            </a:extLst>
          </p:cNvPr>
          <p:cNvSpPr txBox="1"/>
          <p:nvPr/>
        </p:nvSpPr>
        <p:spPr>
          <a:xfrm>
            <a:off x="8982076" y="2364729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1497F-B5A8-4743-ACB6-786F9C22296B}"/>
              </a:ext>
            </a:extLst>
          </p:cNvPr>
          <p:cNvSpPr/>
          <p:nvPr/>
        </p:nvSpPr>
        <p:spPr>
          <a:xfrm>
            <a:off x="7539038" y="2938463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5CE42-6469-4C29-B21E-B2DA47CBF234}"/>
              </a:ext>
            </a:extLst>
          </p:cNvPr>
          <p:cNvSpPr/>
          <p:nvPr/>
        </p:nvSpPr>
        <p:spPr>
          <a:xfrm>
            <a:off x="7539038" y="2237581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559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56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stack.push</a:t>
            </a:r>
            <a:r>
              <a:rPr lang="en-US" sz="2800" b="1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648217-D078-4F74-BDAA-8D73459C7821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1954857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41886-44EF-4771-80F4-1E575BD91D5C}"/>
              </a:ext>
            </a:extLst>
          </p:cNvPr>
          <p:cNvSpPr txBox="1"/>
          <p:nvPr/>
        </p:nvSpPr>
        <p:spPr>
          <a:xfrm>
            <a:off x="8982076" y="1697979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1497F-B5A8-4743-ACB6-786F9C22296B}"/>
              </a:ext>
            </a:extLst>
          </p:cNvPr>
          <p:cNvSpPr/>
          <p:nvPr/>
        </p:nvSpPr>
        <p:spPr>
          <a:xfrm>
            <a:off x="7539038" y="2938463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5CE42-6469-4C29-B21E-B2DA47CBF234}"/>
              </a:ext>
            </a:extLst>
          </p:cNvPr>
          <p:cNvSpPr/>
          <p:nvPr/>
        </p:nvSpPr>
        <p:spPr>
          <a:xfrm>
            <a:off x="7539038" y="2237581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A751BB-4421-4D97-B612-4C8696F7EEE7}"/>
              </a:ext>
            </a:extLst>
          </p:cNvPr>
          <p:cNvSpPr/>
          <p:nvPr/>
        </p:nvSpPr>
        <p:spPr>
          <a:xfrm>
            <a:off x="7548562" y="1570979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9054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57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stack.pop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648217-D078-4F74-BDAA-8D73459C7821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2631132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41886-44EF-4771-80F4-1E575BD91D5C}"/>
              </a:ext>
            </a:extLst>
          </p:cNvPr>
          <p:cNvSpPr txBox="1"/>
          <p:nvPr/>
        </p:nvSpPr>
        <p:spPr>
          <a:xfrm>
            <a:off x="8982076" y="2374254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1497F-B5A8-4743-ACB6-786F9C22296B}"/>
              </a:ext>
            </a:extLst>
          </p:cNvPr>
          <p:cNvSpPr/>
          <p:nvPr/>
        </p:nvSpPr>
        <p:spPr>
          <a:xfrm>
            <a:off x="7539038" y="2938463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5CE42-6469-4C29-B21E-B2DA47CBF234}"/>
              </a:ext>
            </a:extLst>
          </p:cNvPr>
          <p:cNvSpPr/>
          <p:nvPr/>
        </p:nvSpPr>
        <p:spPr>
          <a:xfrm>
            <a:off x="7539038" y="2237581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111968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58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stack.pop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648217-D078-4F74-BDAA-8D73459C7821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3316932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41886-44EF-4771-80F4-1E575BD91D5C}"/>
              </a:ext>
            </a:extLst>
          </p:cNvPr>
          <p:cNvSpPr txBox="1"/>
          <p:nvPr/>
        </p:nvSpPr>
        <p:spPr>
          <a:xfrm>
            <a:off x="8982076" y="3060054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1497F-B5A8-4743-ACB6-786F9C22296B}"/>
              </a:ext>
            </a:extLst>
          </p:cNvPr>
          <p:cNvSpPr/>
          <p:nvPr/>
        </p:nvSpPr>
        <p:spPr>
          <a:xfrm>
            <a:off x="7539038" y="2938463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06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59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stack.pop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648217-D078-4F74-BDAA-8D73459C7821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3993207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41886-44EF-4771-80F4-1E575BD91D5C}"/>
              </a:ext>
            </a:extLst>
          </p:cNvPr>
          <p:cNvSpPr txBox="1"/>
          <p:nvPr/>
        </p:nvSpPr>
        <p:spPr>
          <a:xfrm>
            <a:off x="8982076" y="3736329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47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7865-D62A-4467-8486-FA06EE5C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15A5-4B0E-43F8-BA87-D1E1371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E016-A1F5-4C1F-98C9-D2D5C65A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52DF-C4CF-44E1-86B4-016605C0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71F5-EC80-4A8D-8C68-ED78D991E7D7}"/>
              </a:ext>
            </a:extLst>
          </p:cNvPr>
          <p:cNvSpPr txBox="1"/>
          <p:nvPr/>
        </p:nvSpPr>
        <p:spPr>
          <a:xfrm>
            <a:off x="3624261" y="903963"/>
            <a:ext cx="49720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./</a:t>
            </a:r>
            <a:r>
              <a:rPr lang="en-US" sz="2400" dirty="0" err="1"/>
              <a:t>cmdline</a:t>
            </a:r>
            <a:r>
              <a:rPr lang="en-US" sz="2400" dirty="0"/>
              <a:t> alpha beta gamma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D12DA-68F2-4CA3-BD71-BD9B655BCA02}"/>
              </a:ext>
            </a:extLst>
          </p:cNvPr>
          <p:cNvSpPr/>
          <p:nvPr/>
        </p:nvSpPr>
        <p:spPr>
          <a:xfrm>
            <a:off x="2633664" y="2238793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B2EFB-DACC-4081-91E7-5A7B4256F0CE}"/>
              </a:ext>
            </a:extLst>
          </p:cNvPr>
          <p:cNvSpPr/>
          <p:nvPr/>
        </p:nvSpPr>
        <p:spPr>
          <a:xfrm>
            <a:off x="3433764" y="2236411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6F667-37F5-435E-A66D-FD94A3D350BE}"/>
              </a:ext>
            </a:extLst>
          </p:cNvPr>
          <p:cNvSpPr/>
          <p:nvPr/>
        </p:nvSpPr>
        <p:spPr>
          <a:xfrm>
            <a:off x="4233864" y="2238793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96D4CA-16FD-4E3A-95AF-C8411CA85A62}"/>
              </a:ext>
            </a:extLst>
          </p:cNvPr>
          <p:cNvSpPr/>
          <p:nvPr/>
        </p:nvSpPr>
        <p:spPr>
          <a:xfrm>
            <a:off x="5033964" y="2236411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68BE1-9C45-4D10-AE6B-31C0479D0364}"/>
              </a:ext>
            </a:extLst>
          </p:cNvPr>
          <p:cNvSpPr/>
          <p:nvPr/>
        </p:nvSpPr>
        <p:spPr>
          <a:xfrm>
            <a:off x="1404940" y="2219794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53AED-86AF-4FCF-A08F-5DA1B1049185}"/>
              </a:ext>
            </a:extLst>
          </p:cNvPr>
          <p:cNvSpPr txBox="1"/>
          <p:nvPr/>
        </p:nvSpPr>
        <p:spPr>
          <a:xfrm>
            <a:off x="1404940" y="1470169"/>
            <a:ext cx="80010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argc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D2A2C-3556-49E1-BDED-6F9AFD9F3EBE}"/>
              </a:ext>
            </a:extLst>
          </p:cNvPr>
          <p:cNvSpPr txBox="1"/>
          <p:nvPr/>
        </p:nvSpPr>
        <p:spPr>
          <a:xfrm>
            <a:off x="2505076" y="1441729"/>
            <a:ext cx="474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argv</a:t>
            </a:r>
            <a:r>
              <a:rPr lang="en-US" sz="2800" dirty="0"/>
              <a:t> (pointer array of length 4)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AC6E95-7B73-4681-A9A1-C86512EE65B7}"/>
              </a:ext>
            </a:extLst>
          </p:cNvPr>
          <p:cNvSpPr/>
          <p:nvPr/>
        </p:nvSpPr>
        <p:spPr>
          <a:xfrm>
            <a:off x="5834064" y="3187036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“./</a:t>
            </a:r>
            <a:r>
              <a:rPr lang="en-US" sz="2400" dirty="0" err="1"/>
              <a:t>commandline</a:t>
            </a:r>
            <a:r>
              <a:rPr lang="en-US" sz="2400" dirty="0"/>
              <a:t>”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158705-F6D6-4BB9-9920-8F172787CC4E}"/>
              </a:ext>
            </a:extLst>
          </p:cNvPr>
          <p:cNvSpPr/>
          <p:nvPr/>
        </p:nvSpPr>
        <p:spPr>
          <a:xfrm>
            <a:off x="5834064" y="4041020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“alpha”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C20F72-4784-4107-A480-E2D8A74B30B2}"/>
              </a:ext>
            </a:extLst>
          </p:cNvPr>
          <p:cNvSpPr/>
          <p:nvPr/>
        </p:nvSpPr>
        <p:spPr>
          <a:xfrm>
            <a:off x="5834064" y="4895004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“beta”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93B408-6E02-4EAE-BD6C-D33C36B8D16F}"/>
              </a:ext>
            </a:extLst>
          </p:cNvPr>
          <p:cNvSpPr/>
          <p:nvPr/>
        </p:nvSpPr>
        <p:spPr>
          <a:xfrm>
            <a:off x="5834064" y="5753276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“gamma”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E05C836-700B-4821-B483-073E1D73102E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4065255" y="1750177"/>
            <a:ext cx="737268" cy="2800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D0A306B-B74C-4D1C-BBB2-D5311600878C}"/>
              </a:ext>
            </a:extLst>
          </p:cNvPr>
          <p:cNvCxnSpPr>
            <a:cxnSpLocks/>
            <a:stCxn id="10" idx="2"/>
            <a:endCxn id="17" idx="1"/>
          </p:cNvCxnSpPr>
          <p:nvPr/>
        </p:nvCxnSpPr>
        <p:spPr>
          <a:xfrm rot="16200000" flipH="1">
            <a:off x="4037122" y="2576028"/>
            <a:ext cx="1593634" cy="2000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D2502B-F585-41FD-894A-1C0F6239B535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4011371" y="3404261"/>
            <a:ext cx="2445236" cy="1200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7B205A-86A3-450E-B4C2-7F6CD93A8E8D}"/>
              </a:ext>
            </a:extLst>
          </p:cNvPr>
          <p:cNvCxnSpPr>
            <a:stCxn id="12" idx="2"/>
            <a:endCxn id="20" idx="1"/>
          </p:cNvCxnSpPr>
          <p:nvPr/>
        </p:nvCxnSpPr>
        <p:spPr>
          <a:xfrm rot="16200000" flipH="1">
            <a:off x="3981094" y="4232256"/>
            <a:ext cx="3305890" cy="40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20A6D0-0FE6-41BE-9C24-99F7A183C101}"/>
              </a:ext>
            </a:extLst>
          </p:cNvPr>
          <p:cNvSpPr/>
          <p:nvPr/>
        </p:nvSpPr>
        <p:spPr>
          <a:xfrm>
            <a:off x="9115424" y="1491163"/>
            <a:ext cx="2647950" cy="1937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What is </a:t>
            </a:r>
            <a:r>
              <a:rPr lang="en-US" sz="3600" dirty="0" err="1">
                <a:solidFill>
                  <a:srgbClr val="FF0000"/>
                </a:solidFill>
              </a:rPr>
              <a:t>argv</a:t>
            </a:r>
            <a:r>
              <a:rPr lang="en-US" sz="3600" dirty="0">
                <a:solidFill>
                  <a:srgbClr val="FF0000"/>
                </a:solidFill>
              </a:rPr>
              <a:t>[2]?</a:t>
            </a:r>
          </a:p>
        </p:txBody>
      </p:sp>
    </p:spTree>
    <p:extLst>
      <p:ext uri="{BB962C8B-B14F-4D97-AF65-F5344CB8AC3E}">
        <p14:creationId xmlns:p14="http://schemas.microsoft.com/office/powerpoint/2010/main" val="1275706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stack.push</a:t>
            </a:r>
            <a:r>
              <a:rPr lang="en-US" sz="2800" b="1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35D3F6-7646-4F5A-B3C4-C57C9A2041F6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3316932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62BF49-AC2B-4766-B319-163DAA5634D5}"/>
              </a:ext>
            </a:extLst>
          </p:cNvPr>
          <p:cNvSpPr txBox="1"/>
          <p:nvPr/>
        </p:nvSpPr>
        <p:spPr>
          <a:xfrm>
            <a:off x="8982076" y="3060054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78202-5966-4AD2-BBFD-1B4CDC662B5F}"/>
              </a:ext>
            </a:extLst>
          </p:cNvPr>
          <p:cNvSpPr/>
          <p:nvPr/>
        </p:nvSpPr>
        <p:spPr>
          <a:xfrm>
            <a:off x="7539038" y="2938463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51254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(2);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(3);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(5);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stack.pop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stack.push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stack.push</a:t>
            </a:r>
            <a:r>
              <a:rPr lang="en-US" sz="2800" b="1" dirty="0">
                <a:solidFill>
                  <a:schemeClr val="tx1"/>
                </a:solidFill>
              </a:rPr>
              <a:t>(7);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C1860-AA42-4FAA-8558-D7B3DE7EE843}"/>
              </a:ext>
            </a:extLst>
          </p:cNvPr>
          <p:cNvSpPr/>
          <p:nvPr/>
        </p:nvSpPr>
        <p:spPr>
          <a:xfrm>
            <a:off x="7539039" y="43243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4BC-515E-4D49-9278-84F89F99C780}"/>
              </a:ext>
            </a:extLst>
          </p:cNvPr>
          <p:cNvSpPr/>
          <p:nvPr/>
        </p:nvSpPr>
        <p:spPr>
          <a:xfrm>
            <a:off x="7539038" y="3638550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78202-5966-4AD2-BBFD-1B4CDC662B5F}"/>
              </a:ext>
            </a:extLst>
          </p:cNvPr>
          <p:cNvSpPr/>
          <p:nvPr/>
        </p:nvSpPr>
        <p:spPr>
          <a:xfrm>
            <a:off x="7539038" y="2938463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CA21C0-1EF0-4AC4-AD42-B1DE20B3B982}"/>
              </a:ext>
            </a:extLst>
          </p:cNvPr>
          <p:cNvCxnSpPr>
            <a:cxnSpLocks/>
          </p:cNvCxnSpPr>
          <p:nvPr/>
        </p:nvCxnSpPr>
        <p:spPr>
          <a:xfrm flipH="1" flipV="1">
            <a:off x="8372475" y="2631132"/>
            <a:ext cx="490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8544AD-24F3-4081-B56A-5A1F3129C1E1}"/>
              </a:ext>
            </a:extLst>
          </p:cNvPr>
          <p:cNvSpPr txBox="1"/>
          <p:nvPr/>
        </p:nvSpPr>
        <p:spPr>
          <a:xfrm>
            <a:off x="8982076" y="2374254"/>
            <a:ext cx="714375" cy="47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1D4AB-74C9-48EC-90E9-4D69C8D9B698}"/>
              </a:ext>
            </a:extLst>
          </p:cNvPr>
          <p:cNvSpPr/>
          <p:nvPr/>
        </p:nvSpPr>
        <p:spPr>
          <a:xfrm>
            <a:off x="7539038" y="2237581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029642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(ADT): Quiz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queue.peek_front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queue.peek_front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queue.peek_front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1D827-65EF-490C-BCBC-CCCCCB07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62" y="1852612"/>
            <a:ext cx="2338388" cy="2932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77D836-1BFC-4BB7-91C4-B83CE69B458F}"/>
              </a:ext>
            </a:extLst>
          </p:cNvPr>
          <p:cNvSpPr txBox="1"/>
          <p:nvPr/>
        </p:nvSpPr>
        <p:spPr>
          <a:xfrm>
            <a:off x="6610350" y="1505892"/>
            <a:ext cx="138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Options:</a:t>
            </a:r>
          </a:p>
        </p:txBody>
      </p:sp>
    </p:spTree>
    <p:extLst>
      <p:ext uri="{BB962C8B-B14F-4D97-AF65-F5344CB8AC3E}">
        <p14:creationId xmlns:p14="http://schemas.microsoft.com/office/powerpoint/2010/main" val="1823724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63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queue.enqueue</a:t>
            </a:r>
            <a:r>
              <a:rPr lang="en-US" sz="2800" b="1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6982A-9F8F-421A-AF92-7FBB4F1F2CEA}"/>
              </a:ext>
            </a:extLst>
          </p:cNvPr>
          <p:cNvSpPr/>
          <p:nvPr/>
        </p:nvSpPr>
        <p:spPr>
          <a:xfrm>
            <a:off x="10272712" y="263842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1A6A1-1E67-48CB-A69B-4A0139B2AD0F}"/>
              </a:ext>
            </a:extLst>
          </p:cNvPr>
          <p:cNvCxnSpPr>
            <a:cxnSpLocks/>
          </p:cNvCxnSpPr>
          <p:nvPr/>
        </p:nvCxnSpPr>
        <p:spPr>
          <a:xfrm flipV="1">
            <a:off x="10648950" y="3422988"/>
            <a:ext cx="0" cy="563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CC96AA-25FA-481F-82EA-47B9FEFE16B6}"/>
              </a:ext>
            </a:extLst>
          </p:cNvPr>
          <p:cNvSpPr txBox="1"/>
          <p:nvPr/>
        </p:nvSpPr>
        <p:spPr>
          <a:xfrm>
            <a:off x="1027271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FB23F-B4A5-423F-A7AA-ED70123595D5}"/>
              </a:ext>
            </a:extLst>
          </p:cNvPr>
          <p:cNvSpPr txBox="1"/>
          <p:nvPr/>
        </p:nvSpPr>
        <p:spPr>
          <a:xfrm>
            <a:off x="10272712" y="1566078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F9BC8-F619-46D1-837B-418D49307C34}"/>
              </a:ext>
            </a:extLst>
          </p:cNvPr>
          <p:cNvCxnSpPr>
            <a:cxnSpLocks/>
          </p:cNvCxnSpPr>
          <p:nvPr/>
        </p:nvCxnSpPr>
        <p:spPr>
          <a:xfrm>
            <a:off x="10620373" y="1990090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280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64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queue.enqueue</a:t>
            </a:r>
            <a:r>
              <a:rPr lang="en-US" sz="2800" b="1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DFA7C-BA29-424B-8920-E068CAF24432}"/>
              </a:ext>
            </a:extLst>
          </p:cNvPr>
          <p:cNvSpPr/>
          <p:nvPr/>
        </p:nvSpPr>
        <p:spPr>
          <a:xfrm>
            <a:off x="10272712" y="263842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C02219-15DC-4D2F-A741-5F1ADD3E2DE1}"/>
              </a:ext>
            </a:extLst>
          </p:cNvPr>
          <p:cNvCxnSpPr>
            <a:cxnSpLocks/>
          </p:cNvCxnSpPr>
          <p:nvPr/>
        </p:nvCxnSpPr>
        <p:spPr>
          <a:xfrm flipV="1">
            <a:off x="10648950" y="3422988"/>
            <a:ext cx="0" cy="563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E2F236-21E3-47D1-8709-25DF7F109D47}"/>
              </a:ext>
            </a:extLst>
          </p:cNvPr>
          <p:cNvSpPr txBox="1"/>
          <p:nvPr/>
        </p:nvSpPr>
        <p:spPr>
          <a:xfrm>
            <a:off x="1027271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F5A5A-0705-4716-B44E-FC86579DE084}"/>
              </a:ext>
            </a:extLst>
          </p:cNvPr>
          <p:cNvSpPr txBox="1"/>
          <p:nvPr/>
        </p:nvSpPr>
        <p:spPr>
          <a:xfrm>
            <a:off x="9558337" y="1523663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D4B13D-2160-46E8-B905-ADB233937FCD}"/>
              </a:ext>
            </a:extLst>
          </p:cNvPr>
          <p:cNvCxnSpPr>
            <a:cxnSpLocks/>
          </p:cNvCxnSpPr>
          <p:nvPr/>
        </p:nvCxnSpPr>
        <p:spPr>
          <a:xfrm>
            <a:off x="9905998" y="1947675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D601CE-DA6C-4EFB-9730-076BDFC0AD65}"/>
              </a:ext>
            </a:extLst>
          </p:cNvPr>
          <p:cNvSpPr/>
          <p:nvPr/>
        </p:nvSpPr>
        <p:spPr>
          <a:xfrm>
            <a:off x="9558337" y="2640141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1296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65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queue.enqueue</a:t>
            </a:r>
            <a:r>
              <a:rPr lang="en-US" sz="2800" b="1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6B122-13C0-4EBD-8628-50D34716E597}"/>
              </a:ext>
            </a:extLst>
          </p:cNvPr>
          <p:cNvSpPr/>
          <p:nvPr/>
        </p:nvSpPr>
        <p:spPr>
          <a:xfrm>
            <a:off x="10272712" y="263842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D61DA6-F8C7-4C32-9A45-7594CE707DEE}"/>
              </a:ext>
            </a:extLst>
          </p:cNvPr>
          <p:cNvCxnSpPr>
            <a:cxnSpLocks/>
          </p:cNvCxnSpPr>
          <p:nvPr/>
        </p:nvCxnSpPr>
        <p:spPr>
          <a:xfrm flipV="1">
            <a:off x="10648950" y="3422988"/>
            <a:ext cx="0" cy="563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A4D0FA-1700-48BB-93A1-3715C41DF142}"/>
              </a:ext>
            </a:extLst>
          </p:cNvPr>
          <p:cNvSpPr txBox="1"/>
          <p:nvPr/>
        </p:nvSpPr>
        <p:spPr>
          <a:xfrm>
            <a:off x="1027271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C237B-5685-4DF8-961E-CE298E8E404D}"/>
              </a:ext>
            </a:extLst>
          </p:cNvPr>
          <p:cNvSpPr txBox="1"/>
          <p:nvPr/>
        </p:nvSpPr>
        <p:spPr>
          <a:xfrm>
            <a:off x="8815388" y="152709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4F98A3-B116-4DAA-A5AE-07BEB912DA47}"/>
              </a:ext>
            </a:extLst>
          </p:cNvPr>
          <p:cNvCxnSpPr>
            <a:cxnSpLocks/>
          </p:cNvCxnSpPr>
          <p:nvPr/>
        </p:nvCxnSpPr>
        <p:spPr>
          <a:xfrm>
            <a:off x="9163049" y="195110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23BD5-87A4-4841-92A5-68C2C07F026C}"/>
              </a:ext>
            </a:extLst>
          </p:cNvPr>
          <p:cNvSpPr/>
          <p:nvPr/>
        </p:nvSpPr>
        <p:spPr>
          <a:xfrm>
            <a:off x="9558337" y="2640141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33F26-F36C-48F4-A617-79B512A8D6E6}"/>
              </a:ext>
            </a:extLst>
          </p:cNvPr>
          <p:cNvSpPr/>
          <p:nvPr/>
        </p:nvSpPr>
        <p:spPr>
          <a:xfrm>
            <a:off x="8843962" y="2633197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4114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66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queue.enqueue</a:t>
            </a:r>
            <a:r>
              <a:rPr lang="en-US" sz="2800" b="1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F12CB-DE4D-4867-83FE-1F4414B1947E}"/>
              </a:ext>
            </a:extLst>
          </p:cNvPr>
          <p:cNvSpPr/>
          <p:nvPr/>
        </p:nvSpPr>
        <p:spPr>
          <a:xfrm>
            <a:off x="10272712" y="2638425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A7F889-A727-44B5-AE87-390B312A495D}"/>
              </a:ext>
            </a:extLst>
          </p:cNvPr>
          <p:cNvCxnSpPr>
            <a:cxnSpLocks/>
          </p:cNvCxnSpPr>
          <p:nvPr/>
        </p:nvCxnSpPr>
        <p:spPr>
          <a:xfrm flipV="1">
            <a:off x="10648950" y="3422988"/>
            <a:ext cx="0" cy="563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BCEA55-D83E-4002-A821-40285BFF6325}"/>
              </a:ext>
            </a:extLst>
          </p:cNvPr>
          <p:cNvSpPr txBox="1"/>
          <p:nvPr/>
        </p:nvSpPr>
        <p:spPr>
          <a:xfrm>
            <a:off x="1027271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7469D-C193-425A-BC17-05018847315B}"/>
              </a:ext>
            </a:extLst>
          </p:cNvPr>
          <p:cNvSpPr txBox="1"/>
          <p:nvPr/>
        </p:nvSpPr>
        <p:spPr>
          <a:xfrm>
            <a:off x="8129587" y="157146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32BC3A-86E2-428F-9EEE-D1ED5EDAD044}"/>
              </a:ext>
            </a:extLst>
          </p:cNvPr>
          <p:cNvCxnSpPr>
            <a:cxnSpLocks/>
          </p:cNvCxnSpPr>
          <p:nvPr/>
        </p:nvCxnSpPr>
        <p:spPr>
          <a:xfrm>
            <a:off x="8477248" y="199547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3B9E2-D813-4CAA-8E1C-53E52746CDF4}"/>
              </a:ext>
            </a:extLst>
          </p:cNvPr>
          <p:cNvSpPr/>
          <p:nvPr/>
        </p:nvSpPr>
        <p:spPr>
          <a:xfrm>
            <a:off x="9558337" y="2640141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F3121-1AFF-422D-A5AA-F4CB876EED4F}"/>
              </a:ext>
            </a:extLst>
          </p:cNvPr>
          <p:cNvSpPr/>
          <p:nvPr/>
        </p:nvSpPr>
        <p:spPr>
          <a:xfrm>
            <a:off x="8843962" y="2642722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178FF8-9E6E-40F5-9761-A1E2C9D2EE4F}"/>
              </a:ext>
            </a:extLst>
          </p:cNvPr>
          <p:cNvSpPr/>
          <p:nvPr/>
        </p:nvSpPr>
        <p:spPr>
          <a:xfrm>
            <a:off x="8129587" y="2638424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9428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67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queue.dequeue</a:t>
            </a:r>
            <a:r>
              <a:rPr lang="en-US" sz="2800" b="1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15F22-55A6-4FAF-83B6-6ACE479AA2A2}"/>
              </a:ext>
            </a:extLst>
          </p:cNvPr>
          <p:cNvCxnSpPr>
            <a:cxnSpLocks/>
          </p:cNvCxnSpPr>
          <p:nvPr/>
        </p:nvCxnSpPr>
        <p:spPr>
          <a:xfrm flipV="1">
            <a:off x="9934575" y="3422988"/>
            <a:ext cx="0" cy="563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2F0854-BAE8-4A03-AC7F-FEC430E38A31}"/>
              </a:ext>
            </a:extLst>
          </p:cNvPr>
          <p:cNvSpPr txBox="1"/>
          <p:nvPr/>
        </p:nvSpPr>
        <p:spPr>
          <a:xfrm>
            <a:off x="9558337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A3C6D-AA71-4E4B-AFAA-AB0A2871751A}"/>
              </a:ext>
            </a:extLst>
          </p:cNvPr>
          <p:cNvSpPr txBox="1"/>
          <p:nvPr/>
        </p:nvSpPr>
        <p:spPr>
          <a:xfrm>
            <a:off x="8129587" y="157146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910262-388C-45BA-AD7C-071433C3677C}"/>
              </a:ext>
            </a:extLst>
          </p:cNvPr>
          <p:cNvCxnSpPr>
            <a:cxnSpLocks/>
          </p:cNvCxnSpPr>
          <p:nvPr/>
        </p:nvCxnSpPr>
        <p:spPr>
          <a:xfrm>
            <a:off x="8477248" y="199547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46D32-3723-4FF0-A09E-AB3B3F6A06A8}"/>
              </a:ext>
            </a:extLst>
          </p:cNvPr>
          <p:cNvSpPr/>
          <p:nvPr/>
        </p:nvSpPr>
        <p:spPr>
          <a:xfrm>
            <a:off x="9558337" y="2640141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C74B18-AD0F-419A-83A5-DCA23D1AEEAB}"/>
              </a:ext>
            </a:extLst>
          </p:cNvPr>
          <p:cNvSpPr/>
          <p:nvPr/>
        </p:nvSpPr>
        <p:spPr>
          <a:xfrm>
            <a:off x="8843962" y="2642722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44825A-270B-4A6A-BFB5-41CCE1CF7971}"/>
              </a:ext>
            </a:extLst>
          </p:cNvPr>
          <p:cNvSpPr/>
          <p:nvPr/>
        </p:nvSpPr>
        <p:spPr>
          <a:xfrm>
            <a:off x="8129587" y="2638424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194754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68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b="1" dirty="0" err="1">
                <a:solidFill>
                  <a:schemeClr val="tx1"/>
                </a:solidFill>
              </a:rPr>
              <a:t>queue.dequeue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6CFB51-5ACD-4F57-897A-B178FCE224C5}"/>
              </a:ext>
            </a:extLst>
          </p:cNvPr>
          <p:cNvCxnSpPr>
            <a:cxnSpLocks/>
          </p:cNvCxnSpPr>
          <p:nvPr/>
        </p:nvCxnSpPr>
        <p:spPr>
          <a:xfrm flipV="1">
            <a:off x="9258300" y="3422988"/>
            <a:ext cx="0" cy="563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DB14E0-A341-414A-9F1D-E1B2AD64200C}"/>
              </a:ext>
            </a:extLst>
          </p:cNvPr>
          <p:cNvSpPr txBox="1"/>
          <p:nvPr/>
        </p:nvSpPr>
        <p:spPr>
          <a:xfrm>
            <a:off x="888206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570DD-B028-42D8-A326-A395EBD88500}"/>
              </a:ext>
            </a:extLst>
          </p:cNvPr>
          <p:cNvSpPr txBox="1"/>
          <p:nvPr/>
        </p:nvSpPr>
        <p:spPr>
          <a:xfrm>
            <a:off x="8129587" y="157146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FA7AF2-A74E-4305-A2DD-178AB9ACD4CA}"/>
              </a:ext>
            </a:extLst>
          </p:cNvPr>
          <p:cNvCxnSpPr>
            <a:cxnSpLocks/>
          </p:cNvCxnSpPr>
          <p:nvPr/>
        </p:nvCxnSpPr>
        <p:spPr>
          <a:xfrm>
            <a:off x="8477248" y="199547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1DBBA9-6CD9-42BD-9FE4-644B31E29E09}"/>
              </a:ext>
            </a:extLst>
          </p:cNvPr>
          <p:cNvSpPr/>
          <p:nvPr/>
        </p:nvSpPr>
        <p:spPr>
          <a:xfrm>
            <a:off x="8843962" y="2642722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372BF-8F9D-41B2-B364-D1BB19891EF7}"/>
              </a:ext>
            </a:extLst>
          </p:cNvPr>
          <p:cNvSpPr/>
          <p:nvPr/>
        </p:nvSpPr>
        <p:spPr>
          <a:xfrm>
            <a:off x="8129587" y="2638424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56010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69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queue.peek_front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C2ED92-ACAD-4BFE-9E32-DFB24D144789}"/>
              </a:ext>
            </a:extLst>
          </p:cNvPr>
          <p:cNvCxnSpPr>
            <a:cxnSpLocks/>
          </p:cNvCxnSpPr>
          <p:nvPr/>
        </p:nvCxnSpPr>
        <p:spPr>
          <a:xfrm flipV="1">
            <a:off x="9258300" y="3422988"/>
            <a:ext cx="0" cy="5638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3BD1EA-5A2B-4725-83C9-79E28D4CCE4B}"/>
              </a:ext>
            </a:extLst>
          </p:cNvPr>
          <p:cNvSpPr txBox="1"/>
          <p:nvPr/>
        </p:nvSpPr>
        <p:spPr>
          <a:xfrm>
            <a:off x="888206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front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7B5DE-24F1-4804-918A-698FA07C07E3}"/>
              </a:ext>
            </a:extLst>
          </p:cNvPr>
          <p:cNvSpPr txBox="1"/>
          <p:nvPr/>
        </p:nvSpPr>
        <p:spPr>
          <a:xfrm>
            <a:off x="8129587" y="157146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D3D0CC-74FB-458B-AB79-8E6C59C2B5E2}"/>
              </a:ext>
            </a:extLst>
          </p:cNvPr>
          <p:cNvCxnSpPr>
            <a:cxnSpLocks/>
          </p:cNvCxnSpPr>
          <p:nvPr/>
        </p:nvCxnSpPr>
        <p:spPr>
          <a:xfrm>
            <a:off x="8477248" y="199547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AF175-5673-4676-984E-2FE8C2A3C1D6}"/>
              </a:ext>
            </a:extLst>
          </p:cNvPr>
          <p:cNvSpPr/>
          <p:nvPr/>
        </p:nvSpPr>
        <p:spPr>
          <a:xfrm>
            <a:off x="8843962" y="2642722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5D6A4-580E-40DA-AF28-C332BD88D277}"/>
              </a:ext>
            </a:extLst>
          </p:cNvPr>
          <p:cNvSpPr/>
          <p:nvPr/>
        </p:nvSpPr>
        <p:spPr>
          <a:xfrm>
            <a:off x="8129587" y="2638424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463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7865-D62A-4467-8486-FA06EE5C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15A5-4B0E-43F8-BA87-D1E1371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E016-A1F5-4C1F-98C9-D2D5C65A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52DF-C4CF-44E1-86B4-016605C0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71F5-EC80-4A8D-8C68-ED78D991E7D7}"/>
              </a:ext>
            </a:extLst>
          </p:cNvPr>
          <p:cNvSpPr txBox="1"/>
          <p:nvPr/>
        </p:nvSpPr>
        <p:spPr>
          <a:xfrm>
            <a:off x="3624261" y="903963"/>
            <a:ext cx="49720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./</a:t>
            </a:r>
            <a:r>
              <a:rPr lang="en-US" sz="2400" dirty="0" err="1"/>
              <a:t>cmdline</a:t>
            </a:r>
            <a:r>
              <a:rPr lang="en-US" sz="2400" dirty="0"/>
              <a:t> alpha beta gamma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D12DA-68F2-4CA3-BD71-BD9B655BCA02}"/>
              </a:ext>
            </a:extLst>
          </p:cNvPr>
          <p:cNvSpPr/>
          <p:nvPr/>
        </p:nvSpPr>
        <p:spPr>
          <a:xfrm>
            <a:off x="2633664" y="2238793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B2EFB-DACC-4081-91E7-5A7B4256F0CE}"/>
              </a:ext>
            </a:extLst>
          </p:cNvPr>
          <p:cNvSpPr/>
          <p:nvPr/>
        </p:nvSpPr>
        <p:spPr>
          <a:xfrm>
            <a:off x="3433764" y="2236411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6F667-37F5-435E-A66D-FD94A3D350BE}"/>
              </a:ext>
            </a:extLst>
          </p:cNvPr>
          <p:cNvSpPr/>
          <p:nvPr/>
        </p:nvSpPr>
        <p:spPr>
          <a:xfrm>
            <a:off x="4233864" y="2238793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96D4CA-16FD-4E3A-95AF-C8411CA85A62}"/>
              </a:ext>
            </a:extLst>
          </p:cNvPr>
          <p:cNvSpPr/>
          <p:nvPr/>
        </p:nvSpPr>
        <p:spPr>
          <a:xfrm>
            <a:off x="5033964" y="2236411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68BE1-9C45-4D10-AE6B-31C0479D0364}"/>
              </a:ext>
            </a:extLst>
          </p:cNvPr>
          <p:cNvSpPr/>
          <p:nvPr/>
        </p:nvSpPr>
        <p:spPr>
          <a:xfrm>
            <a:off x="1404940" y="2219794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53AED-86AF-4FCF-A08F-5DA1B1049185}"/>
              </a:ext>
            </a:extLst>
          </p:cNvPr>
          <p:cNvSpPr txBox="1"/>
          <p:nvPr/>
        </p:nvSpPr>
        <p:spPr>
          <a:xfrm>
            <a:off x="1404940" y="1470169"/>
            <a:ext cx="80010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argc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D2A2C-3556-49E1-BDED-6F9AFD9F3EBE}"/>
              </a:ext>
            </a:extLst>
          </p:cNvPr>
          <p:cNvSpPr txBox="1"/>
          <p:nvPr/>
        </p:nvSpPr>
        <p:spPr>
          <a:xfrm>
            <a:off x="2505076" y="1441729"/>
            <a:ext cx="474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argv</a:t>
            </a:r>
            <a:r>
              <a:rPr lang="en-US" sz="2800" dirty="0"/>
              <a:t> (pointer array of length 4)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AC6E95-7B73-4681-A9A1-C86512EE65B7}"/>
              </a:ext>
            </a:extLst>
          </p:cNvPr>
          <p:cNvSpPr/>
          <p:nvPr/>
        </p:nvSpPr>
        <p:spPr>
          <a:xfrm>
            <a:off x="5834064" y="3187036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“./</a:t>
            </a:r>
            <a:r>
              <a:rPr lang="en-US" sz="2400" dirty="0" err="1"/>
              <a:t>commandline</a:t>
            </a:r>
            <a:r>
              <a:rPr lang="en-US" sz="2400" dirty="0"/>
              <a:t>”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158705-F6D6-4BB9-9920-8F172787CC4E}"/>
              </a:ext>
            </a:extLst>
          </p:cNvPr>
          <p:cNvSpPr/>
          <p:nvPr/>
        </p:nvSpPr>
        <p:spPr>
          <a:xfrm>
            <a:off x="5834064" y="4041020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“alpha”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C20F72-4784-4107-A480-E2D8A74B30B2}"/>
              </a:ext>
            </a:extLst>
          </p:cNvPr>
          <p:cNvSpPr/>
          <p:nvPr/>
        </p:nvSpPr>
        <p:spPr>
          <a:xfrm>
            <a:off x="5834064" y="4895004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“beta”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93B408-6E02-4EAE-BD6C-D33C36B8D16F}"/>
              </a:ext>
            </a:extLst>
          </p:cNvPr>
          <p:cNvSpPr/>
          <p:nvPr/>
        </p:nvSpPr>
        <p:spPr>
          <a:xfrm>
            <a:off x="5834064" y="5753276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“gamma”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E05C836-700B-4821-B483-073E1D73102E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4065255" y="1750177"/>
            <a:ext cx="737268" cy="2800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D0A306B-B74C-4D1C-BBB2-D5311600878C}"/>
              </a:ext>
            </a:extLst>
          </p:cNvPr>
          <p:cNvCxnSpPr>
            <a:cxnSpLocks/>
            <a:stCxn id="10" idx="2"/>
            <a:endCxn id="17" idx="1"/>
          </p:cNvCxnSpPr>
          <p:nvPr/>
        </p:nvCxnSpPr>
        <p:spPr>
          <a:xfrm rot="16200000" flipH="1">
            <a:off x="4037122" y="2576028"/>
            <a:ext cx="1593634" cy="2000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D2502B-F585-41FD-894A-1C0F6239B535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4011371" y="3404261"/>
            <a:ext cx="2445236" cy="1200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7B205A-86A3-450E-B4C2-7F6CD93A8E8D}"/>
              </a:ext>
            </a:extLst>
          </p:cNvPr>
          <p:cNvCxnSpPr>
            <a:stCxn id="12" idx="2"/>
            <a:endCxn id="20" idx="1"/>
          </p:cNvCxnSpPr>
          <p:nvPr/>
        </p:nvCxnSpPr>
        <p:spPr>
          <a:xfrm rot="16200000" flipH="1">
            <a:off x="3981094" y="4232256"/>
            <a:ext cx="3305890" cy="40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20A6D0-0FE6-41BE-9C24-99F7A183C101}"/>
              </a:ext>
            </a:extLst>
          </p:cNvPr>
          <p:cNvSpPr/>
          <p:nvPr/>
        </p:nvSpPr>
        <p:spPr>
          <a:xfrm>
            <a:off x="9115424" y="1491163"/>
            <a:ext cx="2647950" cy="1937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What is </a:t>
            </a:r>
            <a:r>
              <a:rPr lang="en-US" sz="3600" dirty="0" err="1">
                <a:solidFill>
                  <a:srgbClr val="FF0000"/>
                </a:solidFill>
              </a:rPr>
              <a:t>argv</a:t>
            </a:r>
            <a:r>
              <a:rPr lang="en-US" sz="3600" dirty="0">
                <a:solidFill>
                  <a:srgbClr val="FF0000"/>
                </a:solidFill>
              </a:rPr>
              <a:t>[2]?</a:t>
            </a:r>
          </a:p>
        </p:txBody>
      </p:sp>
    </p:spTree>
    <p:extLst>
      <p:ext uri="{BB962C8B-B14F-4D97-AF65-F5344CB8AC3E}">
        <p14:creationId xmlns:p14="http://schemas.microsoft.com/office/powerpoint/2010/main" val="32056810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queue.dequeue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6CFB51-5ACD-4F57-897A-B178FCE224C5}"/>
              </a:ext>
            </a:extLst>
          </p:cNvPr>
          <p:cNvCxnSpPr>
            <a:cxnSpLocks/>
          </p:cNvCxnSpPr>
          <p:nvPr/>
        </p:nvCxnSpPr>
        <p:spPr>
          <a:xfrm flipV="1">
            <a:off x="8477250" y="3422988"/>
            <a:ext cx="0" cy="563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DB14E0-A341-414A-9F1D-E1B2AD64200C}"/>
              </a:ext>
            </a:extLst>
          </p:cNvPr>
          <p:cNvSpPr txBox="1"/>
          <p:nvPr/>
        </p:nvSpPr>
        <p:spPr>
          <a:xfrm>
            <a:off x="810101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570DD-B028-42D8-A326-A395EBD88500}"/>
              </a:ext>
            </a:extLst>
          </p:cNvPr>
          <p:cNvSpPr txBox="1"/>
          <p:nvPr/>
        </p:nvSpPr>
        <p:spPr>
          <a:xfrm>
            <a:off x="8129587" y="157146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FA7AF2-A74E-4305-A2DD-178AB9ACD4CA}"/>
              </a:ext>
            </a:extLst>
          </p:cNvPr>
          <p:cNvCxnSpPr>
            <a:cxnSpLocks/>
          </p:cNvCxnSpPr>
          <p:nvPr/>
        </p:nvCxnSpPr>
        <p:spPr>
          <a:xfrm>
            <a:off x="8477248" y="199547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372BF-8F9D-41B2-B364-D1BB19891EF7}"/>
              </a:ext>
            </a:extLst>
          </p:cNvPr>
          <p:cNvSpPr/>
          <p:nvPr/>
        </p:nvSpPr>
        <p:spPr>
          <a:xfrm>
            <a:off x="8129587" y="2638424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674967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queue.peek_front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6CFB51-5ACD-4F57-897A-B178FCE224C5}"/>
              </a:ext>
            </a:extLst>
          </p:cNvPr>
          <p:cNvCxnSpPr>
            <a:cxnSpLocks/>
          </p:cNvCxnSpPr>
          <p:nvPr/>
        </p:nvCxnSpPr>
        <p:spPr>
          <a:xfrm flipV="1">
            <a:off x="8477250" y="3422988"/>
            <a:ext cx="0" cy="5638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DB14E0-A341-414A-9F1D-E1B2AD64200C}"/>
              </a:ext>
            </a:extLst>
          </p:cNvPr>
          <p:cNvSpPr txBox="1"/>
          <p:nvPr/>
        </p:nvSpPr>
        <p:spPr>
          <a:xfrm>
            <a:off x="810101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front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570DD-B028-42D8-A326-A395EBD88500}"/>
              </a:ext>
            </a:extLst>
          </p:cNvPr>
          <p:cNvSpPr txBox="1"/>
          <p:nvPr/>
        </p:nvSpPr>
        <p:spPr>
          <a:xfrm>
            <a:off x="8129587" y="157146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FA7AF2-A74E-4305-A2DD-178AB9ACD4CA}"/>
              </a:ext>
            </a:extLst>
          </p:cNvPr>
          <p:cNvCxnSpPr>
            <a:cxnSpLocks/>
          </p:cNvCxnSpPr>
          <p:nvPr/>
        </p:nvCxnSpPr>
        <p:spPr>
          <a:xfrm>
            <a:off x="8477248" y="199547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372BF-8F9D-41B2-B364-D1BB19891EF7}"/>
              </a:ext>
            </a:extLst>
          </p:cNvPr>
          <p:cNvSpPr/>
          <p:nvPr/>
        </p:nvSpPr>
        <p:spPr>
          <a:xfrm>
            <a:off x="8129587" y="2638424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810958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queue.enqueue</a:t>
            </a:r>
            <a:r>
              <a:rPr lang="en-US" sz="2800" b="1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F64A6-04F1-49A9-A1B7-B0088F2E8DF6}"/>
              </a:ext>
            </a:extLst>
          </p:cNvPr>
          <p:cNvCxnSpPr>
            <a:cxnSpLocks/>
          </p:cNvCxnSpPr>
          <p:nvPr/>
        </p:nvCxnSpPr>
        <p:spPr>
          <a:xfrm flipV="1">
            <a:off x="8515350" y="3422988"/>
            <a:ext cx="0" cy="563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F1B6B9-938C-438E-9FFE-81A136BBED51}"/>
              </a:ext>
            </a:extLst>
          </p:cNvPr>
          <p:cNvSpPr txBox="1"/>
          <p:nvPr/>
        </p:nvSpPr>
        <p:spPr>
          <a:xfrm>
            <a:off x="813911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E3067-8CB7-40B9-A4F8-38351F8D23B3}"/>
              </a:ext>
            </a:extLst>
          </p:cNvPr>
          <p:cNvSpPr txBox="1"/>
          <p:nvPr/>
        </p:nvSpPr>
        <p:spPr>
          <a:xfrm>
            <a:off x="7443787" y="157146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063E91-58E7-487D-8347-B628D607E7D6}"/>
              </a:ext>
            </a:extLst>
          </p:cNvPr>
          <p:cNvCxnSpPr>
            <a:cxnSpLocks/>
          </p:cNvCxnSpPr>
          <p:nvPr/>
        </p:nvCxnSpPr>
        <p:spPr>
          <a:xfrm>
            <a:off x="7791448" y="199547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C6459-A782-4893-B22B-82D56C9F120F}"/>
              </a:ext>
            </a:extLst>
          </p:cNvPr>
          <p:cNvSpPr/>
          <p:nvPr/>
        </p:nvSpPr>
        <p:spPr>
          <a:xfrm>
            <a:off x="7405687" y="2642722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CDD490-B12D-494D-88F2-BAB60EA9F9DC}"/>
              </a:ext>
            </a:extLst>
          </p:cNvPr>
          <p:cNvSpPr/>
          <p:nvPr/>
        </p:nvSpPr>
        <p:spPr>
          <a:xfrm>
            <a:off x="8129587" y="2638424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15121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42F-2300-4D9E-91A8-FAAA9B5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(ADT)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EBAF-329C-4267-BB75-3B883BC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1778-B8D7-4E41-B63B-C8CFE3DD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176D-EE89-4209-8045-521EBDB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73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4BB5-6232-4676-A443-78532510430F}"/>
              </a:ext>
            </a:extLst>
          </p:cNvPr>
          <p:cNvSpPr/>
          <p:nvPr/>
        </p:nvSpPr>
        <p:spPr>
          <a:xfrm>
            <a:off x="381000" y="1000125"/>
            <a:ext cx="3914775" cy="5124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(1);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(6);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(4);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(8);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queue.dequeue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queue.peek_front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queue.enqueue</a:t>
            </a:r>
            <a:r>
              <a:rPr lang="en-US" sz="2800" dirty="0">
                <a:solidFill>
                  <a:schemeClr val="tx1"/>
                </a:solidFill>
              </a:rPr>
              <a:t>(7);</a:t>
            </a:r>
          </a:p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queue.peek_front</a:t>
            </a:r>
            <a:r>
              <a:rPr lang="en-US" sz="2800" b="1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332961-3801-467B-8A41-380667D1E4FE}"/>
              </a:ext>
            </a:extLst>
          </p:cNvPr>
          <p:cNvCxnSpPr>
            <a:cxnSpLocks/>
          </p:cNvCxnSpPr>
          <p:nvPr/>
        </p:nvCxnSpPr>
        <p:spPr>
          <a:xfrm flipV="1">
            <a:off x="8515350" y="3422988"/>
            <a:ext cx="0" cy="5638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499C82-8460-486F-85EF-3AB7E385D5A3}"/>
              </a:ext>
            </a:extLst>
          </p:cNvPr>
          <p:cNvSpPr txBox="1"/>
          <p:nvPr/>
        </p:nvSpPr>
        <p:spPr>
          <a:xfrm>
            <a:off x="8139112" y="3986847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63275-5624-4F3D-A30C-302A54F96F10}"/>
              </a:ext>
            </a:extLst>
          </p:cNvPr>
          <p:cNvSpPr txBox="1"/>
          <p:nvPr/>
        </p:nvSpPr>
        <p:spPr>
          <a:xfrm>
            <a:off x="7443787" y="1571465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43302B-F123-4850-85D6-87FD42047B97}"/>
              </a:ext>
            </a:extLst>
          </p:cNvPr>
          <p:cNvCxnSpPr>
            <a:cxnSpLocks/>
          </p:cNvCxnSpPr>
          <p:nvPr/>
        </p:nvCxnSpPr>
        <p:spPr>
          <a:xfrm>
            <a:off x="7791448" y="1995477"/>
            <a:ext cx="9526" cy="55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43FC0E2-5E96-4103-B818-73B6066A59AC}"/>
              </a:ext>
            </a:extLst>
          </p:cNvPr>
          <p:cNvSpPr/>
          <p:nvPr/>
        </p:nvSpPr>
        <p:spPr>
          <a:xfrm>
            <a:off x="7405687" y="2642722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367515-79B3-4014-9457-2529BA365DD2}"/>
              </a:ext>
            </a:extLst>
          </p:cNvPr>
          <p:cNvSpPr/>
          <p:nvPr/>
        </p:nvSpPr>
        <p:spPr>
          <a:xfrm>
            <a:off x="8129587" y="2638424"/>
            <a:ext cx="7143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8862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7577-DC2D-4705-9185-180F3BED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20B923-9B3A-4405-BEE1-C19B4A71E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3961606"/>
            <a:ext cx="4762500" cy="18573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AF00-485A-46A0-B480-D269F639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2D39-098E-4D4B-BAED-D1CB0D7B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430D-5285-422B-999D-FE22D2CD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7255D-6372-4179-8CD3-9803CF4E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785937"/>
            <a:ext cx="4505325" cy="11906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AC9B47-9A03-4309-BA65-FF3F6E95E1BB}"/>
              </a:ext>
            </a:extLst>
          </p:cNvPr>
          <p:cNvCxnSpPr/>
          <p:nvPr/>
        </p:nvCxnSpPr>
        <p:spPr>
          <a:xfrm>
            <a:off x="5528945" y="2381249"/>
            <a:ext cx="248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302702-08E6-41D2-AFF8-C9BC6BCE7B98}"/>
              </a:ext>
            </a:extLst>
          </p:cNvPr>
          <p:cNvSpPr txBox="1"/>
          <p:nvPr/>
        </p:nvSpPr>
        <p:spPr>
          <a:xfrm>
            <a:off x="8096250" y="2058083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times does this line execute?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29AFCE-7E88-457E-9D03-A955DACC8C5F}"/>
              </a:ext>
            </a:extLst>
          </p:cNvPr>
          <p:cNvCxnSpPr/>
          <p:nvPr/>
        </p:nvCxnSpPr>
        <p:spPr>
          <a:xfrm>
            <a:off x="6090920" y="4903570"/>
            <a:ext cx="248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FBBB4-C83C-4286-BB76-D9E6D7BB9013}"/>
              </a:ext>
            </a:extLst>
          </p:cNvPr>
          <p:cNvSpPr txBox="1"/>
          <p:nvPr/>
        </p:nvSpPr>
        <p:spPr>
          <a:xfrm>
            <a:off x="8658225" y="4580404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times does this line execute?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582BA-B74B-4824-9C6A-80DAD9A78618}"/>
              </a:ext>
            </a:extLst>
          </p:cNvPr>
          <p:cNvSpPr txBox="1"/>
          <p:nvPr/>
        </p:nvSpPr>
        <p:spPr>
          <a:xfrm>
            <a:off x="923925" y="734564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 is a best-case/worst-case estimate of the running time of a program.</a:t>
            </a:r>
          </a:p>
          <a:p>
            <a:r>
              <a:rPr lang="en-US" sz="2400" b="1" dirty="0"/>
              <a:t>O(n) reflects the worst case complexity.</a:t>
            </a:r>
          </a:p>
        </p:txBody>
      </p:sp>
    </p:spTree>
    <p:extLst>
      <p:ext uri="{BB962C8B-B14F-4D97-AF65-F5344CB8AC3E}">
        <p14:creationId xmlns:p14="http://schemas.microsoft.com/office/powerpoint/2010/main" val="35239336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7577-DC2D-4705-9185-180F3BED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20B923-9B3A-4405-BEE1-C19B4A71E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3961606"/>
            <a:ext cx="4762500" cy="18573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AF00-485A-46A0-B480-D269F639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2D39-098E-4D4B-BAED-D1CB0D7B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430D-5285-422B-999D-FE22D2CD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7255D-6372-4179-8CD3-9803CF4E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785937"/>
            <a:ext cx="4505325" cy="11906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AC9B47-9A03-4309-BA65-FF3F6E95E1BB}"/>
              </a:ext>
            </a:extLst>
          </p:cNvPr>
          <p:cNvCxnSpPr/>
          <p:nvPr/>
        </p:nvCxnSpPr>
        <p:spPr>
          <a:xfrm>
            <a:off x="5528945" y="2381249"/>
            <a:ext cx="248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302702-08E6-41D2-AFF8-C9BC6BCE7B98}"/>
              </a:ext>
            </a:extLst>
          </p:cNvPr>
          <p:cNvSpPr txBox="1"/>
          <p:nvPr/>
        </p:nvSpPr>
        <p:spPr>
          <a:xfrm>
            <a:off x="8096250" y="2058083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times does this line execute?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29AFCE-7E88-457E-9D03-A955DACC8C5F}"/>
              </a:ext>
            </a:extLst>
          </p:cNvPr>
          <p:cNvCxnSpPr/>
          <p:nvPr/>
        </p:nvCxnSpPr>
        <p:spPr>
          <a:xfrm>
            <a:off x="6090920" y="4903570"/>
            <a:ext cx="248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FBBB4-C83C-4286-BB76-D9E6D7BB9013}"/>
              </a:ext>
            </a:extLst>
          </p:cNvPr>
          <p:cNvSpPr txBox="1"/>
          <p:nvPr/>
        </p:nvSpPr>
        <p:spPr>
          <a:xfrm>
            <a:off x="8658225" y="4580404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times does this line execute?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EEA86-9799-4377-93FB-79389229D74F}"/>
              </a:ext>
            </a:extLst>
          </p:cNvPr>
          <p:cNvSpPr txBox="1"/>
          <p:nvPr/>
        </p:nvSpPr>
        <p:spPr>
          <a:xfrm>
            <a:off x="3204844" y="3116411"/>
            <a:ext cx="288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O(n)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0D0EA-D4A0-4CE6-83D9-920B28DBB2D8}"/>
              </a:ext>
            </a:extLst>
          </p:cNvPr>
          <p:cNvSpPr txBox="1"/>
          <p:nvPr/>
        </p:nvSpPr>
        <p:spPr>
          <a:xfrm>
            <a:off x="3224211" y="5968355"/>
            <a:ext cx="288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mn</a:t>
            </a:r>
            <a:r>
              <a:rPr lang="en-US" sz="2400" dirty="0"/>
              <a:t>)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2095C-45B7-4833-80BD-ED4A6304C2BF}"/>
              </a:ext>
            </a:extLst>
          </p:cNvPr>
          <p:cNvSpPr txBox="1"/>
          <p:nvPr/>
        </p:nvSpPr>
        <p:spPr>
          <a:xfrm>
            <a:off x="923925" y="734564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 is a best-case/worst-case estimate of the running time of a program.</a:t>
            </a:r>
          </a:p>
          <a:p>
            <a:r>
              <a:rPr lang="en-US" sz="2400" dirty="0"/>
              <a:t>O(n) reflects the worst case complexity.</a:t>
            </a:r>
          </a:p>
        </p:txBody>
      </p:sp>
    </p:spTree>
    <p:extLst>
      <p:ext uri="{BB962C8B-B14F-4D97-AF65-F5344CB8AC3E}">
        <p14:creationId xmlns:p14="http://schemas.microsoft.com/office/powerpoint/2010/main" val="9846638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21EB-0D36-44A7-8E98-392B6C04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luck with the Mid-terms!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C618-A2E9-4A20-AB58-8A191992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0E07-CA31-49E5-A424-F92FF297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579B-186E-4117-A5CE-2E39D57B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4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E5-32E4-43DC-A66F-5853928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Structures and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54FB-9331-4D7D-8EF5-D88038B7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5A41-4CB1-431A-A7D0-DDC416EE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5A68-C370-4308-89B6-62124B9E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C9186-FAEB-4D6C-84F3-1708C964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1738312"/>
            <a:ext cx="4343400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17959-82D6-4FBE-B447-EB0D922D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49" y="1490344"/>
            <a:ext cx="58197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C8F5-86CC-4BE0-A7EC-1056B223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19B4-C38A-4971-97A9-1C2DBFC9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C/C++, a pointer is a variable which contains the address of other variables.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A545-AA07-4E77-9AD9-3950BC14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5709-3E17-435D-B699-AD279000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D79E-5B7D-4F10-BFAA-8D1F2B3F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7825" y="6354762"/>
            <a:ext cx="2743200" cy="365125"/>
          </a:xfrm>
        </p:spPr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25E7CD-1CD0-42D8-8E37-225253FD7CB6}"/>
              </a:ext>
            </a:extLst>
          </p:cNvPr>
          <p:cNvGraphicFramePr>
            <a:graphicFrameLocks noGrp="1"/>
          </p:cNvGraphicFramePr>
          <p:nvPr/>
        </p:nvGraphicFramePr>
        <p:xfrm>
          <a:off x="4550175" y="2054465"/>
          <a:ext cx="3705226" cy="313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val="1559726008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346800045"/>
                    </a:ext>
                  </a:extLst>
                </a:gridCol>
              </a:tblGrid>
              <a:tr h="699986">
                <a:tc>
                  <a:txBody>
                    <a:bodyPr/>
                    <a:lstStyle/>
                    <a:p>
                      <a:r>
                        <a:rPr lang="en-US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5076"/>
                  </a:ext>
                </a:extLst>
              </a:tr>
              <a:tr h="520524">
                <a:tc>
                  <a:txBody>
                    <a:bodyPr/>
                    <a:lstStyle/>
                    <a:p>
                      <a:r>
                        <a:rPr lang="en-US" sz="32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61042"/>
                  </a:ext>
                </a:extLst>
              </a:tr>
              <a:tr h="521080">
                <a:tc>
                  <a:txBody>
                    <a:bodyPr/>
                    <a:lstStyle/>
                    <a:p>
                      <a:r>
                        <a:rPr lang="en-US" sz="32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7069"/>
                  </a:ext>
                </a:extLst>
              </a:tr>
              <a:tr h="570707">
                <a:tc>
                  <a:txBody>
                    <a:bodyPr/>
                    <a:lstStyle/>
                    <a:p>
                      <a:r>
                        <a:rPr lang="en-US" sz="32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45041"/>
                  </a:ext>
                </a:extLst>
              </a:tr>
              <a:tr h="699986">
                <a:tc>
                  <a:txBody>
                    <a:bodyPr/>
                    <a:lstStyle/>
                    <a:p>
                      <a:r>
                        <a:rPr lang="en-US" sz="32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80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E74A39-9F40-4D0F-8D91-3D75CBFA2017}"/>
              </a:ext>
            </a:extLst>
          </p:cNvPr>
          <p:cNvSpPr txBox="1"/>
          <p:nvPr/>
        </p:nvSpPr>
        <p:spPr>
          <a:xfrm>
            <a:off x="2221229" y="2688834"/>
            <a:ext cx="2025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int a = 4;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835B7-4312-4DE3-9001-24059AB7BF38}"/>
              </a:ext>
            </a:extLst>
          </p:cNvPr>
          <p:cNvSpPr txBox="1"/>
          <p:nvPr/>
        </p:nvSpPr>
        <p:spPr>
          <a:xfrm>
            <a:off x="2008028" y="3337010"/>
            <a:ext cx="251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float b = 3;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C1047-D0CB-4419-9334-E307D4DDC73B}"/>
              </a:ext>
            </a:extLst>
          </p:cNvPr>
          <p:cNvSpPr txBox="1"/>
          <p:nvPr/>
        </p:nvSpPr>
        <p:spPr>
          <a:xfrm>
            <a:off x="8398508" y="3865330"/>
            <a:ext cx="276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int *p = &amp;a;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6DE0B-7794-4F8D-81FA-9F2D0B71C759}"/>
              </a:ext>
            </a:extLst>
          </p:cNvPr>
          <p:cNvSpPr txBox="1"/>
          <p:nvPr/>
        </p:nvSpPr>
        <p:spPr>
          <a:xfrm>
            <a:off x="8398508" y="4522806"/>
            <a:ext cx="2880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int **q = &amp;p;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E6614-30EA-49E6-B5C4-74077136187B}"/>
              </a:ext>
            </a:extLst>
          </p:cNvPr>
          <p:cNvSpPr/>
          <p:nvPr/>
        </p:nvSpPr>
        <p:spPr>
          <a:xfrm>
            <a:off x="213992" y="1814260"/>
            <a:ext cx="2738757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Regular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C86C5-54D2-46FF-B32E-6F8D773CA1E2}"/>
              </a:ext>
            </a:extLst>
          </p:cNvPr>
          <p:cNvCxnSpPr>
            <a:stCxn id="15" idx="2"/>
            <a:endCxn id="11" idx="1"/>
          </p:cNvCxnSpPr>
          <p:nvPr/>
        </p:nvCxnSpPr>
        <p:spPr>
          <a:xfrm>
            <a:off x="1583371" y="2522146"/>
            <a:ext cx="637858" cy="52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53CFF-9815-4BF2-B592-00CA9CA1EE5A}"/>
              </a:ext>
            </a:extLst>
          </p:cNvPr>
          <p:cNvCxnSpPr>
            <a:cxnSpLocks/>
            <a:stCxn id="15" idx="2"/>
            <a:endCxn id="12" idx="1"/>
          </p:cNvCxnSpPr>
          <p:nvPr/>
        </p:nvCxnSpPr>
        <p:spPr>
          <a:xfrm>
            <a:off x="1583371" y="2522146"/>
            <a:ext cx="424657" cy="116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6F3FF8A-B602-43D6-99E8-14E424D68948}"/>
              </a:ext>
            </a:extLst>
          </p:cNvPr>
          <p:cNvSpPr/>
          <p:nvPr/>
        </p:nvSpPr>
        <p:spPr>
          <a:xfrm>
            <a:off x="9053192" y="5676102"/>
            <a:ext cx="2738757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Pointer variables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1D18255-4B3B-4600-B8CF-E00A1B1DF16D}"/>
              </a:ext>
            </a:extLst>
          </p:cNvPr>
          <p:cNvCxnSpPr>
            <a:endCxn id="13" idx="3"/>
          </p:cNvCxnSpPr>
          <p:nvPr/>
        </p:nvCxnSpPr>
        <p:spPr>
          <a:xfrm rot="16200000" flipV="1">
            <a:off x="10761184" y="4623928"/>
            <a:ext cx="1442536" cy="6332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DD6C7A3-3215-4C1E-8B02-F917F4C00C89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 flipH="1" flipV="1">
            <a:off x="11279505" y="4876749"/>
            <a:ext cx="512444" cy="1153296"/>
          </a:xfrm>
          <a:prstGeom prst="curvedConnector3">
            <a:avLst>
              <a:gd name="adj1" fmla="val -44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0B035D2-5024-4B36-9C97-5BF546115444}"/>
              </a:ext>
            </a:extLst>
          </p:cNvPr>
          <p:cNvSpPr/>
          <p:nvPr/>
        </p:nvSpPr>
        <p:spPr>
          <a:xfrm>
            <a:off x="8467361" y="3808951"/>
            <a:ext cx="1062229" cy="828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BEBD4A-0196-4D9D-AB8C-3B9011E54B4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998476" y="2968735"/>
            <a:ext cx="407461" cy="840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EF18C3A-42D5-49D1-8E05-93568DA083BB}"/>
              </a:ext>
            </a:extLst>
          </p:cNvPr>
          <p:cNvSpPr txBox="1"/>
          <p:nvPr/>
        </p:nvSpPr>
        <p:spPr>
          <a:xfrm>
            <a:off x="8725849" y="2356616"/>
            <a:ext cx="222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Pointer 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A8E50-1DA6-4168-8828-E7D6C472902E}"/>
              </a:ext>
            </a:extLst>
          </p:cNvPr>
          <p:cNvSpPr txBox="1"/>
          <p:nvPr/>
        </p:nvSpPr>
        <p:spPr>
          <a:xfrm>
            <a:off x="165515" y="5883280"/>
            <a:ext cx="31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pointer_address.cpp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41D6CA-6D24-42D0-8EE1-D8EC83A0B7A3}"/>
              </a:ext>
            </a:extLst>
          </p:cNvPr>
          <p:cNvSpPr txBox="1"/>
          <p:nvPr/>
        </p:nvSpPr>
        <p:spPr>
          <a:xfrm>
            <a:off x="4521359" y="1346579"/>
            <a:ext cx="3705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Memory Layout</a:t>
            </a:r>
          </a:p>
        </p:txBody>
      </p:sp>
    </p:spTree>
    <p:extLst>
      <p:ext uri="{BB962C8B-B14F-4D97-AF65-F5344CB8AC3E}">
        <p14:creationId xmlns:p14="http://schemas.microsoft.com/office/powerpoint/2010/main" val="24271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8948</TotalTime>
  <Words>3892</Words>
  <Application>Microsoft Office PowerPoint</Application>
  <PresentationFormat>Widescreen</PresentationFormat>
  <Paragraphs>1273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CSCI 2270-305 Recitation 02/20: Midterm Review</vt:lpstr>
      <vt:lpstr>Logistics</vt:lpstr>
      <vt:lpstr>Useful tips for the Exam</vt:lpstr>
      <vt:lpstr>Midterm Examination Format</vt:lpstr>
      <vt:lpstr>Command line arguments</vt:lpstr>
      <vt:lpstr>Command line arguments</vt:lpstr>
      <vt:lpstr>Command line arguments</vt:lpstr>
      <vt:lpstr>Structures and Classes</vt:lpstr>
      <vt:lpstr>Pointers</vt:lpstr>
      <vt:lpstr>Pointers and Dynamic Memory</vt:lpstr>
      <vt:lpstr>Pointers and Dynamic Memory</vt:lpstr>
      <vt:lpstr>Pointers and Dynamic Memory</vt:lpstr>
      <vt:lpstr>Pointers and dynamic memory</vt:lpstr>
      <vt:lpstr>Function arguments: Pass by value</vt:lpstr>
      <vt:lpstr>Function arguments: Pass by value</vt:lpstr>
      <vt:lpstr>Function arguments: Pass by pointers</vt:lpstr>
      <vt:lpstr>Function arguments: Pass by pointers</vt:lpstr>
      <vt:lpstr>Function arguments: Pass by reference</vt:lpstr>
      <vt:lpstr>Function arguments: Pass by reference</vt:lpstr>
      <vt:lpstr>Quiz Question</vt:lpstr>
      <vt:lpstr>Linked Lists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Modify traversal to do a search?</vt:lpstr>
      <vt:lpstr>Modify traversal to do a search?</vt:lpstr>
      <vt:lpstr>Traversing and Searching</vt:lpstr>
      <vt:lpstr>Traversing and Searching</vt:lpstr>
      <vt:lpstr>Traversing and Searching</vt:lpstr>
      <vt:lpstr>Deleting the node 8</vt:lpstr>
      <vt:lpstr>Deletion Step-1: Searching the node</vt:lpstr>
      <vt:lpstr>Deletion Step-1: Searching the node</vt:lpstr>
      <vt:lpstr>Deletion Step-1: Searching the node</vt:lpstr>
      <vt:lpstr>Deletion Step-1: Searching the node</vt:lpstr>
      <vt:lpstr>Deletion Step-2: Deleting the node</vt:lpstr>
      <vt:lpstr>Deletion Step-2: Deleting the node</vt:lpstr>
      <vt:lpstr>Deletion Step-2: Deleting the node</vt:lpstr>
      <vt:lpstr>Deletion Step-2: Deleting the node</vt:lpstr>
      <vt:lpstr>Inserting node 13 after node 10 (pointed to by prev)</vt:lpstr>
      <vt:lpstr>Inserting</vt:lpstr>
      <vt:lpstr>Inserting</vt:lpstr>
      <vt:lpstr>Inserting</vt:lpstr>
      <vt:lpstr>Inserting</vt:lpstr>
      <vt:lpstr>Inserting</vt:lpstr>
      <vt:lpstr>Linked List: Quiz</vt:lpstr>
      <vt:lpstr>Stacks and Queues</vt:lpstr>
      <vt:lpstr>Stack (ADT)</vt:lpstr>
      <vt:lpstr>Stack (ADT)</vt:lpstr>
      <vt:lpstr>Stack (ADT)</vt:lpstr>
      <vt:lpstr>Stack (ADT)</vt:lpstr>
      <vt:lpstr>Stack (ADT)</vt:lpstr>
      <vt:lpstr>Stack (ADT)</vt:lpstr>
      <vt:lpstr>Stack (ADT)</vt:lpstr>
      <vt:lpstr>Stack (ADT)</vt:lpstr>
      <vt:lpstr>Stack (ADT)</vt:lpstr>
      <vt:lpstr>Stack (ADT)</vt:lpstr>
      <vt:lpstr>Stack (ADT)</vt:lpstr>
      <vt:lpstr>Queue (ADT): Quiz</vt:lpstr>
      <vt:lpstr>Queue (ADT)</vt:lpstr>
      <vt:lpstr>Queue (ADT)</vt:lpstr>
      <vt:lpstr>Queue (ADT)</vt:lpstr>
      <vt:lpstr>Queue (ADT)</vt:lpstr>
      <vt:lpstr>Queue (ADT)</vt:lpstr>
      <vt:lpstr>Queue (ADT)</vt:lpstr>
      <vt:lpstr>Queue (ADT)</vt:lpstr>
      <vt:lpstr>Queue (ADT)</vt:lpstr>
      <vt:lpstr>Queue (ADT)</vt:lpstr>
      <vt:lpstr>Queue (ADT)</vt:lpstr>
      <vt:lpstr>Queue (ADT)</vt:lpstr>
      <vt:lpstr>Complexity</vt:lpstr>
      <vt:lpstr>Complexity</vt:lpstr>
      <vt:lpstr>Good luck with the Mid-terms!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1437</cp:revision>
  <dcterms:created xsi:type="dcterms:W3CDTF">2019-10-21T02:44:34Z</dcterms:created>
  <dcterms:modified xsi:type="dcterms:W3CDTF">2020-02-20T22:28:43Z</dcterms:modified>
</cp:coreProperties>
</file>