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0"/>
  </p:notesMasterIdLst>
  <p:sldIdLst>
    <p:sldId id="259" r:id="rId2"/>
    <p:sldId id="368" r:id="rId3"/>
    <p:sldId id="369" r:id="rId4"/>
    <p:sldId id="300" r:id="rId5"/>
    <p:sldId id="302" r:id="rId6"/>
    <p:sldId id="303" r:id="rId7"/>
    <p:sldId id="304" r:id="rId8"/>
    <p:sldId id="308" r:id="rId9"/>
    <p:sldId id="309" r:id="rId10"/>
    <p:sldId id="310" r:id="rId11"/>
    <p:sldId id="301" r:id="rId12"/>
    <p:sldId id="305" r:id="rId13"/>
    <p:sldId id="306" r:id="rId14"/>
    <p:sldId id="311" r:id="rId15"/>
    <p:sldId id="312" r:id="rId16"/>
    <p:sldId id="314" r:id="rId17"/>
    <p:sldId id="313" r:id="rId18"/>
    <p:sldId id="315" r:id="rId19"/>
    <p:sldId id="316" r:id="rId20"/>
    <p:sldId id="318" r:id="rId21"/>
    <p:sldId id="317" r:id="rId22"/>
    <p:sldId id="319" r:id="rId23"/>
    <p:sldId id="320" r:id="rId24"/>
    <p:sldId id="321" r:id="rId25"/>
    <p:sldId id="323" r:id="rId26"/>
    <p:sldId id="322" r:id="rId27"/>
    <p:sldId id="370" r:id="rId28"/>
    <p:sldId id="371" r:id="rId29"/>
    <p:sldId id="372" r:id="rId30"/>
    <p:sldId id="373" r:id="rId31"/>
    <p:sldId id="375" r:id="rId32"/>
    <p:sldId id="376" r:id="rId33"/>
    <p:sldId id="377" r:id="rId34"/>
    <p:sldId id="378" r:id="rId35"/>
    <p:sldId id="379" r:id="rId36"/>
    <p:sldId id="374" r:id="rId37"/>
    <p:sldId id="324" r:id="rId38"/>
    <p:sldId id="325" r:id="rId39"/>
    <p:sldId id="326" r:id="rId40"/>
    <p:sldId id="327" r:id="rId41"/>
    <p:sldId id="328" r:id="rId42"/>
    <p:sldId id="329" r:id="rId43"/>
    <p:sldId id="330" r:id="rId44"/>
    <p:sldId id="331" r:id="rId45"/>
    <p:sldId id="335" r:id="rId46"/>
    <p:sldId id="332" r:id="rId47"/>
    <p:sldId id="333" r:id="rId48"/>
    <p:sldId id="334" r:id="rId49"/>
    <p:sldId id="336" r:id="rId50"/>
    <p:sldId id="337" r:id="rId51"/>
    <p:sldId id="338" r:id="rId52"/>
    <p:sldId id="340" r:id="rId53"/>
    <p:sldId id="341" r:id="rId54"/>
    <p:sldId id="344" r:id="rId55"/>
    <p:sldId id="356" r:id="rId56"/>
    <p:sldId id="345" r:id="rId57"/>
    <p:sldId id="346" r:id="rId58"/>
    <p:sldId id="347" r:id="rId59"/>
    <p:sldId id="348" r:id="rId60"/>
    <p:sldId id="349" r:id="rId61"/>
    <p:sldId id="350" r:id="rId62"/>
    <p:sldId id="351" r:id="rId63"/>
    <p:sldId id="352" r:id="rId64"/>
    <p:sldId id="353" r:id="rId65"/>
    <p:sldId id="358" r:id="rId66"/>
    <p:sldId id="357" r:id="rId67"/>
    <p:sldId id="359" r:id="rId68"/>
    <p:sldId id="360" r:id="rId69"/>
    <p:sldId id="361" r:id="rId70"/>
    <p:sldId id="362" r:id="rId71"/>
    <p:sldId id="363" r:id="rId72"/>
    <p:sldId id="364" r:id="rId73"/>
    <p:sldId id="365" r:id="rId74"/>
    <p:sldId id="366" r:id="rId75"/>
    <p:sldId id="367" r:id="rId76"/>
    <p:sldId id="354" r:id="rId77"/>
    <p:sldId id="380" r:id="rId78"/>
    <p:sldId id="381" r:id="rId79"/>
    <p:sldId id="382" r:id="rId80"/>
    <p:sldId id="383" r:id="rId81"/>
    <p:sldId id="384" r:id="rId82"/>
    <p:sldId id="385" r:id="rId83"/>
    <p:sldId id="386" r:id="rId84"/>
    <p:sldId id="387" r:id="rId85"/>
    <p:sldId id="388" r:id="rId86"/>
    <p:sldId id="389" r:id="rId87"/>
    <p:sldId id="390" r:id="rId88"/>
    <p:sldId id="355" r:id="rId8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rad.deshmukh@gmail.com" initials="v" lastIdx="1" clrIdx="0">
    <p:extLst>
      <p:ext uri="{19B8F6BF-5375-455C-9EA6-DF929625EA0E}">
        <p15:presenceInfo xmlns:p15="http://schemas.microsoft.com/office/powerpoint/2012/main" userId="58634740cf8143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6CDA3-1B83-4489-81D6-0E9E07311EDB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F2FCA1-292D-479D-B5D7-D603A3AAC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72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E998A-CDB6-48D2-A1D7-5AD9918C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962E1-37E0-43AB-A8BB-F165E1911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90748-8351-40B7-BB0F-49960D965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C12D8-9D84-4CC8-8E6D-CFE0163DB5A8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850F0-52CA-4F20-BD9E-2F8DCC072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52283-2621-4CF1-9759-5CA374997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40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3156B-16D2-482A-894E-4FC59C448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63E6D-8E9C-4F12-B90C-47BDCF904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DA5CC-B1B5-4E4E-9F7B-3C3B598EF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06CD-5120-4308-816F-DA7DC8D81291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1D93B-64ED-4B54-82E0-AE617361A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A1AFB-BA23-4526-97B2-A5719EF20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52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B55CDE-0450-41E0-8F0D-1728C514F9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E4CA5-6DAD-4ECF-9EE5-58AE5F9E1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7EF87-8901-4AA8-8396-0A1C66BE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863A-0B17-428A-B5B5-52968A2BC4E6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C15E8-F5D5-4049-95C7-EC760D6A3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645A2-6CF4-4659-AA04-FB2003969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01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D4673-465C-4324-B12A-2E6B66EAE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36525"/>
            <a:ext cx="11801476" cy="54451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286B2-A0A9-49F1-ABB5-25F1E5137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49" y="847725"/>
            <a:ext cx="11801476" cy="53292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E2D17-FBC3-4827-9EA7-2BEC07EDB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C3E6E-E1C7-409F-B8A0-9EB343F2D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9A230-EE26-45C7-9606-6376CB611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75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0297D-6CE6-46C8-92E8-8CB0FDC86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57DF7-7701-4EBE-B07A-FE0D8A4C6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0ACC9-9734-4962-9957-EEBB20759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44FB-6C74-4603-89DD-4F41354C89B6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88D54-26A9-4307-8459-27125562F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BE620-F3D6-4F71-BCF5-55EF7C4ED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55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C6441-D909-4C7E-946A-EF5FCEB62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24D7B-2F1E-47CA-924A-F38F127CF4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146F82-B780-4DA1-A863-72C9299BE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6C643-865B-429C-B42D-CCBFC22F5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FB235-7267-4B87-BE2A-500C4D2165F3}" type="datetime1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89437-B45A-4FEA-A913-D8BFFA7E1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758AA-13D1-4697-84FD-AB3420632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3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1ECF6-11B6-4B44-87E2-AF5D26FC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0CA12-E4D3-4FAE-A30E-1D85DB2AA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2014A-6FCB-4B05-8FEB-DAA7012FE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6D2BC4-4FCA-4136-B62D-14E41DA157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FBADAC-06C8-432E-B4A2-269AF9AF60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C58092-5EC8-4C0E-9BD9-5389CB39F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EE69-942E-41DC-9ED9-3E4A09364531}" type="datetime1">
              <a:rPr lang="en-US" smtClean="0"/>
              <a:t>3/19/2020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8D3C18-5ADE-457A-B940-70B8529DE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DF595-590A-4AEA-AB37-517009D4D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21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BC56B-7A5E-4E96-81BF-0F0262400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B71A8C-1F2B-43E8-83CC-E8EFDE40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2785-A68E-46C6-9E01-AECC6E7B05AF}" type="datetime1">
              <a:rPr lang="en-US" smtClean="0"/>
              <a:t>3/19/2020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74083-EBB2-420F-A615-86F221CDF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297F7-8C0C-4AA3-B163-FB6969EAD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52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E11C5D-4C48-4191-916E-191703504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706A-A0C9-4F2A-8617-9567CE37B045}" type="datetime1">
              <a:rPr lang="en-US" smtClean="0"/>
              <a:t>3/19/2020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2B1846-76F2-4DF9-9E49-91A473B27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382CA-232C-4AAF-9224-AF61BD035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8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42B8B-1003-4C14-80CD-F8F1928CC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8A2E8-CF6E-434F-8DC3-D93840E94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29C96-FD10-410D-BBF8-A7E0919F8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FB679-F136-4AF0-A2FC-D38FC5567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9078-A706-49C5-A12D-F1328B09E429}" type="datetime1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1FAF2-38B9-490F-A50D-0CE200D60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CA39E-039F-4BE6-ABD6-1AD3F1AE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9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21039-A2D6-4D0B-BD0A-09BF308BE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E8B3FD-FE95-43EE-B13B-F0291AC4A2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D85DD-7C3F-48D7-9268-34B245960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F7A5D-5D00-49C3-B5F8-03B616249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A6E69-2CF9-4162-9B7C-C6E18246FF90}" type="datetime1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C8DB4-5A32-4C44-AA44-035CD1EDD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F350-F9DD-4D3C-BB55-571DAA53B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7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4BA376-738F-4571-A6DA-DCD28B4F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36525"/>
            <a:ext cx="11801476" cy="78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37553-5048-4950-9F77-17B5AC680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549" y="1095375"/>
            <a:ext cx="11801476" cy="508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F0E60-7221-41DE-A803-D93D64C2D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09549" y="63547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141E4-020B-4CD0-96CE-E74433C617D5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474FA-214D-44CA-BFFE-E3EC2694CC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CSCI 2270 Lab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2A7A7-4977-4505-849E-D88931E703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67825" y="63547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2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fif"/><Relationship Id="rId5" Type="http://schemas.openxmlformats.org/officeDocument/2006/relationships/image" Target="../media/image6.jfif"/><Relationship Id="rId4" Type="http://schemas.openxmlformats.org/officeDocument/2006/relationships/image" Target="../media/image5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A4FF7-AF20-4DF3-8900-49DDB1AD5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136" y="1838324"/>
            <a:ext cx="9991725" cy="902167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CSCI 2270-305 Recitation 03/19:</a:t>
            </a:r>
            <a:br>
              <a:rPr lang="en-US" sz="5400" dirty="0"/>
            </a:br>
            <a:r>
              <a:rPr lang="en-US" sz="5400" dirty="0"/>
              <a:t>Graphs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FE77E-79F8-4F0E-91CD-46E3933D6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7999" y="3085108"/>
            <a:ext cx="11176000" cy="131540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Varad Deshmukh</a:t>
            </a:r>
          </a:p>
        </p:txBody>
      </p:sp>
      <p:pic>
        <p:nvPicPr>
          <p:cNvPr id="4" name="Picture 2" descr="Image result for cu boulder logo">
            <a:extLst>
              <a:ext uri="{FF2B5EF4-FFF2-40B4-BE49-F238E27FC236}">
                <a16:creationId xmlns:a16="http://schemas.microsoft.com/office/drawing/2014/main" id="{816C50C3-4C5A-4094-A51C-8AA9B2717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906" y="5387426"/>
            <a:ext cx="989433" cy="989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D36853A-A8C7-429D-AFA9-D7DA6CDF4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13AB-BB61-419A-AB1D-C751868AD6A6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E6BA76A-CE1E-49E4-9173-7068C10E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2B9750F-89BE-4255-AE5D-1FE69132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9826-E906-4665-BBAC-D8AEA8B364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56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6DF70-1A3D-41B0-9E70-807F31D4D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Undirected Graph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2FAD9-29FD-4247-97A0-6FF29B080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4C748-88A0-4FC1-9EAF-56CE16A1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281F8-5052-4AE4-B452-EA3F46975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10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CD5ACE7-78A8-4928-98EA-5A4D0B27619C}"/>
              </a:ext>
            </a:extLst>
          </p:cNvPr>
          <p:cNvSpPr/>
          <p:nvPr/>
        </p:nvSpPr>
        <p:spPr>
          <a:xfrm>
            <a:off x="4769485" y="910658"/>
            <a:ext cx="876300" cy="84772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31CA70B-EFEB-4DA3-893B-4E8AA00E5D78}"/>
              </a:ext>
            </a:extLst>
          </p:cNvPr>
          <p:cNvSpPr/>
          <p:nvPr/>
        </p:nvSpPr>
        <p:spPr>
          <a:xfrm>
            <a:off x="3502660" y="2356871"/>
            <a:ext cx="876300" cy="84772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0D95C83-6387-4399-AF3D-2B7840A7E556}"/>
              </a:ext>
            </a:extLst>
          </p:cNvPr>
          <p:cNvSpPr/>
          <p:nvPr/>
        </p:nvSpPr>
        <p:spPr>
          <a:xfrm>
            <a:off x="4083685" y="4015810"/>
            <a:ext cx="876300" cy="84772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D234BB-E490-4331-95AD-C395FA6F52B3}"/>
              </a:ext>
            </a:extLst>
          </p:cNvPr>
          <p:cNvSpPr/>
          <p:nvPr/>
        </p:nvSpPr>
        <p:spPr>
          <a:xfrm>
            <a:off x="5874385" y="2546576"/>
            <a:ext cx="876300" cy="84772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630194F-D6A5-4462-9CE8-F13CDABB0842}"/>
              </a:ext>
            </a:extLst>
          </p:cNvPr>
          <p:cNvSpPr/>
          <p:nvPr/>
        </p:nvSpPr>
        <p:spPr>
          <a:xfrm>
            <a:off x="7712710" y="3482407"/>
            <a:ext cx="876300" cy="84772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8761863-413E-4371-A7B9-EC565F7B0E71}"/>
              </a:ext>
            </a:extLst>
          </p:cNvPr>
          <p:cNvSpPr/>
          <p:nvPr/>
        </p:nvSpPr>
        <p:spPr>
          <a:xfrm>
            <a:off x="7588885" y="1251971"/>
            <a:ext cx="876300" cy="84772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8158B6-17D7-4251-9CEC-80C8E4878E69}"/>
              </a:ext>
            </a:extLst>
          </p:cNvPr>
          <p:cNvCxnSpPr>
            <a:stCxn id="7" idx="5"/>
          </p:cNvCxnSpPr>
          <p:nvPr/>
        </p:nvCxnSpPr>
        <p:spPr>
          <a:xfrm>
            <a:off x="5517454" y="1634237"/>
            <a:ext cx="604581" cy="96869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DD866A8-7FC9-4EA5-9A19-2931E68F8112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>
            <a:off x="5645785" y="1334521"/>
            <a:ext cx="1943100" cy="34131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20454AC-998D-4922-99DD-EA032E563ACA}"/>
              </a:ext>
            </a:extLst>
          </p:cNvPr>
          <p:cNvCxnSpPr>
            <a:cxnSpLocks/>
            <a:stCxn id="12" idx="4"/>
            <a:endCxn id="11" idx="0"/>
          </p:cNvCxnSpPr>
          <p:nvPr/>
        </p:nvCxnSpPr>
        <p:spPr>
          <a:xfrm>
            <a:off x="8027035" y="2099696"/>
            <a:ext cx="123825" cy="138271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44D20B2-1E27-4437-BC1E-20B578278A08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4378960" y="2780734"/>
            <a:ext cx="1495425" cy="18970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BDCD34F-565D-4374-B26D-19C50CA62716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4959985" y="3906270"/>
            <a:ext cx="2752725" cy="53340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2EF8206-92A1-4976-9E79-328596B73A8D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4250629" y="1634237"/>
            <a:ext cx="647187" cy="84678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4ADBA4A-64E9-481E-89C4-EEA4AA3C0CD9}"/>
              </a:ext>
            </a:extLst>
          </p:cNvPr>
          <p:cNvCxnSpPr>
            <a:cxnSpLocks/>
            <a:stCxn id="8" idx="4"/>
            <a:endCxn id="9" idx="1"/>
          </p:cNvCxnSpPr>
          <p:nvPr/>
        </p:nvCxnSpPr>
        <p:spPr>
          <a:xfrm>
            <a:off x="3940810" y="3204596"/>
            <a:ext cx="271206" cy="93536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AF16519-4BF6-4DB9-862B-5D60BFEACA23}"/>
              </a:ext>
            </a:extLst>
          </p:cNvPr>
          <p:cNvSpPr txBox="1"/>
          <p:nvPr/>
        </p:nvSpPr>
        <p:spPr>
          <a:xfrm>
            <a:off x="380047" y="5150198"/>
            <a:ext cx="11431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V</a:t>
            </a:r>
            <a:r>
              <a:rPr lang="en-US" sz="2400" dirty="0"/>
              <a:t> = {1, 2, 3, 4, 5, 6}</a:t>
            </a:r>
          </a:p>
          <a:p>
            <a:pPr algn="ctr"/>
            <a:endParaRPr lang="en-US" sz="2400" dirty="0"/>
          </a:p>
          <a:p>
            <a:pPr algn="ctr"/>
            <a:r>
              <a:rPr lang="en-US" sz="2400" i="1" dirty="0"/>
              <a:t>E</a:t>
            </a:r>
            <a:r>
              <a:rPr lang="en-US" sz="2400" dirty="0"/>
              <a:t> = {(1,5), (2,4), (2,6), (3,1), (3,5), (4,1), (6,5), </a:t>
            </a:r>
            <a:r>
              <a:rPr lang="en-US" sz="2400" dirty="0">
                <a:solidFill>
                  <a:schemeClr val="accent1"/>
                </a:solidFill>
              </a:rPr>
              <a:t>(5,1), (4,2), (6,2), (1,3), (5,3), (1,4), (5,6)</a:t>
            </a: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5204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B23F-2D54-4E8A-9146-33B452719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Graphs seen earlier in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C4C39-BEFA-4F96-BAD5-E661A6435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A0511-65AD-4455-96D3-EC22B34A5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E09B0-EAAF-45D7-94E9-B40328900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711BA-984F-457A-B1FF-C0A2225DD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94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B23F-2D54-4E8A-9146-33B452719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Graphs seen earlier in this course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A0511-65AD-4455-96D3-EC22B34A5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E09B0-EAAF-45D7-94E9-B40328900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711BA-984F-457A-B1FF-C0A2225DD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12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7698E18-5CD5-40DF-B36B-91E435B306AA}"/>
              </a:ext>
            </a:extLst>
          </p:cNvPr>
          <p:cNvGrpSpPr/>
          <p:nvPr/>
        </p:nvGrpSpPr>
        <p:grpSpPr>
          <a:xfrm>
            <a:off x="874077" y="2523922"/>
            <a:ext cx="5343843" cy="1419903"/>
            <a:chOff x="528637" y="3143250"/>
            <a:chExt cx="11515725" cy="206064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CE8073B-F5AE-4597-B733-62A87693E803}"/>
                </a:ext>
              </a:extLst>
            </p:cNvPr>
            <p:cNvSpPr/>
            <p:nvPr/>
          </p:nvSpPr>
          <p:spPr>
            <a:xfrm>
              <a:off x="528637" y="3143250"/>
              <a:ext cx="714375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A75DC4-AFC5-46BF-890C-2E25A2175C45}"/>
                </a:ext>
              </a:extLst>
            </p:cNvPr>
            <p:cNvSpPr/>
            <p:nvPr/>
          </p:nvSpPr>
          <p:spPr>
            <a:xfrm>
              <a:off x="1243012" y="3143250"/>
              <a:ext cx="714375" cy="6953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AE99965-F39E-4026-B785-180148BE3B9F}"/>
                </a:ext>
              </a:extLst>
            </p:cNvPr>
            <p:cNvSpPr/>
            <p:nvPr/>
          </p:nvSpPr>
          <p:spPr>
            <a:xfrm>
              <a:off x="2314574" y="3143250"/>
              <a:ext cx="714375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279062A-3122-4A2C-A6C3-1D52D48F1FE8}"/>
                </a:ext>
              </a:extLst>
            </p:cNvPr>
            <p:cNvSpPr/>
            <p:nvPr/>
          </p:nvSpPr>
          <p:spPr>
            <a:xfrm>
              <a:off x="3028949" y="3143250"/>
              <a:ext cx="714375" cy="6953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324AE5B-60B0-475C-ADD4-4D8E4C1C1D38}"/>
                </a:ext>
              </a:extLst>
            </p:cNvPr>
            <p:cNvSpPr/>
            <p:nvPr/>
          </p:nvSpPr>
          <p:spPr>
            <a:xfrm>
              <a:off x="4100512" y="3143250"/>
              <a:ext cx="714375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CC44181-5857-476D-A56A-0A3735D0CCFB}"/>
                </a:ext>
              </a:extLst>
            </p:cNvPr>
            <p:cNvSpPr/>
            <p:nvPr/>
          </p:nvSpPr>
          <p:spPr>
            <a:xfrm>
              <a:off x="4814887" y="3143250"/>
              <a:ext cx="714375" cy="6953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C01C982-1C47-4B2B-BD93-8F061BDEECF3}"/>
                </a:ext>
              </a:extLst>
            </p:cNvPr>
            <p:cNvSpPr/>
            <p:nvPr/>
          </p:nvSpPr>
          <p:spPr>
            <a:xfrm>
              <a:off x="5886449" y="3143250"/>
              <a:ext cx="714375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8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75DDC8-AE93-4DD4-92F8-910EA00B5E2D}"/>
                </a:ext>
              </a:extLst>
            </p:cNvPr>
            <p:cNvSpPr/>
            <p:nvPr/>
          </p:nvSpPr>
          <p:spPr>
            <a:xfrm>
              <a:off x="6600824" y="3143250"/>
              <a:ext cx="714375" cy="6953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5880097-41FA-4390-918F-544BABDFFB04}"/>
                </a:ext>
              </a:extLst>
            </p:cNvPr>
            <p:cNvSpPr/>
            <p:nvPr/>
          </p:nvSpPr>
          <p:spPr>
            <a:xfrm>
              <a:off x="7705725" y="3143250"/>
              <a:ext cx="714375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9C78993-F779-4BBF-BFEF-4E7988B36F86}"/>
                </a:ext>
              </a:extLst>
            </p:cNvPr>
            <p:cNvSpPr/>
            <p:nvPr/>
          </p:nvSpPr>
          <p:spPr>
            <a:xfrm>
              <a:off x="8420100" y="3143250"/>
              <a:ext cx="714375" cy="6953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E0D8492-A2E8-4E8A-BE55-36AAA498C56F}"/>
                </a:ext>
              </a:extLst>
            </p:cNvPr>
            <p:cNvSpPr/>
            <p:nvPr/>
          </p:nvSpPr>
          <p:spPr>
            <a:xfrm>
              <a:off x="9491662" y="3143250"/>
              <a:ext cx="714375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F093854-9FEE-4786-AAC8-D65C8471E772}"/>
                </a:ext>
              </a:extLst>
            </p:cNvPr>
            <p:cNvSpPr/>
            <p:nvPr/>
          </p:nvSpPr>
          <p:spPr>
            <a:xfrm>
              <a:off x="10206037" y="3143250"/>
              <a:ext cx="714375" cy="6953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E34DF3C-AF1E-40B7-9A25-99FA2F386E80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1633538" y="3490913"/>
              <a:ext cx="6810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DBEFAB2-27B1-4BF5-9E87-1F74B8DF83EA}"/>
                </a:ext>
              </a:extLst>
            </p:cNvPr>
            <p:cNvCxnSpPr>
              <a:cxnSpLocks/>
            </p:cNvCxnSpPr>
            <p:nvPr/>
          </p:nvCxnSpPr>
          <p:spPr>
            <a:xfrm>
              <a:off x="3419476" y="3490913"/>
              <a:ext cx="6810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7A4E87F-EEF2-4E2A-AF50-C479D7F45CE5}"/>
                </a:ext>
              </a:extLst>
            </p:cNvPr>
            <p:cNvCxnSpPr>
              <a:cxnSpLocks/>
            </p:cNvCxnSpPr>
            <p:nvPr/>
          </p:nvCxnSpPr>
          <p:spPr>
            <a:xfrm>
              <a:off x="5205413" y="3490913"/>
              <a:ext cx="6810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519A4B1-FD8F-4C66-8201-EA2D0FE9F46E}"/>
                </a:ext>
              </a:extLst>
            </p:cNvPr>
            <p:cNvCxnSpPr>
              <a:cxnSpLocks/>
            </p:cNvCxnSpPr>
            <p:nvPr/>
          </p:nvCxnSpPr>
          <p:spPr>
            <a:xfrm>
              <a:off x="7024689" y="3490913"/>
              <a:ext cx="6810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F45C807-632C-4828-87D5-A48A1E9221CD}"/>
                </a:ext>
              </a:extLst>
            </p:cNvPr>
            <p:cNvCxnSpPr>
              <a:cxnSpLocks/>
            </p:cNvCxnSpPr>
            <p:nvPr/>
          </p:nvCxnSpPr>
          <p:spPr>
            <a:xfrm>
              <a:off x="8810626" y="3490913"/>
              <a:ext cx="6810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AA7313F-4E41-4DCA-BDDE-B3014F36488E}"/>
                </a:ext>
              </a:extLst>
            </p:cNvPr>
            <p:cNvCxnSpPr>
              <a:cxnSpLocks/>
            </p:cNvCxnSpPr>
            <p:nvPr/>
          </p:nvCxnSpPr>
          <p:spPr>
            <a:xfrm>
              <a:off x="10610849" y="3481388"/>
              <a:ext cx="80962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A521A4C-119B-4D92-A5B4-462754B5CBCB}"/>
                </a:ext>
              </a:extLst>
            </p:cNvPr>
            <p:cNvCxnSpPr>
              <a:cxnSpLocks/>
            </p:cNvCxnSpPr>
            <p:nvPr/>
          </p:nvCxnSpPr>
          <p:spPr>
            <a:xfrm>
              <a:off x="11420474" y="3481388"/>
              <a:ext cx="0" cy="66675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73D33B32-830D-4582-AAA9-AD1D2521C4CE}"/>
                </a:ext>
              </a:extLst>
            </p:cNvPr>
            <p:cNvSpPr/>
            <p:nvPr/>
          </p:nvSpPr>
          <p:spPr>
            <a:xfrm>
              <a:off x="10920412" y="4148137"/>
              <a:ext cx="1123950" cy="7159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61D641C-F886-4597-92AB-7B10C41507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5350" y="3838575"/>
              <a:ext cx="0" cy="69532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67CE1E4-03B9-4ED4-8440-430AE963CD90}"/>
                </a:ext>
              </a:extLst>
            </p:cNvPr>
            <p:cNvSpPr txBox="1"/>
            <p:nvPr/>
          </p:nvSpPr>
          <p:spPr>
            <a:xfrm>
              <a:off x="538160" y="4533903"/>
              <a:ext cx="2490747" cy="669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head</a:t>
              </a:r>
            </a:p>
          </p:txBody>
        </p:sp>
      </p:grpSp>
      <p:pic>
        <p:nvPicPr>
          <p:cNvPr id="37" name="Content Placeholder 11" descr="A close up of a logo&#10;&#10;Description automatically generated">
            <a:extLst>
              <a:ext uri="{FF2B5EF4-FFF2-40B4-BE49-F238E27FC236}">
                <a16:creationId xmlns:a16="http://schemas.microsoft.com/office/drawing/2014/main" id="{5AD7A722-13B2-4397-AB47-79DDC444A9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335" y="853018"/>
            <a:ext cx="5241905" cy="4366548"/>
          </a:xfr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5590BE4-ABDD-4666-B96B-77992FD97680}"/>
              </a:ext>
            </a:extLst>
          </p:cNvPr>
          <p:cNvSpPr txBox="1"/>
          <p:nvPr/>
        </p:nvSpPr>
        <p:spPr>
          <a:xfrm>
            <a:off x="2364288" y="3906853"/>
            <a:ext cx="1971040" cy="584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Linked List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585023-A1CB-4B63-8315-A70913E9729E}"/>
              </a:ext>
            </a:extLst>
          </p:cNvPr>
          <p:cNvSpPr txBox="1"/>
          <p:nvPr/>
        </p:nvSpPr>
        <p:spPr>
          <a:xfrm>
            <a:off x="8881745" y="5420207"/>
            <a:ext cx="97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Tree</a:t>
            </a:r>
          </a:p>
        </p:txBody>
      </p:sp>
    </p:spTree>
    <p:extLst>
      <p:ext uri="{BB962C8B-B14F-4D97-AF65-F5344CB8AC3E}">
        <p14:creationId xmlns:p14="http://schemas.microsoft.com/office/powerpoint/2010/main" val="2831089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B23F-2D54-4E8A-9146-33B452719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Graphs seen in real life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A0511-65AD-4455-96D3-EC22B34A5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E09B0-EAAF-45D7-94E9-B40328900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711BA-984F-457A-B1FF-C0A2225DD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13</a:t>
            </a:fld>
            <a:endParaRPr lang="en-US"/>
          </a:p>
        </p:txBody>
      </p:sp>
      <p:pic>
        <p:nvPicPr>
          <p:cNvPr id="1026" name="Picture 2" descr="Image result for social networks">
            <a:extLst>
              <a:ext uri="{FF2B5EF4-FFF2-40B4-BE49-F238E27FC236}">
                <a16:creationId xmlns:a16="http://schemas.microsoft.com/office/drawing/2014/main" id="{6C0A838F-4141-4616-B87D-EF08E010D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774" y="1002188"/>
            <a:ext cx="3223830" cy="178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82231FC9-BFA1-47C2-AF32-E55A63858A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865" y="677123"/>
            <a:ext cx="3300740" cy="2333210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7189FC34-670D-4A2F-8C6A-16CCBA887A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10" y="3541505"/>
            <a:ext cx="3100290" cy="2489958"/>
          </a:xfrm>
          <a:prstGeom prst="rect">
            <a:avLst/>
          </a:prstGeom>
        </p:spPr>
      </p:pic>
      <p:pic>
        <p:nvPicPr>
          <p:cNvPr id="11" name="Picture 10" descr="A star filled sky&#10;&#10;Description automatically generated">
            <a:extLst>
              <a:ext uri="{FF2B5EF4-FFF2-40B4-BE49-F238E27FC236}">
                <a16:creationId xmlns:a16="http://schemas.microsoft.com/office/drawing/2014/main" id="{9828053F-7FF1-4B11-BCE0-66DB3ABB29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329" y="3550931"/>
            <a:ext cx="3160261" cy="23701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5FD0CB5-7184-4774-AB41-42EBA006F8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507" y="3359887"/>
            <a:ext cx="2952516" cy="27015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3628DA-89FA-4F9B-9A8B-A5183C5DE012}"/>
              </a:ext>
            </a:extLst>
          </p:cNvPr>
          <p:cNvSpPr txBox="1"/>
          <p:nvPr/>
        </p:nvSpPr>
        <p:spPr>
          <a:xfrm>
            <a:off x="2002823" y="2916545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Social Network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EAD023-9A0E-42F5-9EE2-8E0130145810}"/>
              </a:ext>
            </a:extLst>
          </p:cNvPr>
          <p:cNvSpPr txBox="1"/>
          <p:nvPr/>
        </p:nvSpPr>
        <p:spPr>
          <a:xfrm>
            <a:off x="8005109" y="2916545"/>
            <a:ext cx="1996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Railroad Network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00375E-91C7-45D6-8DCE-A9F7A50D5EC8}"/>
              </a:ext>
            </a:extLst>
          </p:cNvPr>
          <p:cNvSpPr txBox="1"/>
          <p:nvPr/>
        </p:nvSpPr>
        <p:spPr>
          <a:xfrm>
            <a:off x="1513820" y="6146345"/>
            <a:ext cx="1996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 Internet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6E3BEB-E7FD-49DE-AF38-14AFB2F17A68}"/>
              </a:ext>
            </a:extLst>
          </p:cNvPr>
          <p:cNvSpPr txBox="1"/>
          <p:nvPr/>
        </p:nvSpPr>
        <p:spPr>
          <a:xfrm>
            <a:off x="5258837" y="6089279"/>
            <a:ext cx="1996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Neural Network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E5F117-444D-4056-94A1-FA16AA73CA26}"/>
              </a:ext>
            </a:extLst>
          </p:cNvPr>
          <p:cNvSpPr txBox="1"/>
          <p:nvPr/>
        </p:nvSpPr>
        <p:spPr>
          <a:xfrm>
            <a:off x="8782050" y="609525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Biological Networks</a:t>
            </a:r>
          </a:p>
        </p:txBody>
      </p:sp>
    </p:spTree>
    <p:extLst>
      <p:ext uri="{BB962C8B-B14F-4D97-AF65-F5344CB8AC3E}">
        <p14:creationId xmlns:p14="http://schemas.microsoft.com/office/powerpoint/2010/main" val="708051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E155B-94CC-4468-8A9B-A38B4E915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Designing the Graph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B4B31-FA36-4579-9B9F-DAC1E62DB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a data structure that incorporates both the nodes and the edges.</a:t>
            </a:r>
          </a:p>
          <a:p>
            <a:endParaRPr lang="en-US" dirty="0"/>
          </a:p>
          <a:p>
            <a:r>
              <a:rPr lang="en-US" dirty="0"/>
              <a:t>Two known methods:</a:t>
            </a:r>
          </a:p>
          <a:p>
            <a:pPr lvl="1"/>
            <a:r>
              <a:rPr lang="en-US" dirty="0"/>
              <a:t>Adjacency Matrix</a:t>
            </a:r>
          </a:p>
          <a:p>
            <a:pPr lvl="1"/>
            <a:r>
              <a:rPr lang="en-US" dirty="0"/>
              <a:t>Adjacency List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9605C-01F2-4466-B475-DD636E826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B1E55-FA93-4EFE-B293-2F107A40F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63A80-2EAC-476D-8AF1-8546DD384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02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96D94-DBE8-41B3-AF5A-00198B643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Adjacency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55B49-6710-4767-9E40-777C2A664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graph with </a:t>
            </a:r>
            <a:r>
              <a:rPr lang="en-US" i="1" dirty="0">
                <a:solidFill>
                  <a:srgbClr val="00B050"/>
                </a:solidFill>
              </a:rPr>
              <a:t>n</a:t>
            </a:r>
            <a:r>
              <a:rPr lang="en-US" dirty="0">
                <a:solidFill>
                  <a:srgbClr val="00B050"/>
                </a:solidFill>
              </a:rPr>
              <a:t> vertices </a:t>
            </a:r>
            <a:r>
              <a:rPr lang="en-US" dirty="0"/>
              <a:t>and </a:t>
            </a:r>
            <a:r>
              <a:rPr lang="en-US" i="1" dirty="0">
                <a:solidFill>
                  <a:srgbClr val="FF0000"/>
                </a:solidFill>
              </a:rPr>
              <a:t>e</a:t>
            </a:r>
            <a:r>
              <a:rPr lang="en-US" dirty="0">
                <a:solidFill>
                  <a:srgbClr val="FF0000"/>
                </a:solidFill>
              </a:rPr>
              <a:t> edges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construct an matrix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dirty="0"/>
              <a:t> with dimensions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[n x n]. </a:t>
            </a:r>
          </a:p>
          <a:p>
            <a:r>
              <a:rPr lang="en-US" dirty="0"/>
              <a:t>Set the matrix </a:t>
            </a:r>
            <a:r>
              <a:rPr lang="en-US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b="1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ij</a:t>
            </a:r>
            <a:r>
              <a:rPr lang="en-US" b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= 0, Ɐ </a:t>
            </a:r>
            <a:r>
              <a:rPr lang="en-US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i,j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𝜖  [0,n-1]</a:t>
            </a:r>
            <a:endParaRPr lang="en-US" b="1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i="1" dirty="0"/>
          </a:p>
          <a:p>
            <a:r>
              <a:rPr lang="en-US" dirty="0"/>
              <a:t>Order/label the set of vertices: </a:t>
            </a:r>
            <a:r>
              <a:rPr lang="en-US" b="1" dirty="0"/>
              <a:t>0</a:t>
            </a:r>
            <a:r>
              <a:rPr lang="en-US" dirty="0"/>
              <a:t> to </a:t>
            </a:r>
            <a:r>
              <a:rPr lang="en-US" b="1" dirty="0"/>
              <a:t>n-1</a:t>
            </a:r>
            <a:r>
              <a:rPr lang="en-US" dirty="0"/>
              <a:t>.</a:t>
            </a:r>
          </a:p>
          <a:p>
            <a:r>
              <a:rPr lang="en-US" dirty="0"/>
              <a:t>For each edge 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e = (</a:t>
            </a:r>
            <a:r>
              <a:rPr lang="en-US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i,j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/>
              <a:t>in the set of edges, set the </a:t>
            </a:r>
            <a:r>
              <a:rPr lang="en-US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b="1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ij</a:t>
            </a:r>
            <a:r>
              <a:rPr lang="en-US" b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= 1</a:t>
            </a:r>
            <a:endParaRPr lang="en-US" b="1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BEDAF-8B08-424B-B447-F3CC2EA11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CC8A3-CC94-47CE-9CFB-1169AD988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05959-4329-44C0-8DEB-5321036CE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26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0E5BA-8977-4A10-BF3F-94D54D7AF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Adjacency Matrix: Directed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BAF94-30B4-4EBF-83CD-82C8AFFE4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83953-6F14-463F-84AD-4A0D2AF0B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10387-C713-4E61-94C7-A409162BE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16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5E7DF8-DD18-48DA-A819-6C6FFB2994FF}"/>
              </a:ext>
            </a:extLst>
          </p:cNvPr>
          <p:cNvSpPr/>
          <p:nvPr/>
        </p:nvSpPr>
        <p:spPr>
          <a:xfrm>
            <a:off x="1476374" y="1035683"/>
            <a:ext cx="876300" cy="84772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v</a:t>
            </a:r>
            <a:r>
              <a:rPr lang="en-US" sz="3200" b="1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13DDDB5-4D08-4FD3-9F07-FB4A2E35B710}"/>
              </a:ext>
            </a:extLst>
          </p:cNvPr>
          <p:cNvSpPr/>
          <p:nvPr/>
        </p:nvSpPr>
        <p:spPr>
          <a:xfrm>
            <a:off x="209549" y="2481896"/>
            <a:ext cx="876300" cy="84772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v</a:t>
            </a:r>
            <a:r>
              <a:rPr lang="en-US" sz="3200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924D794-0E6F-49B7-9E86-70D24ABCC760}"/>
              </a:ext>
            </a:extLst>
          </p:cNvPr>
          <p:cNvSpPr/>
          <p:nvPr/>
        </p:nvSpPr>
        <p:spPr>
          <a:xfrm>
            <a:off x="790574" y="4140835"/>
            <a:ext cx="876300" cy="84772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v</a:t>
            </a:r>
            <a:r>
              <a:rPr lang="en-US" sz="3200" b="1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89B6DD-FA9A-4586-AF1F-F93687E99F5A}"/>
              </a:ext>
            </a:extLst>
          </p:cNvPr>
          <p:cNvSpPr/>
          <p:nvPr/>
        </p:nvSpPr>
        <p:spPr>
          <a:xfrm>
            <a:off x="2581274" y="2671601"/>
            <a:ext cx="876300" cy="84772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v</a:t>
            </a:r>
            <a:r>
              <a:rPr lang="en-US" sz="3200" b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6EC53E3-2CF4-44FE-93F8-4124AD35E6C0}"/>
              </a:ext>
            </a:extLst>
          </p:cNvPr>
          <p:cNvSpPr/>
          <p:nvPr/>
        </p:nvSpPr>
        <p:spPr>
          <a:xfrm>
            <a:off x="4419599" y="3607432"/>
            <a:ext cx="876300" cy="84772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v</a:t>
            </a:r>
            <a:r>
              <a:rPr lang="en-US" sz="3200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FE2DC07-82F6-479C-A142-51C1F7093180}"/>
              </a:ext>
            </a:extLst>
          </p:cNvPr>
          <p:cNvSpPr/>
          <p:nvPr/>
        </p:nvSpPr>
        <p:spPr>
          <a:xfrm>
            <a:off x="4295774" y="1376996"/>
            <a:ext cx="876300" cy="84772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v</a:t>
            </a:r>
            <a:r>
              <a:rPr lang="en-US" sz="3200" b="1" baseline="-250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A66467-6B9D-47EF-ABE6-058CA85C9280}"/>
              </a:ext>
            </a:extLst>
          </p:cNvPr>
          <p:cNvCxnSpPr>
            <a:stCxn id="7" idx="5"/>
          </p:cNvCxnSpPr>
          <p:nvPr/>
        </p:nvCxnSpPr>
        <p:spPr>
          <a:xfrm>
            <a:off x="2224343" y="1759262"/>
            <a:ext cx="604581" cy="968698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7B96AC-81AB-4691-9433-0F1ABAD7E445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>
            <a:off x="2352674" y="1459546"/>
            <a:ext cx="1943100" cy="341313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C716C45-7671-4858-8E19-EAF6483E4498}"/>
              </a:ext>
            </a:extLst>
          </p:cNvPr>
          <p:cNvCxnSpPr>
            <a:cxnSpLocks/>
            <a:stCxn id="12" idx="4"/>
            <a:endCxn id="11" idx="0"/>
          </p:cNvCxnSpPr>
          <p:nvPr/>
        </p:nvCxnSpPr>
        <p:spPr>
          <a:xfrm>
            <a:off x="4733924" y="2224721"/>
            <a:ext cx="123825" cy="1382711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864537E-E540-4FF9-B2AC-9F3952A9262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1085849" y="2905759"/>
            <a:ext cx="1495425" cy="189705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4D820FC-9BE1-416F-B5C3-A38D81FA9938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1666874" y="4031295"/>
            <a:ext cx="2752725" cy="533403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5E828C2-75DE-4B2A-9C62-FE8AD54EBFDE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957518" y="1759262"/>
            <a:ext cx="647187" cy="846780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65029A-C96A-4B82-ACED-B09EA6942557}"/>
              </a:ext>
            </a:extLst>
          </p:cNvPr>
          <p:cNvCxnSpPr>
            <a:cxnSpLocks/>
            <a:stCxn id="8" idx="4"/>
            <a:endCxn id="9" idx="1"/>
          </p:cNvCxnSpPr>
          <p:nvPr/>
        </p:nvCxnSpPr>
        <p:spPr>
          <a:xfrm>
            <a:off x="647699" y="3329621"/>
            <a:ext cx="271206" cy="935360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968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0E5BA-8977-4A10-BF3F-94D54D7AF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Adjacency Matrix: Directed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BAF94-30B4-4EBF-83CD-82C8AFFE4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83953-6F14-463F-84AD-4A0D2AF0B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10387-C713-4E61-94C7-A409162BE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17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5E7DF8-DD18-48DA-A819-6C6FFB2994FF}"/>
              </a:ext>
            </a:extLst>
          </p:cNvPr>
          <p:cNvSpPr/>
          <p:nvPr/>
        </p:nvSpPr>
        <p:spPr>
          <a:xfrm>
            <a:off x="1476374" y="1035683"/>
            <a:ext cx="876300" cy="84772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v</a:t>
            </a:r>
            <a:r>
              <a:rPr lang="en-US" sz="3200" b="1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13DDDB5-4D08-4FD3-9F07-FB4A2E35B710}"/>
              </a:ext>
            </a:extLst>
          </p:cNvPr>
          <p:cNvSpPr/>
          <p:nvPr/>
        </p:nvSpPr>
        <p:spPr>
          <a:xfrm>
            <a:off x="209549" y="2481896"/>
            <a:ext cx="876300" cy="84772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v</a:t>
            </a:r>
            <a:r>
              <a:rPr lang="en-US" sz="3200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924D794-0E6F-49B7-9E86-70D24ABCC760}"/>
              </a:ext>
            </a:extLst>
          </p:cNvPr>
          <p:cNvSpPr/>
          <p:nvPr/>
        </p:nvSpPr>
        <p:spPr>
          <a:xfrm>
            <a:off x="790574" y="4140835"/>
            <a:ext cx="876300" cy="84772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v</a:t>
            </a:r>
            <a:r>
              <a:rPr lang="en-US" sz="3200" b="1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89B6DD-FA9A-4586-AF1F-F93687E99F5A}"/>
              </a:ext>
            </a:extLst>
          </p:cNvPr>
          <p:cNvSpPr/>
          <p:nvPr/>
        </p:nvSpPr>
        <p:spPr>
          <a:xfrm>
            <a:off x="2581274" y="2671601"/>
            <a:ext cx="876300" cy="84772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v</a:t>
            </a:r>
            <a:r>
              <a:rPr lang="en-US" sz="3200" b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6EC53E3-2CF4-44FE-93F8-4124AD35E6C0}"/>
              </a:ext>
            </a:extLst>
          </p:cNvPr>
          <p:cNvSpPr/>
          <p:nvPr/>
        </p:nvSpPr>
        <p:spPr>
          <a:xfrm>
            <a:off x="4419599" y="3607432"/>
            <a:ext cx="876300" cy="84772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v</a:t>
            </a:r>
            <a:r>
              <a:rPr lang="en-US" sz="3200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FE2DC07-82F6-479C-A142-51C1F7093180}"/>
              </a:ext>
            </a:extLst>
          </p:cNvPr>
          <p:cNvSpPr/>
          <p:nvPr/>
        </p:nvSpPr>
        <p:spPr>
          <a:xfrm>
            <a:off x="4295774" y="1376996"/>
            <a:ext cx="876300" cy="84772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v</a:t>
            </a:r>
            <a:r>
              <a:rPr lang="en-US" sz="3200" b="1" baseline="-250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A66467-6B9D-47EF-ABE6-058CA85C9280}"/>
              </a:ext>
            </a:extLst>
          </p:cNvPr>
          <p:cNvCxnSpPr>
            <a:stCxn id="7" idx="5"/>
          </p:cNvCxnSpPr>
          <p:nvPr/>
        </p:nvCxnSpPr>
        <p:spPr>
          <a:xfrm>
            <a:off x="2224343" y="1759262"/>
            <a:ext cx="604581" cy="968698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7B96AC-81AB-4691-9433-0F1ABAD7E445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>
            <a:off x="2352674" y="1459546"/>
            <a:ext cx="1943100" cy="341313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C716C45-7671-4858-8E19-EAF6483E4498}"/>
              </a:ext>
            </a:extLst>
          </p:cNvPr>
          <p:cNvCxnSpPr>
            <a:cxnSpLocks/>
            <a:stCxn id="12" idx="4"/>
            <a:endCxn id="11" idx="0"/>
          </p:cNvCxnSpPr>
          <p:nvPr/>
        </p:nvCxnSpPr>
        <p:spPr>
          <a:xfrm>
            <a:off x="4733924" y="2224721"/>
            <a:ext cx="123825" cy="1382711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864537E-E540-4FF9-B2AC-9F3952A9262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1085849" y="2905759"/>
            <a:ext cx="1495425" cy="189705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4D820FC-9BE1-416F-B5C3-A38D81FA9938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1666874" y="4031295"/>
            <a:ext cx="2752725" cy="533403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5E828C2-75DE-4B2A-9C62-FE8AD54EBFDE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957518" y="1759262"/>
            <a:ext cx="647187" cy="846780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65029A-C96A-4B82-ACED-B09EA6942557}"/>
              </a:ext>
            </a:extLst>
          </p:cNvPr>
          <p:cNvCxnSpPr>
            <a:cxnSpLocks/>
            <a:stCxn id="8" idx="4"/>
            <a:endCxn id="9" idx="1"/>
          </p:cNvCxnSpPr>
          <p:nvPr/>
        </p:nvCxnSpPr>
        <p:spPr>
          <a:xfrm>
            <a:off x="647699" y="3329621"/>
            <a:ext cx="271206" cy="935360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2CAAE7F-4123-4F0C-8675-A9B57D17E759}"/>
                  </a:ext>
                </a:extLst>
              </p:cNvPr>
              <p:cNvSpPr txBox="1"/>
              <p:nvPr/>
            </p:nvSpPr>
            <p:spPr>
              <a:xfrm>
                <a:off x="5400674" y="1505582"/>
                <a:ext cx="6695502" cy="3132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6,6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2CAAE7F-4123-4F0C-8675-A9B57D17E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674" y="1505582"/>
                <a:ext cx="6695502" cy="31329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9358627-5C20-4C47-9815-625393ED2598}"/>
              </a:ext>
            </a:extLst>
          </p:cNvPr>
          <p:cNvSpPr txBox="1"/>
          <p:nvPr/>
        </p:nvSpPr>
        <p:spPr>
          <a:xfrm>
            <a:off x="480572" y="1963419"/>
            <a:ext cx="352423" cy="479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8F8911-219E-4C16-8C60-01599AAC6BA9}"/>
              </a:ext>
            </a:extLst>
          </p:cNvPr>
          <p:cNvSpPr txBox="1"/>
          <p:nvPr/>
        </p:nvSpPr>
        <p:spPr>
          <a:xfrm>
            <a:off x="5224462" y="4264981"/>
            <a:ext cx="352423" cy="479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5DC458-C810-43DF-9652-95BD66F5A2CC}"/>
              </a:ext>
            </a:extLst>
          </p:cNvPr>
          <p:cNvSpPr txBox="1"/>
          <p:nvPr/>
        </p:nvSpPr>
        <p:spPr>
          <a:xfrm>
            <a:off x="2081529" y="585134"/>
            <a:ext cx="352423" cy="479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0D1A66-FCE3-4357-AC3E-83CF3C0AEFEB}"/>
              </a:ext>
            </a:extLst>
          </p:cNvPr>
          <p:cNvSpPr txBox="1"/>
          <p:nvPr/>
        </p:nvSpPr>
        <p:spPr>
          <a:xfrm>
            <a:off x="1457326" y="4836478"/>
            <a:ext cx="352423" cy="479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D6B66D-A9E9-463F-B18D-CE5BE74F0090}"/>
              </a:ext>
            </a:extLst>
          </p:cNvPr>
          <p:cNvSpPr txBox="1"/>
          <p:nvPr/>
        </p:nvSpPr>
        <p:spPr>
          <a:xfrm>
            <a:off x="3342956" y="2317012"/>
            <a:ext cx="352423" cy="479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D54041-2A89-4AA1-9AEA-980CF425CC34}"/>
              </a:ext>
            </a:extLst>
          </p:cNvPr>
          <p:cNvSpPr txBox="1"/>
          <p:nvPr/>
        </p:nvSpPr>
        <p:spPr>
          <a:xfrm>
            <a:off x="4795836" y="835487"/>
            <a:ext cx="352423" cy="479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099736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0E5BA-8977-4A10-BF3F-94D54D7AF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Adjacency Matrix: Directed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BAF94-30B4-4EBF-83CD-82C8AFFE4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83953-6F14-463F-84AD-4A0D2AF0B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10387-C713-4E61-94C7-A409162BE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18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5E7DF8-DD18-48DA-A819-6C6FFB2994FF}"/>
              </a:ext>
            </a:extLst>
          </p:cNvPr>
          <p:cNvSpPr/>
          <p:nvPr/>
        </p:nvSpPr>
        <p:spPr>
          <a:xfrm>
            <a:off x="1476374" y="1035683"/>
            <a:ext cx="876300" cy="84772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v</a:t>
            </a:r>
            <a:r>
              <a:rPr lang="en-US" sz="3200" b="1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13DDDB5-4D08-4FD3-9F07-FB4A2E35B710}"/>
              </a:ext>
            </a:extLst>
          </p:cNvPr>
          <p:cNvSpPr/>
          <p:nvPr/>
        </p:nvSpPr>
        <p:spPr>
          <a:xfrm>
            <a:off x="209549" y="2481896"/>
            <a:ext cx="876300" cy="84772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v</a:t>
            </a:r>
            <a:r>
              <a:rPr lang="en-US" sz="3200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924D794-0E6F-49B7-9E86-70D24ABCC760}"/>
              </a:ext>
            </a:extLst>
          </p:cNvPr>
          <p:cNvSpPr/>
          <p:nvPr/>
        </p:nvSpPr>
        <p:spPr>
          <a:xfrm>
            <a:off x="790574" y="4140835"/>
            <a:ext cx="876300" cy="84772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v</a:t>
            </a:r>
            <a:r>
              <a:rPr lang="en-US" sz="3200" b="1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89B6DD-FA9A-4586-AF1F-F93687E99F5A}"/>
              </a:ext>
            </a:extLst>
          </p:cNvPr>
          <p:cNvSpPr/>
          <p:nvPr/>
        </p:nvSpPr>
        <p:spPr>
          <a:xfrm>
            <a:off x="2581274" y="2671601"/>
            <a:ext cx="876300" cy="84772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v</a:t>
            </a:r>
            <a:r>
              <a:rPr lang="en-US" sz="3200" b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6EC53E3-2CF4-44FE-93F8-4124AD35E6C0}"/>
              </a:ext>
            </a:extLst>
          </p:cNvPr>
          <p:cNvSpPr/>
          <p:nvPr/>
        </p:nvSpPr>
        <p:spPr>
          <a:xfrm>
            <a:off x="4419599" y="3607432"/>
            <a:ext cx="876300" cy="84772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v</a:t>
            </a:r>
            <a:r>
              <a:rPr lang="en-US" sz="3200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FE2DC07-82F6-479C-A142-51C1F7093180}"/>
              </a:ext>
            </a:extLst>
          </p:cNvPr>
          <p:cNvSpPr/>
          <p:nvPr/>
        </p:nvSpPr>
        <p:spPr>
          <a:xfrm>
            <a:off x="4295774" y="1376996"/>
            <a:ext cx="876300" cy="84772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v</a:t>
            </a:r>
            <a:r>
              <a:rPr lang="en-US" sz="3200" b="1" baseline="-250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A66467-6B9D-47EF-ABE6-058CA85C9280}"/>
              </a:ext>
            </a:extLst>
          </p:cNvPr>
          <p:cNvCxnSpPr>
            <a:stCxn id="7" idx="5"/>
          </p:cNvCxnSpPr>
          <p:nvPr/>
        </p:nvCxnSpPr>
        <p:spPr>
          <a:xfrm>
            <a:off x="2224343" y="1759262"/>
            <a:ext cx="604581" cy="968698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7B96AC-81AB-4691-9433-0F1ABAD7E445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>
            <a:off x="2352674" y="1459546"/>
            <a:ext cx="1943100" cy="341313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C716C45-7671-4858-8E19-EAF6483E4498}"/>
              </a:ext>
            </a:extLst>
          </p:cNvPr>
          <p:cNvCxnSpPr>
            <a:cxnSpLocks/>
            <a:stCxn id="12" idx="4"/>
            <a:endCxn id="11" idx="0"/>
          </p:cNvCxnSpPr>
          <p:nvPr/>
        </p:nvCxnSpPr>
        <p:spPr>
          <a:xfrm>
            <a:off x="4733924" y="2224721"/>
            <a:ext cx="123825" cy="1382711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864537E-E540-4FF9-B2AC-9F3952A9262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1085849" y="2905759"/>
            <a:ext cx="1495425" cy="189705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4D820FC-9BE1-416F-B5C3-A38D81FA9938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1666874" y="4031295"/>
            <a:ext cx="2752725" cy="533403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5E828C2-75DE-4B2A-9C62-FE8AD54EBFDE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957518" y="1759262"/>
            <a:ext cx="647187" cy="846780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65029A-C96A-4B82-ACED-B09EA6942557}"/>
              </a:ext>
            </a:extLst>
          </p:cNvPr>
          <p:cNvCxnSpPr>
            <a:cxnSpLocks/>
            <a:stCxn id="8" idx="4"/>
            <a:endCxn id="9" idx="1"/>
          </p:cNvCxnSpPr>
          <p:nvPr/>
        </p:nvCxnSpPr>
        <p:spPr>
          <a:xfrm>
            <a:off x="647699" y="3329621"/>
            <a:ext cx="271206" cy="935360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2CAAE7F-4123-4F0C-8675-A9B57D17E759}"/>
                  </a:ext>
                </a:extLst>
              </p:cNvPr>
              <p:cNvSpPr txBox="1"/>
              <p:nvPr/>
            </p:nvSpPr>
            <p:spPr>
              <a:xfrm>
                <a:off x="5400674" y="1505582"/>
                <a:ext cx="6695502" cy="3132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6,6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2CAAE7F-4123-4F0C-8675-A9B57D17E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674" y="1505582"/>
                <a:ext cx="6695502" cy="31329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9358627-5C20-4C47-9815-625393ED2598}"/>
              </a:ext>
            </a:extLst>
          </p:cNvPr>
          <p:cNvSpPr txBox="1"/>
          <p:nvPr/>
        </p:nvSpPr>
        <p:spPr>
          <a:xfrm>
            <a:off x="480572" y="1963419"/>
            <a:ext cx="352423" cy="479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8F8911-219E-4C16-8C60-01599AAC6BA9}"/>
              </a:ext>
            </a:extLst>
          </p:cNvPr>
          <p:cNvSpPr txBox="1"/>
          <p:nvPr/>
        </p:nvSpPr>
        <p:spPr>
          <a:xfrm>
            <a:off x="5224462" y="4264981"/>
            <a:ext cx="352423" cy="479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5DC458-C810-43DF-9652-95BD66F5A2CC}"/>
              </a:ext>
            </a:extLst>
          </p:cNvPr>
          <p:cNvSpPr txBox="1"/>
          <p:nvPr/>
        </p:nvSpPr>
        <p:spPr>
          <a:xfrm>
            <a:off x="2081529" y="585134"/>
            <a:ext cx="352423" cy="479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0D1A66-FCE3-4357-AC3E-83CF3C0AEFEB}"/>
              </a:ext>
            </a:extLst>
          </p:cNvPr>
          <p:cNvSpPr txBox="1"/>
          <p:nvPr/>
        </p:nvSpPr>
        <p:spPr>
          <a:xfrm>
            <a:off x="1457326" y="4836478"/>
            <a:ext cx="352423" cy="479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D6B66D-A9E9-463F-B18D-CE5BE74F0090}"/>
              </a:ext>
            </a:extLst>
          </p:cNvPr>
          <p:cNvSpPr txBox="1"/>
          <p:nvPr/>
        </p:nvSpPr>
        <p:spPr>
          <a:xfrm>
            <a:off x="3342956" y="2317012"/>
            <a:ext cx="352423" cy="479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D54041-2A89-4AA1-9AEA-980CF425CC34}"/>
              </a:ext>
            </a:extLst>
          </p:cNvPr>
          <p:cNvSpPr txBox="1"/>
          <p:nvPr/>
        </p:nvSpPr>
        <p:spPr>
          <a:xfrm>
            <a:off x="4795836" y="835487"/>
            <a:ext cx="352423" cy="479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55041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0E5BA-8977-4A10-BF3F-94D54D7AF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Adjacency Matrix: Directed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BAF94-30B4-4EBF-83CD-82C8AFFE4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83953-6F14-463F-84AD-4A0D2AF0B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10387-C713-4E61-94C7-A409162BE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19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5E7DF8-DD18-48DA-A819-6C6FFB2994FF}"/>
              </a:ext>
            </a:extLst>
          </p:cNvPr>
          <p:cNvSpPr/>
          <p:nvPr/>
        </p:nvSpPr>
        <p:spPr>
          <a:xfrm>
            <a:off x="1476374" y="1035683"/>
            <a:ext cx="876300" cy="84772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v</a:t>
            </a:r>
            <a:r>
              <a:rPr lang="en-US" sz="3200" b="1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13DDDB5-4D08-4FD3-9F07-FB4A2E35B710}"/>
              </a:ext>
            </a:extLst>
          </p:cNvPr>
          <p:cNvSpPr/>
          <p:nvPr/>
        </p:nvSpPr>
        <p:spPr>
          <a:xfrm>
            <a:off x="209549" y="2481896"/>
            <a:ext cx="876300" cy="84772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v</a:t>
            </a:r>
            <a:r>
              <a:rPr lang="en-US" sz="3200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924D794-0E6F-49B7-9E86-70D24ABCC760}"/>
              </a:ext>
            </a:extLst>
          </p:cNvPr>
          <p:cNvSpPr/>
          <p:nvPr/>
        </p:nvSpPr>
        <p:spPr>
          <a:xfrm>
            <a:off x="790574" y="4140835"/>
            <a:ext cx="876300" cy="84772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v</a:t>
            </a:r>
            <a:r>
              <a:rPr lang="en-US" sz="3200" b="1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89B6DD-FA9A-4586-AF1F-F93687E99F5A}"/>
              </a:ext>
            </a:extLst>
          </p:cNvPr>
          <p:cNvSpPr/>
          <p:nvPr/>
        </p:nvSpPr>
        <p:spPr>
          <a:xfrm>
            <a:off x="2581274" y="2671601"/>
            <a:ext cx="876300" cy="84772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v</a:t>
            </a:r>
            <a:r>
              <a:rPr lang="en-US" sz="3200" b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6EC53E3-2CF4-44FE-93F8-4124AD35E6C0}"/>
              </a:ext>
            </a:extLst>
          </p:cNvPr>
          <p:cNvSpPr/>
          <p:nvPr/>
        </p:nvSpPr>
        <p:spPr>
          <a:xfrm>
            <a:off x="4419599" y="3607432"/>
            <a:ext cx="876300" cy="84772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v</a:t>
            </a:r>
            <a:r>
              <a:rPr lang="en-US" sz="3200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FE2DC07-82F6-479C-A142-51C1F7093180}"/>
              </a:ext>
            </a:extLst>
          </p:cNvPr>
          <p:cNvSpPr/>
          <p:nvPr/>
        </p:nvSpPr>
        <p:spPr>
          <a:xfrm>
            <a:off x="4295774" y="1376996"/>
            <a:ext cx="876300" cy="84772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v</a:t>
            </a:r>
            <a:r>
              <a:rPr lang="en-US" sz="3200" b="1" baseline="-250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A66467-6B9D-47EF-ABE6-058CA85C9280}"/>
              </a:ext>
            </a:extLst>
          </p:cNvPr>
          <p:cNvCxnSpPr>
            <a:stCxn id="7" idx="5"/>
          </p:cNvCxnSpPr>
          <p:nvPr/>
        </p:nvCxnSpPr>
        <p:spPr>
          <a:xfrm>
            <a:off x="2224343" y="1759262"/>
            <a:ext cx="604581" cy="968698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7B96AC-81AB-4691-9433-0F1ABAD7E445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>
            <a:off x="2352674" y="1459546"/>
            <a:ext cx="1943100" cy="341313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C716C45-7671-4858-8E19-EAF6483E4498}"/>
              </a:ext>
            </a:extLst>
          </p:cNvPr>
          <p:cNvCxnSpPr>
            <a:cxnSpLocks/>
            <a:stCxn id="12" idx="4"/>
            <a:endCxn id="11" idx="0"/>
          </p:cNvCxnSpPr>
          <p:nvPr/>
        </p:nvCxnSpPr>
        <p:spPr>
          <a:xfrm>
            <a:off x="4733924" y="2224721"/>
            <a:ext cx="123825" cy="1382711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864537E-E540-4FF9-B2AC-9F3952A9262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1085849" y="2905759"/>
            <a:ext cx="1495425" cy="189705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4D820FC-9BE1-416F-B5C3-A38D81FA9938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1666874" y="4031295"/>
            <a:ext cx="2752725" cy="533403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5E828C2-75DE-4B2A-9C62-FE8AD54EBFDE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957518" y="1759262"/>
            <a:ext cx="647187" cy="846780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65029A-C96A-4B82-ACED-B09EA6942557}"/>
              </a:ext>
            </a:extLst>
          </p:cNvPr>
          <p:cNvCxnSpPr>
            <a:cxnSpLocks/>
            <a:stCxn id="8" idx="4"/>
            <a:endCxn id="9" idx="1"/>
          </p:cNvCxnSpPr>
          <p:nvPr/>
        </p:nvCxnSpPr>
        <p:spPr>
          <a:xfrm>
            <a:off x="647699" y="3329621"/>
            <a:ext cx="271206" cy="935360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2CAAE7F-4123-4F0C-8675-A9B57D17E759}"/>
                  </a:ext>
                </a:extLst>
              </p:cNvPr>
              <p:cNvSpPr txBox="1"/>
              <p:nvPr/>
            </p:nvSpPr>
            <p:spPr>
              <a:xfrm>
                <a:off x="5400674" y="1505582"/>
                <a:ext cx="6695502" cy="3132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6,6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2CAAE7F-4123-4F0C-8675-A9B57D17E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674" y="1505582"/>
                <a:ext cx="6695502" cy="31329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9358627-5C20-4C47-9815-625393ED2598}"/>
              </a:ext>
            </a:extLst>
          </p:cNvPr>
          <p:cNvSpPr txBox="1"/>
          <p:nvPr/>
        </p:nvSpPr>
        <p:spPr>
          <a:xfrm>
            <a:off x="480572" y="1963419"/>
            <a:ext cx="352423" cy="479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8F8911-219E-4C16-8C60-01599AAC6BA9}"/>
              </a:ext>
            </a:extLst>
          </p:cNvPr>
          <p:cNvSpPr txBox="1"/>
          <p:nvPr/>
        </p:nvSpPr>
        <p:spPr>
          <a:xfrm>
            <a:off x="5224462" y="4264981"/>
            <a:ext cx="352423" cy="479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5DC458-C810-43DF-9652-95BD66F5A2CC}"/>
              </a:ext>
            </a:extLst>
          </p:cNvPr>
          <p:cNvSpPr txBox="1"/>
          <p:nvPr/>
        </p:nvSpPr>
        <p:spPr>
          <a:xfrm>
            <a:off x="2081529" y="585134"/>
            <a:ext cx="352423" cy="479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0D1A66-FCE3-4357-AC3E-83CF3C0AEFEB}"/>
              </a:ext>
            </a:extLst>
          </p:cNvPr>
          <p:cNvSpPr txBox="1"/>
          <p:nvPr/>
        </p:nvSpPr>
        <p:spPr>
          <a:xfrm>
            <a:off x="1457326" y="4836478"/>
            <a:ext cx="352423" cy="479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D6B66D-A9E9-463F-B18D-CE5BE74F0090}"/>
              </a:ext>
            </a:extLst>
          </p:cNvPr>
          <p:cNvSpPr txBox="1"/>
          <p:nvPr/>
        </p:nvSpPr>
        <p:spPr>
          <a:xfrm>
            <a:off x="3342956" y="2317012"/>
            <a:ext cx="352423" cy="479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D54041-2A89-4AA1-9AEA-980CF425CC34}"/>
              </a:ext>
            </a:extLst>
          </p:cNvPr>
          <p:cNvSpPr txBox="1"/>
          <p:nvPr/>
        </p:nvSpPr>
        <p:spPr>
          <a:xfrm>
            <a:off x="4795836" y="835487"/>
            <a:ext cx="352423" cy="479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0555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B488D-2A34-406D-B54D-1C663901C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4526C-5D8F-4A87-B0E3-64972C32F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7 is due this Sunday. </a:t>
            </a:r>
          </a:p>
          <a:p>
            <a:pPr lvl="1"/>
            <a:r>
              <a:rPr lang="en-US" dirty="0"/>
              <a:t>Click on</a:t>
            </a:r>
            <a:r>
              <a:rPr lang="en-US" b="1" dirty="0"/>
              <a:t> Attempt</a:t>
            </a:r>
            <a:r>
              <a:rPr lang="en-US" dirty="0"/>
              <a:t> and </a:t>
            </a:r>
            <a:r>
              <a:rPr lang="en-US" b="1" dirty="0"/>
              <a:t>Submit All and Finish </a:t>
            </a:r>
            <a:r>
              <a:rPr lang="en-US" dirty="0"/>
              <a:t>when you are done!</a:t>
            </a:r>
          </a:p>
          <a:p>
            <a:pPr lvl="1"/>
            <a:r>
              <a:rPr lang="en-US" dirty="0"/>
              <a:t>Assignment 7 Helper Notes emailed to you.</a:t>
            </a:r>
          </a:p>
          <a:p>
            <a:endParaRPr lang="en-US" dirty="0"/>
          </a:p>
          <a:p>
            <a:r>
              <a:rPr lang="en-US" dirty="0"/>
              <a:t>Office Hours Zoom link: https://cuboulder.zoom.us/j/975589526</a:t>
            </a:r>
          </a:p>
          <a:p>
            <a:pPr lvl="1"/>
            <a:r>
              <a:rPr lang="en-US" dirty="0"/>
              <a:t>Thursday:  10:45 to 11:45 am, 2-3 pm</a:t>
            </a:r>
          </a:p>
          <a:p>
            <a:pPr lvl="1"/>
            <a:r>
              <a:rPr lang="en-US" dirty="0"/>
              <a:t>Friday: 9-11 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7C43F-9A64-4234-9A60-96811E6B1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0D8D9-4E7E-42EC-9376-FB3FE4744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AA72C-5129-4D40-AE3E-47D07C756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57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0E5BA-8977-4A10-BF3F-94D54D7AF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Adjacency Matrix: Undirected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BAF94-30B4-4EBF-83CD-82C8AFFE4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83953-6F14-463F-84AD-4A0D2AF0B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10387-C713-4E61-94C7-A409162BE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2CAAE7F-4123-4F0C-8675-A9B57D17E759}"/>
                  </a:ext>
                </a:extLst>
              </p:cNvPr>
              <p:cNvSpPr txBox="1"/>
              <p:nvPr/>
            </p:nvSpPr>
            <p:spPr>
              <a:xfrm>
                <a:off x="5400674" y="1505582"/>
                <a:ext cx="6695502" cy="3132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6,6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2CAAE7F-4123-4F0C-8675-A9B57D17E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674" y="1505582"/>
                <a:ext cx="6695502" cy="31329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BE73A2C1-726E-4434-9442-D908FF84F0ED}"/>
              </a:ext>
            </a:extLst>
          </p:cNvPr>
          <p:cNvGrpSpPr/>
          <p:nvPr/>
        </p:nvGrpSpPr>
        <p:grpSpPr>
          <a:xfrm>
            <a:off x="519115" y="1095597"/>
            <a:ext cx="5086350" cy="3952877"/>
            <a:chOff x="4938715" y="3154199"/>
            <a:chExt cx="5086350" cy="3952877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1F87F13-2883-4825-88C6-DBF4438929DC}"/>
                </a:ext>
              </a:extLst>
            </p:cNvPr>
            <p:cNvSpPr/>
            <p:nvPr/>
          </p:nvSpPr>
          <p:spPr>
            <a:xfrm>
              <a:off x="6205540" y="3154199"/>
              <a:ext cx="876300" cy="847725"/>
            </a:xfrm>
            <a:prstGeom prst="ellipse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39F54E7-3D3A-41F1-81A9-5765A8E0A85A}"/>
                </a:ext>
              </a:extLst>
            </p:cNvPr>
            <p:cNvSpPr/>
            <p:nvPr/>
          </p:nvSpPr>
          <p:spPr>
            <a:xfrm>
              <a:off x="4938715" y="4600412"/>
              <a:ext cx="876300" cy="847725"/>
            </a:xfrm>
            <a:prstGeom prst="ellipse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C23D274-EB15-4A07-85ED-500FCCA37765}"/>
                </a:ext>
              </a:extLst>
            </p:cNvPr>
            <p:cNvSpPr/>
            <p:nvPr/>
          </p:nvSpPr>
          <p:spPr>
            <a:xfrm>
              <a:off x="5519740" y="6259351"/>
              <a:ext cx="876300" cy="847725"/>
            </a:xfrm>
            <a:prstGeom prst="ellipse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1A6C88A-907C-4A4E-A406-20786DB32786}"/>
                </a:ext>
              </a:extLst>
            </p:cNvPr>
            <p:cNvSpPr/>
            <p:nvPr/>
          </p:nvSpPr>
          <p:spPr>
            <a:xfrm>
              <a:off x="7310440" y="4790117"/>
              <a:ext cx="876300" cy="847725"/>
            </a:xfrm>
            <a:prstGeom prst="ellipse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5ED9EDF-FF02-4E10-A36D-7A102D599BE6}"/>
                </a:ext>
              </a:extLst>
            </p:cNvPr>
            <p:cNvSpPr/>
            <p:nvPr/>
          </p:nvSpPr>
          <p:spPr>
            <a:xfrm>
              <a:off x="9148765" y="5725948"/>
              <a:ext cx="876300" cy="847725"/>
            </a:xfrm>
            <a:prstGeom prst="ellipse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A99D6A1-EB70-427A-B6F2-3C019CF7F286}"/>
                </a:ext>
              </a:extLst>
            </p:cNvPr>
            <p:cNvSpPr/>
            <p:nvPr/>
          </p:nvSpPr>
          <p:spPr>
            <a:xfrm>
              <a:off x="9024940" y="3495512"/>
              <a:ext cx="876300" cy="847725"/>
            </a:xfrm>
            <a:prstGeom prst="ellipse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76E11B4-138A-4DC5-A417-3FB59A5B3D64}"/>
                </a:ext>
              </a:extLst>
            </p:cNvPr>
            <p:cNvCxnSpPr>
              <a:stCxn id="28" idx="5"/>
            </p:cNvCxnSpPr>
            <p:nvPr/>
          </p:nvCxnSpPr>
          <p:spPr>
            <a:xfrm>
              <a:off x="6953509" y="3877778"/>
              <a:ext cx="604581" cy="96869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8B1D6EF-18E6-43CC-8AC2-575394028C85}"/>
                </a:ext>
              </a:extLst>
            </p:cNvPr>
            <p:cNvCxnSpPr>
              <a:cxnSpLocks/>
              <a:stCxn id="28" idx="6"/>
              <a:endCxn id="33" idx="2"/>
            </p:cNvCxnSpPr>
            <p:nvPr/>
          </p:nvCxnSpPr>
          <p:spPr>
            <a:xfrm>
              <a:off x="7081840" y="3578062"/>
              <a:ext cx="1943100" cy="34131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62C7F48-FDF2-486D-B03C-3ED807560B14}"/>
                </a:ext>
              </a:extLst>
            </p:cNvPr>
            <p:cNvCxnSpPr>
              <a:cxnSpLocks/>
              <a:stCxn id="33" idx="4"/>
              <a:endCxn id="32" idx="0"/>
            </p:cNvCxnSpPr>
            <p:nvPr/>
          </p:nvCxnSpPr>
          <p:spPr>
            <a:xfrm>
              <a:off x="9463090" y="4343237"/>
              <a:ext cx="123825" cy="13827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E8843B3-DD87-4048-8B40-F80326793DA0}"/>
                </a:ext>
              </a:extLst>
            </p:cNvPr>
            <p:cNvCxnSpPr>
              <a:cxnSpLocks/>
              <a:stCxn id="29" idx="6"/>
              <a:endCxn id="31" idx="2"/>
            </p:cNvCxnSpPr>
            <p:nvPr/>
          </p:nvCxnSpPr>
          <p:spPr>
            <a:xfrm>
              <a:off x="5815015" y="5024275"/>
              <a:ext cx="1495425" cy="18970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4CDFD3C-1024-4139-A6B6-D2C928B40C53}"/>
                </a:ext>
              </a:extLst>
            </p:cNvPr>
            <p:cNvCxnSpPr>
              <a:cxnSpLocks/>
              <a:stCxn id="30" idx="6"/>
              <a:endCxn id="32" idx="2"/>
            </p:cNvCxnSpPr>
            <p:nvPr/>
          </p:nvCxnSpPr>
          <p:spPr>
            <a:xfrm flipV="1">
              <a:off x="6396040" y="6149811"/>
              <a:ext cx="2752725" cy="53340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D34C3A0-1F50-41C8-A4B6-96C8470DE1C8}"/>
                </a:ext>
              </a:extLst>
            </p:cNvPr>
            <p:cNvCxnSpPr>
              <a:cxnSpLocks/>
              <a:stCxn id="28" idx="3"/>
              <a:endCxn id="29" idx="7"/>
            </p:cNvCxnSpPr>
            <p:nvPr/>
          </p:nvCxnSpPr>
          <p:spPr>
            <a:xfrm flipH="1">
              <a:off x="5686684" y="3877778"/>
              <a:ext cx="647187" cy="84678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E3C94AA-EC2D-4304-AC0A-552D78B0DCB9}"/>
                </a:ext>
              </a:extLst>
            </p:cNvPr>
            <p:cNvCxnSpPr>
              <a:cxnSpLocks/>
              <a:stCxn id="29" idx="4"/>
              <a:endCxn id="30" idx="1"/>
            </p:cNvCxnSpPr>
            <p:nvPr/>
          </p:nvCxnSpPr>
          <p:spPr>
            <a:xfrm>
              <a:off x="5376865" y="5448137"/>
              <a:ext cx="271206" cy="93536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A059BD6-311E-4D03-9EE8-642DE088E8D0}"/>
              </a:ext>
            </a:extLst>
          </p:cNvPr>
          <p:cNvSpPr txBox="1"/>
          <p:nvPr/>
        </p:nvSpPr>
        <p:spPr>
          <a:xfrm>
            <a:off x="685363" y="2083328"/>
            <a:ext cx="352423" cy="479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ACA57D-580C-44F0-A4DA-F66D7E5BED2A}"/>
              </a:ext>
            </a:extLst>
          </p:cNvPr>
          <p:cNvSpPr txBox="1"/>
          <p:nvPr/>
        </p:nvSpPr>
        <p:spPr>
          <a:xfrm>
            <a:off x="5429253" y="4384890"/>
            <a:ext cx="352423" cy="479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5AA2FA-4E6F-4E5B-8E93-405F714A18AA}"/>
              </a:ext>
            </a:extLst>
          </p:cNvPr>
          <p:cNvSpPr txBox="1"/>
          <p:nvPr/>
        </p:nvSpPr>
        <p:spPr>
          <a:xfrm>
            <a:off x="2286320" y="705043"/>
            <a:ext cx="352423" cy="479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275839-D995-4394-87DC-D4F441BC0B3D}"/>
              </a:ext>
            </a:extLst>
          </p:cNvPr>
          <p:cNvSpPr txBox="1"/>
          <p:nvPr/>
        </p:nvSpPr>
        <p:spPr>
          <a:xfrm>
            <a:off x="1662117" y="4956387"/>
            <a:ext cx="352423" cy="479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895EBB-CA9B-4DE1-AF8F-1BBD8A1E9014}"/>
              </a:ext>
            </a:extLst>
          </p:cNvPr>
          <p:cNvSpPr txBox="1"/>
          <p:nvPr/>
        </p:nvSpPr>
        <p:spPr>
          <a:xfrm>
            <a:off x="3547747" y="2436921"/>
            <a:ext cx="352423" cy="479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29B9EF-5D51-422F-99A7-1229B03D7EB9}"/>
              </a:ext>
            </a:extLst>
          </p:cNvPr>
          <p:cNvSpPr txBox="1"/>
          <p:nvPr/>
        </p:nvSpPr>
        <p:spPr>
          <a:xfrm>
            <a:off x="5000627" y="955396"/>
            <a:ext cx="352423" cy="479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0267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0E5BA-8977-4A10-BF3F-94D54D7AF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Adjacency Matrix: Undirected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BAF94-30B4-4EBF-83CD-82C8AFFE4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83953-6F14-463F-84AD-4A0D2AF0B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10387-C713-4E61-94C7-A409162BE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2CAAE7F-4123-4F0C-8675-A9B57D17E759}"/>
                  </a:ext>
                </a:extLst>
              </p:cNvPr>
              <p:cNvSpPr txBox="1"/>
              <p:nvPr/>
            </p:nvSpPr>
            <p:spPr>
              <a:xfrm>
                <a:off x="5400674" y="1505582"/>
                <a:ext cx="6695502" cy="3132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6,6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2CAAE7F-4123-4F0C-8675-A9B57D17E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674" y="1505582"/>
                <a:ext cx="6695502" cy="31329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BE73A2C1-726E-4434-9442-D908FF84F0ED}"/>
              </a:ext>
            </a:extLst>
          </p:cNvPr>
          <p:cNvGrpSpPr/>
          <p:nvPr/>
        </p:nvGrpSpPr>
        <p:grpSpPr>
          <a:xfrm>
            <a:off x="519115" y="1095597"/>
            <a:ext cx="5086350" cy="3952877"/>
            <a:chOff x="4938715" y="3154199"/>
            <a:chExt cx="5086350" cy="3952877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1F87F13-2883-4825-88C6-DBF4438929DC}"/>
                </a:ext>
              </a:extLst>
            </p:cNvPr>
            <p:cNvSpPr/>
            <p:nvPr/>
          </p:nvSpPr>
          <p:spPr>
            <a:xfrm>
              <a:off x="6205540" y="3154199"/>
              <a:ext cx="876300" cy="847725"/>
            </a:xfrm>
            <a:prstGeom prst="ellipse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39F54E7-3D3A-41F1-81A9-5765A8E0A85A}"/>
                </a:ext>
              </a:extLst>
            </p:cNvPr>
            <p:cNvSpPr/>
            <p:nvPr/>
          </p:nvSpPr>
          <p:spPr>
            <a:xfrm>
              <a:off x="4938715" y="4600412"/>
              <a:ext cx="876300" cy="847725"/>
            </a:xfrm>
            <a:prstGeom prst="ellipse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C23D274-EB15-4A07-85ED-500FCCA37765}"/>
                </a:ext>
              </a:extLst>
            </p:cNvPr>
            <p:cNvSpPr/>
            <p:nvPr/>
          </p:nvSpPr>
          <p:spPr>
            <a:xfrm>
              <a:off x="5519740" y="6259351"/>
              <a:ext cx="876300" cy="847725"/>
            </a:xfrm>
            <a:prstGeom prst="ellipse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1A6C88A-907C-4A4E-A406-20786DB32786}"/>
                </a:ext>
              </a:extLst>
            </p:cNvPr>
            <p:cNvSpPr/>
            <p:nvPr/>
          </p:nvSpPr>
          <p:spPr>
            <a:xfrm>
              <a:off x="7310440" y="4790117"/>
              <a:ext cx="876300" cy="847725"/>
            </a:xfrm>
            <a:prstGeom prst="ellipse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5ED9EDF-FF02-4E10-A36D-7A102D599BE6}"/>
                </a:ext>
              </a:extLst>
            </p:cNvPr>
            <p:cNvSpPr/>
            <p:nvPr/>
          </p:nvSpPr>
          <p:spPr>
            <a:xfrm>
              <a:off x="9148765" y="5725948"/>
              <a:ext cx="876300" cy="847725"/>
            </a:xfrm>
            <a:prstGeom prst="ellipse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A99D6A1-EB70-427A-B6F2-3C019CF7F286}"/>
                </a:ext>
              </a:extLst>
            </p:cNvPr>
            <p:cNvSpPr/>
            <p:nvPr/>
          </p:nvSpPr>
          <p:spPr>
            <a:xfrm>
              <a:off x="9024940" y="3495512"/>
              <a:ext cx="876300" cy="847725"/>
            </a:xfrm>
            <a:prstGeom prst="ellipse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76E11B4-138A-4DC5-A417-3FB59A5B3D64}"/>
                </a:ext>
              </a:extLst>
            </p:cNvPr>
            <p:cNvCxnSpPr>
              <a:stCxn id="28" idx="5"/>
            </p:cNvCxnSpPr>
            <p:nvPr/>
          </p:nvCxnSpPr>
          <p:spPr>
            <a:xfrm>
              <a:off x="6953509" y="3877778"/>
              <a:ext cx="604581" cy="96869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8B1D6EF-18E6-43CC-8AC2-575394028C85}"/>
                </a:ext>
              </a:extLst>
            </p:cNvPr>
            <p:cNvCxnSpPr>
              <a:cxnSpLocks/>
              <a:stCxn id="28" idx="6"/>
              <a:endCxn id="33" idx="2"/>
            </p:cNvCxnSpPr>
            <p:nvPr/>
          </p:nvCxnSpPr>
          <p:spPr>
            <a:xfrm>
              <a:off x="7081840" y="3578062"/>
              <a:ext cx="1943100" cy="34131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62C7F48-FDF2-486D-B03C-3ED807560B14}"/>
                </a:ext>
              </a:extLst>
            </p:cNvPr>
            <p:cNvCxnSpPr>
              <a:cxnSpLocks/>
              <a:stCxn id="33" idx="4"/>
              <a:endCxn id="32" idx="0"/>
            </p:cNvCxnSpPr>
            <p:nvPr/>
          </p:nvCxnSpPr>
          <p:spPr>
            <a:xfrm>
              <a:off x="9463090" y="4343237"/>
              <a:ext cx="123825" cy="13827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E8843B3-DD87-4048-8B40-F80326793DA0}"/>
                </a:ext>
              </a:extLst>
            </p:cNvPr>
            <p:cNvCxnSpPr>
              <a:cxnSpLocks/>
              <a:stCxn id="29" idx="6"/>
              <a:endCxn id="31" idx="2"/>
            </p:cNvCxnSpPr>
            <p:nvPr/>
          </p:nvCxnSpPr>
          <p:spPr>
            <a:xfrm>
              <a:off x="5815015" y="5024275"/>
              <a:ext cx="1495425" cy="18970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4CDFD3C-1024-4139-A6B6-D2C928B40C53}"/>
                </a:ext>
              </a:extLst>
            </p:cNvPr>
            <p:cNvCxnSpPr>
              <a:cxnSpLocks/>
              <a:stCxn id="30" idx="6"/>
              <a:endCxn id="32" idx="2"/>
            </p:cNvCxnSpPr>
            <p:nvPr/>
          </p:nvCxnSpPr>
          <p:spPr>
            <a:xfrm flipV="1">
              <a:off x="6396040" y="6149811"/>
              <a:ext cx="2752725" cy="53340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D34C3A0-1F50-41C8-A4B6-96C8470DE1C8}"/>
                </a:ext>
              </a:extLst>
            </p:cNvPr>
            <p:cNvCxnSpPr>
              <a:cxnSpLocks/>
              <a:stCxn id="28" idx="3"/>
              <a:endCxn id="29" idx="7"/>
            </p:cNvCxnSpPr>
            <p:nvPr/>
          </p:nvCxnSpPr>
          <p:spPr>
            <a:xfrm flipH="1">
              <a:off x="5686684" y="3877778"/>
              <a:ext cx="647187" cy="84678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E3C94AA-EC2D-4304-AC0A-552D78B0DCB9}"/>
                </a:ext>
              </a:extLst>
            </p:cNvPr>
            <p:cNvCxnSpPr>
              <a:cxnSpLocks/>
              <a:stCxn id="29" idx="4"/>
              <a:endCxn id="30" idx="1"/>
            </p:cNvCxnSpPr>
            <p:nvPr/>
          </p:nvCxnSpPr>
          <p:spPr>
            <a:xfrm>
              <a:off x="5376865" y="5448137"/>
              <a:ext cx="271206" cy="93536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9C94E42-A441-42B4-9030-7EE3E21D946E}"/>
                  </a:ext>
                </a:extLst>
              </p:cNvPr>
              <p:cNvSpPr/>
              <p:nvPr/>
            </p:nvSpPr>
            <p:spPr>
              <a:xfrm>
                <a:off x="8410447" y="5039628"/>
                <a:ext cx="1964832" cy="6313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9C94E42-A441-42B4-9030-7EE3E21D94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447" y="5039628"/>
                <a:ext cx="1964832" cy="6313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2569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25372-EF64-4901-B5EF-D2C3413B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Adjacency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E1EB5-1655-400F-98DF-5DF2CA3DD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graph with </a:t>
            </a:r>
            <a:r>
              <a:rPr lang="en-US" i="1" dirty="0">
                <a:solidFill>
                  <a:srgbClr val="00B050"/>
                </a:solidFill>
              </a:rPr>
              <a:t>n</a:t>
            </a:r>
            <a:r>
              <a:rPr lang="en-US" dirty="0">
                <a:solidFill>
                  <a:srgbClr val="00B050"/>
                </a:solidFill>
              </a:rPr>
              <a:t> vertices </a:t>
            </a:r>
            <a:r>
              <a:rPr lang="en-US" dirty="0"/>
              <a:t>and </a:t>
            </a:r>
            <a:r>
              <a:rPr lang="en-US" i="1" dirty="0">
                <a:solidFill>
                  <a:srgbClr val="FF0000"/>
                </a:solidFill>
              </a:rPr>
              <a:t>e</a:t>
            </a:r>
            <a:r>
              <a:rPr lang="en-US" dirty="0">
                <a:solidFill>
                  <a:srgbClr val="FF0000"/>
                </a:solidFill>
              </a:rPr>
              <a:t> edges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Create a list L of n entries corresponding to n vertices.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For the vertex u, </a:t>
            </a:r>
          </a:p>
          <a:p>
            <a:pPr lvl="1"/>
            <a:r>
              <a:rPr lang="en-US" dirty="0"/>
              <a:t>The entry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u </a:t>
            </a:r>
            <a:r>
              <a:rPr lang="en-US" dirty="0">
                <a:ea typeface="Cambria Math" panose="02040503050406030204" pitchFamily="18" charset="0"/>
              </a:rPr>
              <a:t>is the list of all vertices sharing an edge with u</a:t>
            </a:r>
            <a:endParaRPr lang="en-US" dirty="0"/>
          </a:p>
          <a:p>
            <a:pPr lvl="1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u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= {v | Ɐ (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u,v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) 𝜖 E }</a:t>
            </a:r>
          </a:p>
          <a:p>
            <a:pPr marL="457200" lvl="1" indent="0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dirty="0"/>
              <a:t>In this class, these lists will be implemented using the C++ </a:t>
            </a:r>
            <a:r>
              <a:rPr lang="en-US" dirty="0">
                <a:latin typeface="Consolas" panose="020B0609020204030204" pitchFamily="49" charset="0"/>
              </a:rPr>
              <a:t>vector</a:t>
            </a:r>
            <a:r>
              <a:rPr lang="en-US" dirty="0"/>
              <a:t> class 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E07CC-6786-4980-AEA4-36DACC0AF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8AC61-C6F4-49A9-8190-FED9F0BE1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F4BD1-994E-4EBE-A4B6-5E4D8B789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71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0E5BA-8977-4A10-BF3F-94D54D7AF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Adjacency List: Directed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BAF94-30B4-4EBF-83CD-82C8AFFE4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83953-6F14-463F-84AD-4A0D2AF0B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10387-C713-4E61-94C7-A409162BE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23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5E7DF8-DD18-48DA-A819-6C6FFB2994FF}"/>
              </a:ext>
            </a:extLst>
          </p:cNvPr>
          <p:cNvSpPr/>
          <p:nvPr/>
        </p:nvSpPr>
        <p:spPr>
          <a:xfrm>
            <a:off x="1476374" y="1035683"/>
            <a:ext cx="876300" cy="84772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v</a:t>
            </a:r>
            <a:r>
              <a:rPr lang="en-US" sz="3200" b="1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13DDDB5-4D08-4FD3-9F07-FB4A2E35B710}"/>
              </a:ext>
            </a:extLst>
          </p:cNvPr>
          <p:cNvSpPr/>
          <p:nvPr/>
        </p:nvSpPr>
        <p:spPr>
          <a:xfrm>
            <a:off x="209549" y="2481896"/>
            <a:ext cx="876300" cy="84772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v</a:t>
            </a:r>
            <a:r>
              <a:rPr lang="en-US" sz="3200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924D794-0E6F-49B7-9E86-70D24ABCC760}"/>
              </a:ext>
            </a:extLst>
          </p:cNvPr>
          <p:cNvSpPr/>
          <p:nvPr/>
        </p:nvSpPr>
        <p:spPr>
          <a:xfrm>
            <a:off x="790574" y="4140835"/>
            <a:ext cx="876300" cy="84772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v</a:t>
            </a:r>
            <a:r>
              <a:rPr lang="en-US" sz="3200" b="1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89B6DD-FA9A-4586-AF1F-F93687E99F5A}"/>
              </a:ext>
            </a:extLst>
          </p:cNvPr>
          <p:cNvSpPr/>
          <p:nvPr/>
        </p:nvSpPr>
        <p:spPr>
          <a:xfrm>
            <a:off x="2581274" y="2671601"/>
            <a:ext cx="876300" cy="84772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v</a:t>
            </a:r>
            <a:r>
              <a:rPr lang="en-US" sz="3200" b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6EC53E3-2CF4-44FE-93F8-4124AD35E6C0}"/>
              </a:ext>
            </a:extLst>
          </p:cNvPr>
          <p:cNvSpPr/>
          <p:nvPr/>
        </p:nvSpPr>
        <p:spPr>
          <a:xfrm>
            <a:off x="4419599" y="3607432"/>
            <a:ext cx="876300" cy="84772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v</a:t>
            </a:r>
            <a:r>
              <a:rPr lang="en-US" sz="3200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FE2DC07-82F6-479C-A142-51C1F7093180}"/>
              </a:ext>
            </a:extLst>
          </p:cNvPr>
          <p:cNvSpPr/>
          <p:nvPr/>
        </p:nvSpPr>
        <p:spPr>
          <a:xfrm>
            <a:off x="4295774" y="1376996"/>
            <a:ext cx="876300" cy="84772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v</a:t>
            </a:r>
            <a:r>
              <a:rPr lang="en-US" sz="3200" b="1" baseline="-250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A66467-6B9D-47EF-ABE6-058CA85C9280}"/>
              </a:ext>
            </a:extLst>
          </p:cNvPr>
          <p:cNvCxnSpPr>
            <a:stCxn id="7" idx="5"/>
          </p:cNvCxnSpPr>
          <p:nvPr/>
        </p:nvCxnSpPr>
        <p:spPr>
          <a:xfrm>
            <a:off x="2224343" y="1759262"/>
            <a:ext cx="604581" cy="968698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7B96AC-81AB-4691-9433-0F1ABAD7E445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>
            <a:off x="2352674" y="1459546"/>
            <a:ext cx="1943100" cy="341313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C716C45-7671-4858-8E19-EAF6483E4498}"/>
              </a:ext>
            </a:extLst>
          </p:cNvPr>
          <p:cNvCxnSpPr>
            <a:cxnSpLocks/>
            <a:stCxn id="12" idx="4"/>
            <a:endCxn id="11" idx="0"/>
          </p:cNvCxnSpPr>
          <p:nvPr/>
        </p:nvCxnSpPr>
        <p:spPr>
          <a:xfrm>
            <a:off x="4733924" y="2224721"/>
            <a:ext cx="123825" cy="1382711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864537E-E540-4FF9-B2AC-9F3952A9262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1085849" y="2905759"/>
            <a:ext cx="1495425" cy="189705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4D820FC-9BE1-416F-B5C3-A38D81FA9938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1666874" y="4031295"/>
            <a:ext cx="2752725" cy="533403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5E828C2-75DE-4B2A-9C62-FE8AD54EBFDE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957518" y="1759262"/>
            <a:ext cx="647187" cy="846780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65029A-C96A-4B82-ACED-B09EA6942557}"/>
              </a:ext>
            </a:extLst>
          </p:cNvPr>
          <p:cNvCxnSpPr>
            <a:cxnSpLocks/>
            <a:stCxn id="8" idx="4"/>
            <a:endCxn id="9" idx="1"/>
          </p:cNvCxnSpPr>
          <p:nvPr/>
        </p:nvCxnSpPr>
        <p:spPr>
          <a:xfrm>
            <a:off x="647699" y="3329621"/>
            <a:ext cx="271206" cy="935360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947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0E5BA-8977-4A10-BF3F-94D54D7AF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Adjacency List: Directed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BAF94-30B4-4EBF-83CD-82C8AFFE4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83953-6F14-463F-84AD-4A0D2AF0B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10387-C713-4E61-94C7-A409162BE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24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5E7DF8-DD18-48DA-A819-6C6FFB2994FF}"/>
              </a:ext>
            </a:extLst>
          </p:cNvPr>
          <p:cNvSpPr/>
          <p:nvPr/>
        </p:nvSpPr>
        <p:spPr>
          <a:xfrm>
            <a:off x="1476374" y="1035683"/>
            <a:ext cx="876300" cy="84772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v</a:t>
            </a:r>
            <a:r>
              <a:rPr lang="en-US" sz="3200" b="1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13DDDB5-4D08-4FD3-9F07-FB4A2E35B710}"/>
              </a:ext>
            </a:extLst>
          </p:cNvPr>
          <p:cNvSpPr/>
          <p:nvPr/>
        </p:nvSpPr>
        <p:spPr>
          <a:xfrm>
            <a:off x="209549" y="2481896"/>
            <a:ext cx="876300" cy="84772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v</a:t>
            </a:r>
            <a:r>
              <a:rPr lang="en-US" sz="3200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924D794-0E6F-49B7-9E86-70D24ABCC760}"/>
              </a:ext>
            </a:extLst>
          </p:cNvPr>
          <p:cNvSpPr/>
          <p:nvPr/>
        </p:nvSpPr>
        <p:spPr>
          <a:xfrm>
            <a:off x="790574" y="4140835"/>
            <a:ext cx="876300" cy="84772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v</a:t>
            </a:r>
            <a:r>
              <a:rPr lang="en-US" sz="3200" b="1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89B6DD-FA9A-4586-AF1F-F93687E99F5A}"/>
              </a:ext>
            </a:extLst>
          </p:cNvPr>
          <p:cNvSpPr/>
          <p:nvPr/>
        </p:nvSpPr>
        <p:spPr>
          <a:xfrm>
            <a:off x="2581274" y="2671601"/>
            <a:ext cx="876300" cy="84772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v</a:t>
            </a:r>
            <a:r>
              <a:rPr lang="en-US" sz="3200" b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6EC53E3-2CF4-44FE-93F8-4124AD35E6C0}"/>
              </a:ext>
            </a:extLst>
          </p:cNvPr>
          <p:cNvSpPr/>
          <p:nvPr/>
        </p:nvSpPr>
        <p:spPr>
          <a:xfrm>
            <a:off x="4419599" y="3607432"/>
            <a:ext cx="876300" cy="84772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v</a:t>
            </a:r>
            <a:r>
              <a:rPr lang="en-US" sz="3200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FE2DC07-82F6-479C-A142-51C1F7093180}"/>
              </a:ext>
            </a:extLst>
          </p:cNvPr>
          <p:cNvSpPr/>
          <p:nvPr/>
        </p:nvSpPr>
        <p:spPr>
          <a:xfrm>
            <a:off x="4295774" y="1376996"/>
            <a:ext cx="876300" cy="84772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v</a:t>
            </a:r>
            <a:r>
              <a:rPr lang="en-US" sz="3200" b="1" baseline="-250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A66467-6B9D-47EF-ABE6-058CA85C9280}"/>
              </a:ext>
            </a:extLst>
          </p:cNvPr>
          <p:cNvCxnSpPr>
            <a:stCxn id="7" idx="5"/>
          </p:cNvCxnSpPr>
          <p:nvPr/>
        </p:nvCxnSpPr>
        <p:spPr>
          <a:xfrm>
            <a:off x="2224343" y="1759262"/>
            <a:ext cx="604581" cy="968698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7B96AC-81AB-4691-9433-0F1ABAD7E445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>
            <a:off x="2352674" y="1459546"/>
            <a:ext cx="1943100" cy="341313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C716C45-7671-4858-8E19-EAF6483E4498}"/>
              </a:ext>
            </a:extLst>
          </p:cNvPr>
          <p:cNvCxnSpPr>
            <a:cxnSpLocks/>
            <a:stCxn id="12" idx="4"/>
            <a:endCxn id="11" idx="0"/>
          </p:cNvCxnSpPr>
          <p:nvPr/>
        </p:nvCxnSpPr>
        <p:spPr>
          <a:xfrm>
            <a:off x="4733924" y="2224721"/>
            <a:ext cx="123825" cy="1382711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864537E-E540-4FF9-B2AC-9F3952A9262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1085849" y="2905759"/>
            <a:ext cx="1495425" cy="189705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4D820FC-9BE1-416F-B5C3-A38D81FA9938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1666874" y="4031295"/>
            <a:ext cx="2752725" cy="533403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5E828C2-75DE-4B2A-9C62-FE8AD54EBFDE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957518" y="1759262"/>
            <a:ext cx="647187" cy="846780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65029A-C96A-4B82-ACED-B09EA6942557}"/>
              </a:ext>
            </a:extLst>
          </p:cNvPr>
          <p:cNvCxnSpPr>
            <a:cxnSpLocks/>
            <a:stCxn id="8" idx="4"/>
            <a:endCxn id="9" idx="1"/>
          </p:cNvCxnSpPr>
          <p:nvPr/>
        </p:nvCxnSpPr>
        <p:spPr>
          <a:xfrm>
            <a:off x="647699" y="3329621"/>
            <a:ext cx="271206" cy="935360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103050D-95E1-4B6F-A9AE-B0D962598861}"/>
              </a:ext>
            </a:extLst>
          </p:cNvPr>
          <p:cNvSpPr/>
          <p:nvPr/>
        </p:nvSpPr>
        <p:spPr>
          <a:xfrm>
            <a:off x="6848475" y="1195066"/>
            <a:ext cx="1152525" cy="704850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v</a:t>
            </a:r>
            <a:r>
              <a:rPr lang="en-US" sz="3200" baseline="-25000" dirty="0"/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75EB0C-F534-4BF5-9FE7-089B1DE393CA}"/>
              </a:ext>
            </a:extLst>
          </p:cNvPr>
          <p:cNvSpPr/>
          <p:nvPr/>
        </p:nvSpPr>
        <p:spPr>
          <a:xfrm>
            <a:off x="6848475" y="1899916"/>
            <a:ext cx="1152525" cy="704850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v</a:t>
            </a:r>
            <a:r>
              <a:rPr lang="en-US" sz="3200" baseline="-25000" dirty="0"/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F554C18-1C2D-4234-9B57-C7ADF6122E50}"/>
              </a:ext>
            </a:extLst>
          </p:cNvPr>
          <p:cNvSpPr/>
          <p:nvPr/>
        </p:nvSpPr>
        <p:spPr>
          <a:xfrm>
            <a:off x="6848475" y="2604766"/>
            <a:ext cx="1152525" cy="704850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v</a:t>
            </a:r>
            <a:r>
              <a:rPr lang="en-US" sz="3200" baseline="-25000" dirty="0"/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D9485B-5714-47B0-857E-17A0A4AD14B8}"/>
              </a:ext>
            </a:extLst>
          </p:cNvPr>
          <p:cNvSpPr/>
          <p:nvPr/>
        </p:nvSpPr>
        <p:spPr>
          <a:xfrm>
            <a:off x="6848475" y="3309616"/>
            <a:ext cx="1152525" cy="704850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v</a:t>
            </a:r>
            <a:r>
              <a:rPr lang="en-US" sz="3200" baseline="-25000" dirty="0"/>
              <a:t>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76C7DD-8100-49A2-A70A-C8E31E33197D}"/>
              </a:ext>
            </a:extLst>
          </p:cNvPr>
          <p:cNvSpPr/>
          <p:nvPr/>
        </p:nvSpPr>
        <p:spPr>
          <a:xfrm>
            <a:off x="6848475" y="4014466"/>
            <a:ext cx="1152525" cy="704850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v</a:t>
            </a:r>
            <a:r>
              <a:rPr lang="en-US" sz="3200" baseline="-25000" dirty="0"/>
              <a:t>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FE79372-F5FF-401F-965F-84F9D178321E}"/>
              </a:ext>
            </a:extLst>
          </p:cNvPr>
          <p:cNvSpPr/>
          <p:nvPr/>
        </p:nvSpPr>
        <p:spPr>
          <a:xfrm>
            <a:off x="6848474" y="4719316"/>
            <a:ext cx="1152525" cy="704850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v</a:t>
            </a:r>
            <a:r>
              <a:rPr lang="en-US" sz="3200" baseline="-25000" dirty="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135A226-6B44-40E8-A5F1-7AF53370AF24}"/>
                  </a:ext>
                </a:extLst>
              </p:cNvPr>
              <p:cNvSpPr/>
              <p:nvPr/>
            </p:nvSpPr>
            <p:spPr>
              <a:xfrm>
                <a:off x="5860254" y="5442581"/>
                <a:ext cx="3128964" cy="10683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List</m:t>
                      </m:r>
                      <m:r>
                        <a:rPr lang="en-US" sz="32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US" sz="32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with</m:t>
                      </m:r>
                      <m:r>
                        <a:rPr lang="en-US" sz="32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entries</m:t>
                      </m:r>
                      <m:r>
                        <a:rPr lang="en-US" sz="32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# 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32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vertices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135A226-6B44-40E8-A5F1-7AF53370AF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254" y="5442581"/>
                <a:ext cx="3128964" cy="1068387"/>
              </a:xfrm>
              <a:prstGeom prst="rect">
                <a:avLst/>
              </a:prstGeom>
              <a:blipFill>
                <a:blip r:embed="rId2"/>
                <a:stretch>
                  <a:fillRect r="-2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0838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0E5BA-8977-4A10-BF3F-94D54D7AF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Adjacency List: Directed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BAF94-30B4-4EBF-83CD-82C8AFFE4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83953-6F14-463F-84AD-4A0D2AF0B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10387-C713-4E61-94C7-A409162BE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25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5E7DF8-DD18-48DA-A819-6C6FFB2994FF}"/>
              </a:ext>
            </a:extLst>
          </p:cNvPr>
          <p:cNvSpPr/>
          <p:nvPr/>
        </p:nvSpPr>
        <p:spPr>
          <a:xfrm>
            <a:off x="1476374" y="1035683"/>
            <a:ext cx="876300" cy="84772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v</a:t>
            </a:r>
            <a:r>
              <a:rPr lang="en-US" sz="3200" b="1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13DDDB5-4D08-4FD3-9F07-FB4A2E35B710}"/>
              </a:ext>
            </a:extLst>
          </p:cNvPr>
          <p:cNvSpPr/>
          <p:nvPr/>
        </p:nvSpPr>
        <p:spPr>
          <a:xfrm>
            <a:off x="209549" y="2481896"/>
            <a:ext cx="876300" cy="84772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v</a:t>
            </a:r>
            <a:r>
              <a:rPr lang="en-US" sz="3200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924D794-0E6F-49B7-9E86-70D24ABCC760}"/>
              </a:ext>
            </a:extLst>
          </p:cNvPr>
          <p:cNvSpPr/>
          <p:nvPr/>
        </p:nvSpPr>
        <p:spPr>
          <a:xfrm>
            <a:off x="790574" y="4140835"/>
            <a:ext cx="876300" cy="84772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v</a:t>
            </a:r>
            <a:r>
              <a:rPr lang="en-US" sz="3200" b="1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89B6DD-FA9A-4586-AF1F-F93687E99F5A}"/>
              </a:ext>
            </a:extLst>
          </p:cNvPr>
          <p:cNvSpPr/>
          <p:nvPr/>
        </p:nvSpPr>
        <p:spPr>
          <a:xfrm>
            <a:off x="2581274" y="2671601"/>
            <a:ext cx="876300" cy="84772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v</a:t>
            </a:r>
            <a:r>
              <a:rPr lang="en-US" sz="3200" b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6EC53E3-2CF4-44FE-93F8-4124AD35E6C0}"/>
              </a:ext>
            </a:extLst>
          </p:cNvPr>
          <p:cNvSpPr/>
          <p:nvPr/>
        </p:nvSpPr>
        <p:spPr>
          <a:xfrm>
            <a:off x="4419599" y="3607432"/>
            <a:ext cx="876300" cy="84772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v</a:t>
            </a:r>
            <a:r>
              <a:rPr lang="en-US" sz="3200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FE2DC07-82F6-479C-A142-51C1F7093180}"/>
              </a:ext>
            </a:extLst>
          </p:cNvPr>
          <p:cNvSpPr/>
          <p:nvPr/>
        </p:nvSpPr>
        <p:spPr>
          <a:xfrm>
            <a:off x="4295774" y="1376996"/>
            <a:ext cx="876300" cy="84772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v</a:t>
            </a:r>
            <a:r>
              <a:rPr lang="en-US" sz="3200" b="1" baseline="-250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A66467-6B9D-47EF-ABE6-058CA85C9280}"/>
              </a:ext>
            </a:extLst>
          </p:cNvPr>
          <p:cNvCxnSpPr>
            <a:stCxn id="7" idx="5"/>
          </p:cNvCxnSpPr>
          <p:nvPr/>
        </p:nvCxnSpPr>
        <p:spPr>
          <a:xfrm>
            <a:off x="2224343" y="1759262"/>
            <a:ext cx="604581" cy="968698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7B96AC-81AB-4691-9433-0F1ABAD7E445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>
            <a:off x="2352674" y="1459546"/>
            <a:ext cx="1943100" cy="341313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C716C45-7671-4858-8E19-EAF6483E4498}"/>
              </a:ext>
            </a:extLst>
          </p:cNvPr>
          <p:cNvCxnSpPr>
            <a:cxnSpLocks/>
            <a:stCxn id="12" idx="4"/>
            <a:endCxn id="11" idx="0"/>
          </p:cNvCxnSpPr>
          <p:nvPr/>
        </p:nvCxnSpPr>
        <p:spPr>
          <a:xfrm>
            <a:off x="4733924" y="2224721"/>
            <a:ext cx="123825" cy="1382711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864537E-E540-4FF9-B2AC-9F3952A9262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1085849" y="2905759"/>
            <a:ext cx="1495425" cy="189705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4D820FC-9BE1-416F-B5C3-A38D81FA9938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1666874" y="4031295"/>
            <a:ext cx="2752725" cy="533403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5E828C2-75DE-4B2A-9C62-FE8AD54EBFDE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957518" y="1759262"/>
            <a:ext cx="647187" cy="846780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65029A-C96A-4B82-ACED-B09EA6942557}"/>
              </a:ext>
            </a:extLst>
          </p:cNvPr>
          <p:cNvCxnSpPr>
            <a:cxnSpLocks/>
            <a:stCxn id="8" idx="4"/>
            <a:endCxn id="9" idx="1"/>
          </p:cNvCxnSpPr>
          <p:nvPr/>
        </p:nvCxnSpPr>
        <p:spPr>
          <a:xfrm>
            <a:off x="647699" y="3329621"/>
            <a:ext cx="271206" cy="935360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103050D-95E1-4B6F-A9AE-B0D962598861}"/>
              </a:ext>
            </a:extLst>
          </p:cNvPr>
          <p:cNvSpPr/>
          <p:nvPr/>
        </p:nvSpPr>
        <p:spPr>
          <a:xfrm>
            <a:off x="6848475" y="1195066"/>
            <a:ext cx="1152525" cy="704850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v</a:t>
            </a:r>
            <a:r>
              <a:rPr lang="en-US" sz="3200" baseline="-25000" dirty="0"/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75EB0C-F534-4BF5-9FE7-089B1DE393CA}"/>
              </a:ext>
            </a:extLst>
          </p:cNvPr>
          <p:cNvSpPr/>
          <p:nvPr/>
        </p:nvSpPr>
        <p:spPr>
          <a:xfrm>
            <a:off x="6848475" y="1899916"/>
            <a:ext cx="1152525" cy="704850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v</a:t>
            </a:r>
            <a:r>
              <a:rPr lang="en-US" sz="3200" baseline="-25000" dirty="0"/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F554C18-1C2D-4234-9B57-C7ADF6122E50}"/>
              </a:ext>
            </a:extLst>
          </p:cNvPr>
          <p:cNvSpPr/>
          <p:nvPr/>
        </p:nvSpPr>
        <p:spPr>
          <a:xfrm>
            <a:off x="6848475" y="2604766"/>
            <a:ext cx="1152525" cy="704850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v</a:t>
            </a:r>
            <a:r>
              <a:rPr lang="en-US" sz="3200" baseline="-25000" dirty="0"/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D9485B-5714-47B0-857E-17A0A4AD14B8}"/>
              </a:ext>
            </a:extLst>
          </p:cNvPr>
          <p:cNvSpPr/>
          <p:nvPr/>
        </p:nvSpPr>
        <p:spPr>
          <a:xfrm>
            <a:off x="6848475" y="3309616"/>
            <a:ext cx="1152525" cy="704850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v</a:t>
            </a:r>
            <a:r>
              <a:rPr lang="en-US" sz="3200" baseline="-25000" dirty="0"/>
              <a:t>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76C7DD-8100-49A2-A70A-C8E31E33197D}"/>
              </a:ext>
            </a:extLst>
          </p:cNvPr>
          <p:cNvSpPr/>
          <p:nvPr/>
        </p:nvSpPr>
        <p:spPr>
          <a:xfrm>
            <a:off x="6848475" y="4014466"/>
            <a:ext cx="1152525" cy="704850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v</a:t>
            </a:r>
            <a:r>
              <a:rPr lang="en-US" sz="3200" baseline="-25000" dirty="0"/>
              <a:t>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FE79372-F5FF-401F-965F-84F9D178321E}"/>
              </a:ext>
            </a:extLst>
          </p:cNvPr>
          <p:cNvSpPr/>
          <p:nvPr/>
        </p:nvSpPr>
        <p:spPr>
          <a:xfrm>
            <a:off x="6848474" y="4719316"/>
            <a:ext cx="1152525" cy="704850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v</a:t>
            </a:r>
            <a:r>
              <a:rPr lang="en-US" sz="3200" baseline="-25000" dirty="0"/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18B967-F1AC-4F4F-AB57-6626DA230DC3}"/>
              </a:ext>
            </a:extLst>
          </p:cNvPr>
          <p:cNvSpPr/>
          <p:nvPr/>
        </p:nvSpPr>
        <p:spPr>
          <a:xfrm>
            <a:off x="8562975" y="1308652"/>
            <a:ext cx="752475" cy="477677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v</a:t>
            </a:r>
            <a:r>
              <a:rPr lang="en-US" sz="3200" baseline="-25000" dirty="0"/>
              <a:t>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F6CAAD8-9CBD-4DFC-9A98-57D06F709492}"/>
              </a:ext>
            </a:extLst>
          </p:cNvPr>
          <p:cNvCxnSpPr>
            <a:stCxn id="3" idx="3"/>
            <a:endCxn id="26" idx="1"/>
          </p:cNvCxnSpPr>
          <p:nvPr/>
        </p:nvCxnSpPr>
        <p:spPr>
          <a:xfrm>
            <a:off x="8001000" y="1547491"/>
            <a:ext cx="5619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4CABADB-8693-42A6-98D4-AD2B7DCFA832}"/>
              </a:ext>
            </a:extLst>
          </p:cNvPr>
          <p:cNvSpPr/>
          <p:nvPr/>
        </p:nvSpPr>
        <p:spPr>
          <a:xfrm>
            <a:off x="8562975" y="2004219"/>
            <a:ext cx="752475" cy="477677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v</a:t>
            </a:r>
            <a:r>
              <a:rPr lang="en-US" sz="3200" baseline="-25000" dirty="0"/>
              <a:t>4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A9B5AB5-C7AB-40D1-881B-46B17CA57083}"/>
              </a:ext>
            </a:extLst>
          </p:cNvPr>
          <p:cNvCxnSpPr>
            <a:endCxn id="29" idx="1"/>
          </p:cNvCxnSpPr>
          <p:nvPr/>
        </p:nvCxnSpPr>
        <p:spPr>
          <a:xfrm>
            <a:off x="8001000" y="2243058"/>
            <a:ext cx="5619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06710DA-859E-46F4-8D37-410CDAF95253}"/>
              </a:ext>
            </a:extLst>
          </p:cNvPr>
          <p:cNvSpPr/>
          <p:nvPr/>
        </p:nvSpPr>
        <p:spPr>
          <a:xfrm>
            <a:off x="9315450" y="2004219"/>
            <a:ext cx="752475" cy="477677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v</a:t>
            </a:r>
            <a:r>
              <a:rPr lang="en-US" sz="3200" baseline="-25000" dirty="0"/>
              <a:t>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38C9130-C3CD-47E3-A92D-F12ADACC4764}"/>
              </a:ext>
            </a:extLst>
          </p:cNvPr>
          <p:cNvSpPr/>
          <p:nvPr/>
        </p:nvSpPr>
        <p:spPr>
          <a:xfrm>
            <a:off x="8553450" y="2713521"/>
            <a:ext cx="752475" cy="477677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v</a:t>
            </a:r>
            <a:r>
              <a:rPr lang="en-US" sz="3200" baseline="-25000" dirty="0"/>
              <a:t>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F07856E-51D7-4F9C-8F0C-6C5702A13A89}"/>
              </a:ext>
            </a:extLst>
          </p:cNvPr>
          <p:cNvCxnSpPr>
            <a:endCxn id="32" idx="1"/>
          </p:cNvCxnSpPr>
          <p:nvPr/>
        </p:nvCxnSpPr>
        <p:spPr>
          <a:xfrm>
            <a:off x="7991475" y="2952360"/>
            <a:ext cx="5619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B2A10AA-DD06-444C-87F7-05F4E658E697}"/>
              </a:ext>
            </a:extLst>
          </p:cNvPr>
          <p:cNvSpPr/>
          <p:nvPr/>
        </p:nvSpPr>
        <p:spPr>
          <a:xfrm>
            <a:off x="9305925" y="2713521"/>
            <a:ext cx="752475" cy="477677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v</a:t>
            </a:r>
            <a:r>
              <a:rPr lang="en-US" sz="3200" baseline="-25000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1DBE4DE-E11D-4908-AEB4-9192FAAD5197}"/>
              </a:ext>
            </a:extLst>
          </p:cNvPr>
          <p:cNvSpPr/>
          <p:nvPr/>
        </p:nvSpPr>
        <p:spPr>
          <a:xfrm>
            <a:off x="8562975" y="3422823"/>
            <a:ext cx="752475" cy="477677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v</a:t>
            </a:r>
            <a:r>
              <a:rPr lang="en-US" sz="3200" baseline="-25000" dirty="0"/>
              <a:t>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451DA36-E179-4228-A306-03EEF3167A56}"/>
              </a:ext>
            </a:extLst>
          </p:cNvPr>
          <p:cNvCxnSpPr>
            <a:endCxn id="35" idx="1"/>
          </p:cNvCxnSpPr>
          <p:nvPr/>
        </p:nvCxnSpPr>
        <p:spPr>
          <a:xfrm>
            <a:off x="8001000" y="3661662"/>
            <a:ext cx="5619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08D31F0-D98D-4FD0-B16D-0DBE9FA47001}"/>
              </a:ext>
            </a:extLst>
          </p:cNvPr>
          <p:cNvSpPr/>
          <p:nvPr/>
        </p:nvSpPr>
        <p:spPr>
          <a:xfrm>
            <a:off x="8562975" y="4832832"/>
            <a:ext cx="752475" cy="477677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v</a:t>
            </a:r>
            <a:r>
              <a:rPr lang="en-US" sz="3200" baseline="-25000" dirty="0"/>
              <a:t>6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0D5D1AB-7309-40CD-B37A-5090E31989D6}"/>
              </a:ext>
            </a:extLst>
          </p:cNvPr>
          <p:cNvCxnSpPr>
            <a:endCxn id="38" idx="1"/>
          </p:cNvCxnSpPr>
          <p:nvPr/>
        </p:nvCxnSpPr>
        <p:spPr>
          <a:xfrm>
            <a:off x="8001000" y="5071671"/>
            <a:ext cx="5619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5081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0E5BA-8977-4A10-BF3F-94D54D7AF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Adjacency List: Directed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BAF94-30B4-4EBF-83CD-82C8AFFE4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83953-6F14-463F-84AD-4A0D2AF0B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10387-C713-4E61-94C7-A409162BE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26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5E7DF8-DD18-48DA-A819-6C6FFB2994FF}"/>
              </a:ext>
            </a:extLst>
          </p:cNvPr>
          <p:cNvSpPr/>
          <p:nvPr/>
        </p:nvSpPr>
        <p:spPr>
          <a:xfrm>
            <a:off x="1476374" y="1035683"/>
            <a:ext cx="876300" cy="84772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v</a:t>
            </a:r>
            <a:r>
              <a:rPr lang="en-US" sz="3200" b="1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13DDDB5-4D08-4FD3-9F07-FB4A2E35B710}"/>
              </a:ext>
            </a:extLst>
          </p:cNvPr>
          <p:cNvSpPr/>
          <p:nvPr/>
        </p:nvSpPr>
        <p:spPr>
          <a:xfrm>
            <a:off x="209549" y="2481896"/>
            <a:ext cx="876300" cy="84772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v</a:t>
            </a:r>
            <a:r>
              <a:rPr lang="en-US" sz="3200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924D794-0E6F-49B7-9E86-70D24ABCC760}"/>
              </a:ext>
            </a:extLst>
          </p:cNvPr>
          <p:cNvSpPr/>
          <p:nvPr/>
        </p:nvSpPr>
        <p:spPr>
          <a:xfrm>
            <a:off x="790574" y="4140835"/>
            <a:ext cx="876300" cy="84772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v</a:t>
            </a:r>
            <a:r>
              <a:rPr lang="en-US" sz="3200" b="1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89B6DD-FA9A-4586-AF1F-F93687E99F5A}"/>
              </a:ext>
            </a:extLst>
          </p:cNvPr>
          <p:cNvSpPr/>
          <p:nvPr/>
        </p:nvSpPr>
        <p:spPr>
          <a:xfrm>
            <a:off x="2581274" y="2671601"/>
            <a:ext cx="876300" cy="84772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v</a:t>
            </a:r>
            <a:r>
              <a:rPr lang="en-US" sz="3200" b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6EC53E3-2CF4-44FE-93F8-4124AD35E6C0}"/>
              </a:ext>
            </a:extLst>
          </p:cNvPr>
          <p:cNvSpPr/>
          <p:nvPr/>
        </p:nvSpPr>
        <p:spPr>
          <a:xfrm>
            <a:off x="4419599" y="3607432"/>
            <a:ext cx="876300" cy="84772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v</a:t>
            </a:r>
            <a:r>
              <a:rPr lang="en-US" sz="3200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FE2DC07-82F6-479C-A142-51C1F7093180}"/>
              </a:ext>
            </a:extLst>
          </p:cNvPr>
          <p:cNvSpPr/>
          <p:nvPr/>
        </p:nvSpPr>
        <p:spPr>
          <a:xfrm>
            <a:off x="4295774" y="1376996"/>
            <a:ext cx="876300" cy="84772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v</a:t>
            </a:r>
            <a:r>
              <a:rPr lang="en-US" sz="3200" b="1" baseline="-250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A66467-6B9D-47EF-ABE6-058CA85C9280}"/>
              </a:ext>
            </a:extLst>
          </p:cNvPr>
          <p:cNvCxnSpPr>
            <a:stCxn id="7" idx="5"/>
          </p:cNvCxnSpPr>
          <p:nvPr/>
        </p:nvCxnSpPr>
        <p:spPr>
          <a:xfrm>
            <a:off x="2224343" y="1759262"/>
            <a:ext cx="604581" cy="968698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7B96AC-81AB-4691-9433-0F1ABAD7E445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>
            <a:off x="2352674" y="1459546"/>
            <a:ext cx="1943100" cy="341313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C716C45-7671-4858-8E19-EAF6483E4498}"/>
              </a:ext>
            </a:extLst>
          </p:cNvPr>
          <p:cNvCxnSpPr>
            <a:cxnSpLocks/>
            <a:stCxn id="12" idx="4"/>
            <a:endCxn id="11" idx="0"/>
          </p:cNvCxnSpPr>
          <p:nvPr/>
        </p:nvCxnSpPr>
        <p:spPr>
          <a:xfrm>
            <a:off x="4733924" y="2224721"/>
            <a:ext cx="123825" cy="1382711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864537E-E540-4FF9-B2AC-9F3952A9262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1085849" y="2905759"/>
            <a:ext cx="1495425" cy="189705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4D820FC-9BE1-416F-B5C3-A38D81FA9938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1666874" y="4031295"/>
            <a:ext cx="2752725" cy="533403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5E828C2-75DE-4B2A-9C62-FE8AD54EBFDE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957518" y="1759262"/>
            <a:ext cx="647187" cy="846780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65029A-C96A-4B82-ACED-B09EA6942557}"/>
              </a:ext>
            </a:extLst>
          </p:cNvPr>
          <p:cNvCxnSpPr>
            <a:cxnSpLocks/>
            <a:stCxn id="8" idx="4"/>
            <a:endCxn id="9" idx="1"/>
          </p:cNvCxnSpPr>
          <p:nvPr/>
        </p:nvCxnSpPr>
        <p:spPr>
          <a:xfrm>
            <a:off x="647699" y="3329621"/>
            <a:ext cx="271206" cy="935360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103050D-95E1-4B6F-A9AE-B0D962598861}"/>
              </a:ext>
            </a:extLst>
          </p:cNvPr>
          <p:cNvSpPr/>
          <p:nvPr/>
        </p:nvSpPr>
        <p:spPr>
          <a:xfrm>
            <a:off x="6848475" y="1195066"/>
            <a:ext cx="1152525" cy="704850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v</a:t>
            </a:r>
            <a:r>
              <a:rPr lang="en-US" sz="3200" baseline="-25000" dirty="0"/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75EB0C-F534-4BF5-9FE7-089B1DE393CA}"/>
              </a:ext>
            </a:extLst>
          </p:cNvPr>
          <p:cNvSpPr/>
          <p:nvPr/>
        </p:nvSpPr>
        <p:spPr>
          <a:xfrm>
            <a:off x="6848475" y="1899916"/>
            <a:ext cx="1152525" cy="704850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v</a:t>
            </a:r>
            <a:r>
              <a:rPr lang="en-US" sz="3200" baseline="-25000" dirty="0"/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F554C18-1C2D-4234-9B57-C7ADF6122E50}"/>
              </a:ext>
            </a:extLst>
          </p:cNvPr>
          <p:cNvSpPr/>
          <p:nvPr/>
        </p:nvSpPr>
        <p:spPr>
          <a:xfrm>
            <a:off x="6848475" y="2604766"/>
            <a:ext cx="1152525" cy="704850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v</a:t>
            </a:r>
            <a:r>
              <a:rPr lang="en-US" sz="3200" baseline="-25000" dirty="0"/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D9485B-5714-47B0-857E-17A0A4AD14B8}"/>
              </a:ext>
            </a:extLst>
          </p:cNvPr>
          <p:cNvSpPr/>
          <p:nvPr/>
        </p:nvSpPr>
        <p:spPr>
          <a:xfrm>
            <a:off x="6848475" y="3309616"/>
            <a:ext cx="1152525" cy="704850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v</a:t>
            </a:r>
            <a:r>
              <a:rPr lang="en-US" sz="3200" baseline="-25000" dirty="0"/>
              <a:t>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76C7DD-8100-49A2-A70A-C8E31E33197D}"/>
              </a:ext>
            </a:extLst>
          </p:cNvPr>
          <p:cNvSpPr/>
          <p:nvPr/>
        </p:nvSpPr>
        <p:spPr>
          <a:xfrm>
            <a:off x="6848475" y="4014466"/>
            <a:ext cx="1152525" cy="704850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v</a:t>
            </a:r>
            <a:r>
              <a:rPr lang="en-US" sz="3200" baseline="-25000" dirty="0"/>
              <a:t>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FE79372-F5FF-401F-965F-84F9D178321E}"/>
              </a:ext>
            </a:extLst>
          </p:cNvPr>
          <p:cNvSpPr/>
          <p:nvPr/>
        </p:nvSpPr>
        <p:spPr>
          <a:xfrm>
            <a:off x="6848474" y="4719316"/>
            <a:ext cx="1152525" cy="704850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v</a:t>
            </a:r>
            <a:r>
              <a:rPr lang="en-US" sz="3200" baseline="-25000" dirty="0"/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18B967-F1AC-4F4F-AB57-6626DA230DC3}"/>
              </a:ext>
            </a:extLst>
          </p:cNvPr>
          <p:cNvSpPr/>
          <p:nvPr/>
        </p:nvSpPr>
        <p:spPr>
          <a:xfrm>
            <a:off x="8562975" y="1308652"/>
            <a:ext cx="752475" cy="477677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v</a:t>
            </a:r>
            <a:r>
              <a:rPr lang="en-US" sz="3200" baseline="-25000" dirty="0"/>
              <a:t>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F6CAAD8-9CBD-4DFC-9A98-57D06F709492}"/>
              </a:ext>
            </a:extLst>
          </p:cNvPr>
          <p:cNvCxnSpPr>
            <a:stCxn id="3" idx="3"/>
            <a:endCxn id="26" idx="1"/>
          </p:cNvCxnSpPr>
          <p:nvPr/>
        </p:nvCxnSpPr>
        <p:spPr>
          <a:xfrm>
            <a:off x="8001000" y="1547491"/>
            <a:ext cx="5619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4CABADB-8693-42A6-98D4-AD2B7DCFA832}"/>
              </a:ext>
            </a:extLst>
          </p:cNvPr>
          <p:cNvSpPr/>
          <p:nvPr/>
        </p:nvSpPr>
        <p:spPr>
          <a:xfrm>
            <a:off x="8562975" y="2004219"/>
            <a:ext cx="752475" cy="477677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v</a:t>
            </a:r>
            <a:r>
              <a:rPr lang="en-US" sz="3200" baseline="-25000" dirty="0"/>
              <a:t>4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A9B5AB5-C7AB-40D1-881B-46B17CA57083}"/>
              </a:ext>
            </a:extLst>
          </p:cNvPr>
          <p:cNvCxnSpPr>
            <a:endCxn id="29" idx="1"/>
          </p:cNvCxnSpPr>
          <p:nvPr/>
        </p:nvCxnSpPr>
        <p:spPr>
          <a:xfrm>
            <a:off x="8001000" y="2243058"/>
            <a:ext cx="5619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06710DA-859E-46F4-8D37-410CDAF95253}"/>
              </a:ext>
            </a:extLst>
          </p:cNvPr>
          <p:cNvSpPr/>
          <p:nvPr/>
        </p:nvSpPr>
        <p:spPr>
          <a:xfrm>
            <a:off x="9315450" y="2004219"/>
            <a:ext cx="752475" cy="477677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v</a:t>
            </a:r>
            <a:r>
              <a:rPr lang="en-US" sz="3200" baseline="-25000" dirty="0"/>
              <a:t>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38C9130-C3CD-47E3-A92D-F12ADACC4764}"/>
              </a:ext>
            </a:extLst>
          </p:cNvPr>
          <p:cNvSpPr/>
          <p:nvPr/>
        </p:nvSpPr>
        <p:spPr>
          <a:xfrm>
            <a:off x="8553450" y="2713521"/>
            <a:ext cx="752475" cy="477677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v</a:t>
            </a:r>
            <a:r>
              <a:rPr lang="en-US" sz="3200" baseline="-25000" dirty="0"/>
              <a:t>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F07856E-51D7-4F9C-8F0C-6C5702A13A89}"/>
              </a:ext>
            </a:extLst>
          </p:cNvPr>
          <p:cNvCxnSpPr>
            <a:endCxn id="32" idx="1"/>
          </p:cNvCxnSpPr>
          <p:nvPr/>
        </p:nvCxnSpPr>
        <p:spPr>
          <a:xfrm>
            <a:off x="7991475" y="2952360"/>
            <a:ext cx="5619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B2A10AA-DD06-444C-87F7-05F4E658E697}"/>
              </a:ext>
            </a:extLst>
          </p:cNvPr>
          <p:cNvSpPr/>
          <p:nvPr/>
        </p:nvSpPr>
        <p:spPr>
          <a:xfrm>
            <a:off x="9305925" y="2713521"/>
            <a:ext cx="752475" cy="477677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v</a:t>
            </a:r>
            <a:r>
              <a:rPr lang="en-US" sz="3200" baseline="-25000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1DBE4DE-E11D-4908-AEB4-9192FAAD5197}"/>
              </a:ext>
            </a:extLst>
          </p:cNvPr>
          <p:cNvSpPr/>
          <p:nvPr/>
        </p:nvSpPr>
        <p:spPr>
          <a:xfrm>
            <a:off x="8562975" y="3422823"/>
            <a:ext cx="752475" cy="477677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v</a:t>
            </a:r>
            <a:r>
              <a:rPr lang="en-US" sz="3200" baseline="-25000" dirty="0"/>
              <a:t>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451DA36-E179-4228-A306-03EEF3167A56}"/>
              </a:ext>
            </a:extLst>
          </p:cNvPr>
          <p:cNvCxnSpPr>
            <a:endCxn id="35" idx="1"/>
          </p:cNvCxnSpPr>
          <p:nvPr/>
        </p:nvCxnSpPr>
        <p:spPr>
          <a:xfrm>
            <a:off x="8001000" y="3661662"/>
            <a:ext cx="5619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08D31F0-D98D-4FD0-B16D-0DBE9FA47001}"/>
              </a:ext>
            </a:extLst>
          </p:cNvPr>
          <p:cNvSpPr/>
          <p:nvPr/>
        </p:nvSpPr>
        <p:spPr>
          <a:xfrm>
            <a:off x="8562975" y="4832832"/>
            <a:ext cx="752475" cy="477677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v</a:t>
            </a:r>
            <a:r>
              <a:rPr lang="en-US" sz="3200" baseline="-25000" dirty="0"/>
              <a:t>6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0D5D1AB-7309-40CD-B37A-5090E31989D6}"/>
              </a:ext>
            </a:extLst>
          </p:cNvPr>
          <p:cNvCxnSpPr>
            <a:endCxn id="38" idx="1"/>
          </p:cNvCxnSpPr>
          <p:nvPr/>
        </p:nvCxnSpPr>
        <p:spPr>
          <a:xfrm>
            <a:off x="8001000" y="5071671"/>
            <a:ext cx="5619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CDF0A84C-ECD0-4BF3-8ED4-2CA1E7B0623F}"/>
              </a:ext>
            </a:extLst>
          </p:cNvPr>
          <p:cNvSpPr/>
          <p:nvPr/>
        </p:nvSpPr>
        <p:spPr>
          <a:xfrm>
            <a:off x="8553450" y="5577316"/>
            <a:ext cx="312896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j-lt"/>
              </a:rPr>
              <a:t>Each entry in L is a list of vertices</a:t>
            </a: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E97A7075-83FA-4095-9A1B-E351A4F64449}"/>
              </a:ext>
            </a:extLst>
          </p:cNvPr>
          <p:cNvSpPr/>
          <p:nvPr/>
        </p:nvSpPr>
        <p:spPr>
          <a:xfrm>
            <a:off x="8963025" y="4868013"/>
            <a:ext cx="1740566" cy="1391815"/>
          </a:xfrm>
          <a:prstGeom prst="arc">
            <a:avLst>
              <a:gd name="adj1" fmla="val 14063024"/>
              <a:gd name="adj2" fmla="val 615410"/>
            </a:avLst>
          </a:prstGeom>
          <a:ln w="38100">
            <a:solidFill>
              <a:srgbClr val="FF0000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7326D735-4E32-4D56-85BC-41B0662471EF}"/>
              </a:ext>
            </a:extLst>
          </p:cNvPr>
          <p:cNvSpPr/>
          <p:nvPr/>
        </p:nvSpPr>
        <p:spPr>
          <a:xfrm>
            <a:off x="8553450" y="3607432"/>
            <a:ext cx="2592070" cy="2494508"/>
          </a:xfrm>
          <a:prstGeom prst="arc">
            <a:avLst>
              <a:gd name="adj1" fmla="val 14872633"/>
              <a:gd name="adj2" fmla="val 1776685"/>
            </a:avLst>
          </a:prstGeom>
          <a:ln w="38100">
            <a:solidFill>
              <a:srgbClr val="FF0000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1D78BC61-B5CF-4BF0-982D-FDB48CB3E5F0}"/>
              </a:ext>
            </a:extLst>
          </p:cNvPr>
          <p:cNvSpPr/>
          <p:nvPr/>
        </p:nvSpPr>
        <p:spPr>
          <a:xfrm>
            <a:off x="9418955" y="2739699"/>
            <a:ext cx="2263459" cy="3112462"/>
          </a:xfrm>
          <a:prstGeom prst="arc">
            <a:avLst>
              <a:gd name="adj1" fmla="val 15435769"/>
              <a:gd name="adj2" fmla="val 3382505"/>
            </a:avLst>
          </a:prstGeom>
          <a:ln w="38100">
            <a:solidFill>
              <a:srgbClr val="FF0000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729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B135-2D88-4E79-8506-8B9BD2EF6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Adjacency Matrices or Adjacency Lists?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74A12-90C1-49AE-9A3D-69D4F73B7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9F97F-5823-4E8F-A60A-BF63481FB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DA147-CFBE-4BF6-814E-CA59955A9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ECCFE-06DA-404F-A217-29BAFA477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20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B135-2D88-4E79-8506-8B9BD2EF6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Adjacency Matrices or Adjacency Lists?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74A12-90C1-49AE-9A3D-69D4F73B7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Space Complexity for a graph with </a:t>
            </a:r>
            <a:r>
              <a:rPr lang="en-US" i="1" dirty="0"/>
              <a:t>m</a:t>
            </a:r>
            <a:r>
              <a:rPr lang="en-US" dirty="0"/>
              <a:t> edges and </a:t>
            </a:r>
            <a:r>
              <a:rPr lang="en-US" i="1" dirty="0"/>
              <a:t>n</a:t>
            </a:r>
            <a:r>
              <a:rPr lang="en-US" dirty="0"/>
              <a:t> vertices: </a:t>
            </a:r>
          </a:p>
          <a:p>
            <a:pPr lvl="1"/>
            <a:r>
              <a:rPr lang="en-US" dirty="0"/>
              <a:t>Adjacency Matrix: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Adjacency List: O(m + n)</a:t>
            </a:r>
          </a:p>
          <a:p>
            <a:endParaRPr lang="en-US" dirty="0"/>
          </a:p>
          <a:p>
            <a:r>
              <a:rPr lang="en-US" dirty="0"/>
              <a:t>Adjacency List is better for a sparse graph (m &lt;&lt; n)</a:t>
            </a:r>
          </a:p>
          <a:p>
            <a:pPr lvl="1"/>
            <a:r>
              <a:rPr lang="en-US" dirty="0"/>
              <a:t>Adjacency Matrix is better for a dense graph (m = n(n-1) / 2)</a:t>
            </a:r>
          </a:p>
          <a:p>
            <a:pPr lvl="1"/>
            <a:endParaRPr lang="en-US" dirty="0"/>
          </a:p>
          <a:p>
            <a:r>
              <a:rPr lang="en-US" dirty="0"/>
              <a:t>Adjacency List is also more flexible for adding or deleting a vertex.</a:t>
            </a:r>
          </a:p>
          <a:p>
            <a:endParaRPr lang="en-US" dirty="0"/>
          </a:p>
          <a:p>
            <a:r>
              <a:rPr lang="en-US" dirty="0"/>
              <a:t>Other fancier graph implementations: CSR, CSC, etc.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9F97F-5823-4E8F-A60A-BF63481FB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DA147-CFBE-4BF6-814E-CA59955A9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ECCFE-06DA-404F-A217-29BAFA477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754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D20E6-BF52-4EA3-9C5D-FBF89949F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a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20B4E-D911-4A7E-B5D2-E2B222C7D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0952" y="847725"/>
            <a:ext cx="5640073" cy="5329238"/>
          </a:xfrm>
        </p:spPr>
        <p:txBody>
          <a:bodyPr/>
          <a:lstStyle/>
          <a:p>
            <a:r>
              <a:rPr lang="en-US" dirty="0"/>
              <a:t>How do you store list of vertices?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sz="2400" dirty="0">
                <a:latin typeface="Consolas" panose="020B0609020204030204" pitchFamily="49" charset="0"/>
              </a:rPr>
              <a:t>std::vector&lt;vertex*&gt; vertices;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dirty="0"/>
              <a:t>How do you access the key of the second vertex?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do you access the visited flag of the third vertex?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1885C-586D-4423-A8EC-FE909E01E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B39DA-4A57-4736-9DA3-908C28412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4928A-4AC5-4BFB-982E-8157C2DCE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29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9A8939-2B99-454A-A947-3D3996B48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09" y="1679595"/>
            <a:ext cx="5640073" cy="377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835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1216D-6EE9-4A09-BE55-519FEA439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Recitation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3FD62-4A9F-446E-B65B-02942146B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Participation: If you have questions, please raise your hand (zoom feature), or PM Elizabeth/</a:t>
            </a:r>
            <a:r>
              <a:rPr lang="en-US" dirty="0" err="1"/>
              <a:t>Aazer</a:t>
            </a:r>
            <a:r>
              <a:rPr lang="en-US" dirty="0"/>
              <a:t> and they will prompt me. </a:t>
            </a:r>
          </a:p>
          <a:p>
            <a:pPr lvl="1"/>
            <a:r>
              <a:rPr lang="en-US" dirty="0"/>
              <a:t>If there is no response, just unmute yourself and speak up!</a:t>
            </a:r>
          </a:p>
          <a:p>
            <a:endParaRPr lang="en-US" dirty="0"/>
          </a:p>
          <a:p>
            <a:r>
              <a:rPr lang="en-US" dirty="0"/>
              <a:t>Recitation attendance is not compulsory.</a:t>
            </a:r>
          </a:p>
          <a:p>
            <a:r>
              <a:rPr lang="en-US" dirty="0"/>
              <a:t>Submit your recitation exercise on Moodle by Sunday (Recitations 9 and 10). </a:t>
            </a:r>
          </a:p>
          <a:p>
            <a:r>
              <a:rPr lang="en-US" dirty="0"/>
              <a:t>We will hang around to help you with the exercise (breakout rooms).</a:t>
            </a:r>
          </a:p>
          <a:p>
            <a:endParaRPr lang="en-US" dirty="0"/>
          </a:p>
          <a:p>
            <a:r>
              <a:rPr lang="en-US" dirty="0"/>
              <a:t>Recommended that you keep your video on, since we are already socially distanced.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9A34B-6F87-4F99-BC0F-B794CAD6D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85D6F-CE47-4F21-820B-B3F2F8790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960C3-12A8-4E48-8CC7-AB108D5E9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557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D20E6-BF52-4EA3-9C5D-FBF89949F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a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20B4E-D911-4A7E-B5D2-E2B222C7D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0952" y="847725"/>
            <a:ext cx="5640073" cy="5329238"/>
          </a:xfrm>
        </p:spPr>
        <p:txBody>
          <a:bodyPr/>
          <a:lstStyle/>
          <a:p>
            <a:r>
              <a:rPr lang="en-US" dirty="0"/>
              <a:t>How do you store list of vertices?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sz="2400" dirty="0">
                <a:latin typeface="Consolas" panose="020B0609020204030204" pitchFamily="49" charset="0"/>
              </a:rPr>
              <a:t>std::vector&lt;vertex*&gt; vertices;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dirty="0"/>
              <a:t>How do you access the key of the second vertex?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vertices[2]-&gt;key</a:t>
            </a:r>
            <a:endParaRPr lang="en-US" sz="2400" dirty="0"/>
          </a:p>
          <a:p>
            <a:endParaRPr lang="en-US" dirty="0"/>
          </a:p>
          <a:p>
            <a:r>
              <a:rPr lang="en-US" dirty="0"/>
              <a:t>How do you access the visited flag of the third vertex?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vertices[3]-&gt;visited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1885C-586D-4423-A8EC-FE909E01E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B39DA-4A57-4736-9DA3-908C28412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4928A-4AC5-4BFB-982E-8157C2DCE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30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9A8939-2B99-454A-A947-3D3996B48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09" y="1679595"/>
            <a:ext cx="5640073" cy="377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3704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D20E6-BF52-4EA3-9C5D-FBF89949F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a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20B4E-D911-4A7E-B5D2-E2B222C7D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0952" y="847725"/>
            <a:ext cx="5640073" cy="5329238"/>
          </a:xfrm>
        </p:spPr>
        <p:txBody>
          <a:bodyPr>
            <a:normAutofit/>
          </a:bodyPr>
          <a:lstStyle/>
          <a:p>
            <a:r>
              <a:rPr lang="en-US" dirty="0"/>
              <a:t>How do you access the adjacency list of a vertex 3?</a:t>
            </a:r>
          </a:p>
          <a:p>
            <a:pPr marL="0" indent="0">
              <a:buNone/>
            </a:pPr>
            <a:r>
              <a:rPr lang="en-US" dirty="0"/>
              <a:t>   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1885C-586D-4423-A8EC-FE909E01E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B39DA-4A57-4736-9DA3-908C28412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4928A-4AC5-4BFB-982E-8157C2DCE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31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9A8939-2B99-454A-A947-3D3996B48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09" y="1679595"/>
            <a:ext cx="5640073" cy="377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6795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D20E6-BF52-4EA3-9C5D-FBF89949F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a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20B4E-D911-4A7E-B5D2-E2B222C7D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0952" y="847725"/>
            <a:ext cx="5640073" cy="5329238"/>
          </a:xfrm>
        </p:spPr>
        <p:txBody>
          <a:bodyPr>
            <a:normAutofit/>
          </a:bodyPr>
          <a:lstStyle/>
          <a:p>
            <a:r>
              <a:rPr lang="en-US" dirty="0"/>
              <a:t>How do you access the adjacency list of a vertex 3?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sz="2400" dirty="0">
                <a:latin typeface="Consolas" panose="020B0609020204030204" pitchFamily="49" charset="0"/>
              </a:rPr>
              <a:t>vertices[3]-&gt;adj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1885C-586D-4423-A8EC-FE909E01E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B39DA-4A57-4736-9DA3-908C28412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4928A-4AC5-4BFB-982E-8157C2DCE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32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9A8939-2B99-454A-A947-3D3996B48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09" y="1679595"/>
            <a:ext cx="5640073" cy="377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1977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D20E6-BF52-4EA3-9C5D-FBF89949F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a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20B4E-D911-4A7E-B5D2-E2B222C7D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0952" y="847725"/>
            <a:ext cx="5640073" cy="5329238"/>
          </a:xfrm>
        </p:spPr>
        <p:txBody>
          <a:bodyPr>
            <a:normAutofit/>
          </a:bodyPr>
          <a:lstStyle/>
          <a:p>
            <a:r>
              <a:rPr lang="en-US" dirty="0"/>
              <a:t>How do you access the adjacency list of a vertex 3?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sz="2400" dirty="0">
                <a:latin typeface="Consolas" panose="020B0609020204030204" pitchFamily="49" charset="0"/>
              </a:rPr>
              <a:t>vertices[3]-&gt;adj</a:t>
            </a:r>
          </a:p>
          <a:p>
            <a:endParaRPr lang="en-US" sz="2400" dirty="0"/>
          </a:p>
          <a:p>
            <a:r>
              <a:rPr lang="en-US" sz="2400" dirty="0"/>
              <a:t>adj its itself a list. </a:t>
            </a:r>
          </a:p>
          <a:p>
            <a:endParaRPr lang="en-US" sz="2400" dirty="0"/>
          </a:p>
          <a:p>
            <a:r>
              <a:rPr lang="en-US" sz="2400" dirty="0"/>
              <a:t>How do you access the second vertex in the adj list of vertex 3?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1885C-586D-4423-A8EC-FE909E01E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B39DA-4A57-4736-9DA3-908C28412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4928A-4AC5-4BFB-982E-8157C2DCE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33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9A8939-2B99-454A-A947-3D3996B48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09" y="1679595"/>
            <a:ext cx="5640073" cy="377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9780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D20E6-BF52-4EA3-9C5D-FBF89949F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a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20B4E-D911-4A7E-B5D2-E2B222C7D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0952" y="847725"/>
            <a:ext cx="5640073" cy="5329238"/>
          </a:xfrm>
        </p:spPr>
        <p:txBody>
          <a:bodyPr>
            <a:normAutofit/>
          </a:bodyPr>
          <a:lstStyle/>
          <a:p>
            <a:r>
              <a:rPr lang="en-US" dirty="0"/>
              <a:t>How do you access the adjacency list of a vertex 3?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sz="2400" dirty="0">
                <a:latin typeface="Consolas" panose="020B0609020204030204" pitchFamily="49" charset="0"/>
              </a:rPr>
              <a:t>vertices[3]-&gt;adj</a:t>
            </a:r>
          </a:p>
          <a:p>
            <a:endParaRPr lang="en-US" sz="2400" dirty="0"/>
          </a:p>
          <a:p>
            <a:r>
              <a:rPr lang="en-US" sz="2400" dirty="0"/>
              <a:t>adj its itself a list. </a:t>
            </a:r>
          </a:p>
          <a:p>
            <a:endParaRPr lang="en-US" sz="2400" dirty="0"/>
          </a:p>
          <a:p>
            <a:r>
              <a:rPr lang="en-US" sz="2400" dirty="0"/>
              <a:t>How do you access the second vertex in the adj list of vertex 3?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vertices[3]-&gt;adj[2].v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1885C-586D-4423-A8EC-FE909E01E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B39DA-4A57-4736-9DA3-908C28412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4928A-4AC5-4BFB-982E-8157C2DCE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34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9A8939-2B99-454A-A947-3D3996B48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09" y="1679595"/>
            <a:ext cx="5640073" cy="377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3326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D20E6-BF52-4EA3-9C5D-FBF89949F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a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20B4E-D911-4A7E-B5D2-E2B222C7D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0952" y="847725"/>
            <a:ext cx="5640073" cy="5329238"/>
          </a:xfrm>
        </p:spPr>
        <p:txBody>
          <a:bodyPr>
            <a:normAutofit/>
          </a:bodyPr>
          <a:lstStyle/>
          <a:p>
            <a:r>
              <a:rPr lang="en-US" dirty="0"/>
              <a:t>How do you access the adjacency list of a vertex 3?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sz="2400" dirty="0">
                <a:latin typeface="Consolas" panose="020B0609020204030204" pitchFamily="49" charset="0"/>
              </a:rPr>
              <a:t>vertices[3]-&gt;adj</a:t>
            </a:r>
          </a:p>
          <a:p>
            <a:endParaRPr lang="en-US" sz="2400" dirty="0"/>
          </a:p>
          <a:p>
            <a:r>
              <a:rPr lang="en-US" sz="2400" dirty="0"/>
              <a:t>adj its itself a list. </a:t>
            </a:r>
          </a:p>
          <a:p>
            <a:endParaRPr lang="en-US" sz="2400" dirty="0"/>
          </a:p>
          <a:p>
            <a:r>
              <a:rPr lang="en-US" sz="2400" dirty="0"/>
              <a:t>How do you access the second vertex in the adj list of vertex 3?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vertices[3]-&gt;adj[2].v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How do you check if that vertex was visited?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1885C-586D-4423-A8EC-FE909E01E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B39DA-4A57-4736-9DA3-908C28412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4928A-4AC5-4BFB-982E-8157C2DCE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35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9A8939-2B99-454A-A947-3D3996B48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09" y="1679595"/>
            <a:ext cx="5640073" cy="377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2577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D20E6-BF52-4EA3-9C5D-FBF89949F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a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20B4E-D911-4A7E-B5D2-E2B222C7D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0952" y="847725"/>
            <a:ext cx="5640073" cy="53292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How do you access the adjacency list of a vertex 3?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latin typeface="Consolas" panose="020B0609020204030204" pitchFamily="49" charset="0"/>
              </a:rPr>
              <a:t>vertices[3]-&gt;adj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adj its itself a list. </a:t>
            </a:r>
          </a:p>
          <a:p>
            <a:endParaRPr lang="en-US" dirty="0"/>
          </a:p>
          <a:p>
            <a:r>
              <a:rPr lang="en-US" dirty="0"/>
              <a:t>How do you access the second vertex in the adj list of vertex 3?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vertices[3]-&gt;adj[2].v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do you check if that vertex was visited?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latin typeface="Consolas" panose="020B0609020204030204" pitchFamily="49" charset="0"/>
              </a:rPr>
              <a:t>vertices[3]-&gt;adj[2].v-&gt;visited</a:t>
            </a:r>
          </a:p>
          <a:p>
            <a:pPr marL="0" indent="0">
              <a:buNone/>
            </a:pPr>
            <a:r>
              <a:rPr lang="en-US" dirty="0"/>
              <a:t>   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1885C-586D-4423-A8EC-FE909E01E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B39DA-4A57-4736-9DA3-908C28412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4928A-4AC5-4BFB-982E-8157C2DCE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36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9A8939-2B99-454A-A947-3D3996B48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09" y="1679595"/>
            <a:ext cx="5640073" cy="377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329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BA22F-E4B0-4049-82B4-2C78E69CE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12123-1259-49C7-9E51-E6A4A6979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Depth First Search (DFS)</a:t>
            </a:r>
          </a:p>
          <a:p>
            <a:r>
              <a:rPr lang="en-US" dirty="0"/>
              <a:t>Breadth First Search (BFS)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C7A70-B964-406D-9BBB-A75F00344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C8E15-1982-4E1E-929E-DFFEDFA73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65F67-CC80-43AE-8E69-3F7DACE25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87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FE743-91BC-4483-AABC-6FDEA0729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Depth First Search Pseudo-code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C7ADA-480C-4C3C-AEFB-74BA3F60C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vertex </a:t>
            </a:r>
            <a:r>
              <a:rPr lang="en-US" i="1" dirty="0"/>
              <a:t>u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Recursively visit each of it’s neighbor if it hasn’t been visited before.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FAC11-C3F1-42C7-9800-DB16A5B7B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4CDD3-4517-4413-9FD8-BD8B92EC5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A4A50-483D-49E8-9CB5-5BACC2209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38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7401A4-BF7F-4158-A08A-9E691D09DDCF}"/>
              </a:ext>
            </a:extLst>
          </p:cNvPr>
          <p:cNvSpPr/>
          <p:nvPr/>
        </p:nvSpPr>
        <p:spPr>
          <a:xfrm>
            <a:off x="3362960" y="2036604"/>
            <a:ext cx="6096000" cy="369331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DFS(G, u)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u.visited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true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each v ∈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G.Adj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[u]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v.visited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false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DFS(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G,v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each u ∈ G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u.visited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false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each u ∈ G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If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u.visited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false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DFS(G, u)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685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60667-5698-4EEB-8570-68272DA20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DFS Traversal Simulation Using a Stack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05A2E-EB5D-4A74-9CB1-9F51AB97B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B739D-4BED-4302-AA2A-3C7205EAF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6CD7A-0B11-4E9D-98C1-F0E66977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39</a:t>
            </a:fld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BB6237F-86B8-4F67-8332-CDC8835FE9EE}"/>
              </a:ext>
            </a:extLst>
          </p:cNvPr>
          <p:cNvGrpSpPr/>
          <p:nvPr/>
        </p:nvGrpSpPr>
        <p:grpSpPr>
          <a:xfrm>
            <a:off x="254000" y="1932067"/>
            <a:ext cx="4246187" cy="3469125"/>
            <a:chOff x="122613" y="1448315"/>
            <a:chExt cx="5086350" cy="395287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9ACACB8-1C22-4E43-9AD9-798458FABD06}"/>
                </a:ext>
              </a:extLst>
            </p:cNvPr>
            <p:cNvSpPr/>
            <p:nvPr/>
          </p:nvSpPr>
          <p:spPr>
            <a:xfrm>
              <a:off x="1389438" y="1448315"/>
              <a:ext cx="876300" cy="847725"/>
            </a:xfrm>
            <a:prstGeom prst="ellipse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4FC7C53-3C84-4515-BE1D-9DD49BF5BD68}"/>
                </a:ext>
              </a:extLst>
            </p:cNvPr>
            <p:cNvSpPr/>
            <p:nvPr/>
          </p:nvSpPr>
          <p:spPr>
            <a:xfrm>
              <a:off x="122613" y="2894528"/>
              <a:ext cx="876300" cy="847725"/>
            </a:xfrm>
            <a:prstGeom prst="ellipse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5DD7BE5-D64D-4FD6-BF8B-36A0000C8CA1}"/>
                </a:ext>
              </a:extLst>
            </p:cNvPr>
            <p:cNvSpPr/>
            <p:nvPr/>
          </p:nvSpPr>
          <p:spPr>
            <a:xfrm>
              <a:off x="703638" y="4553467"/>
              <a:ext cx="876300" cy="847725"/>
            </a:xfrm>
            <a:prstGeom prst="ellipse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FAF2D6E-EF13-4670-BF57-EA84D8C5878A}"/>
                </a:ext>
              </a:extLst>
            </p:cNvPr>
            <p:cNvSpPr/>
            <p:nvPr/>
          </p:nvSpPr>
          <p:spPr>
            <a:xfrm>
              <a:off x="2494338" y="3084233"/>
              <a:ext cx="876300" cy="847725"/>
            </a:xfrm>
            <a:prstGeom prst="ellipse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D4752BF-4C30-458F-968B-07F2C7E1D299}"/>
                </a:ext>
              </a:extLst>
            </p:cNvPr>
            <p:cNvSpPr/>
            <p:nvPr/>
          </p:nvSpPr>
          <p:spPr>
            <a:xfrm>
              <a:off x="4332663" y="4020064"/>
              <a:ext cx="876300" cy="847725"/>
            </a:xfrm>
            <a:prstGeom prst="ellipse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D6AE779-5759-4DCB-B205-72A488ECEC10}"/>
                </a:ext>
              </a:extLst>
            </p:cNvPr>
            <p:cNvSpPr/>
            <p:nvPr/>
          </p:nvSpPr>
          <p:spPr>
            <a:xfrm>
              <a:off x="4208838" y="1789628"/>
              <a:ext cx="876300" cy="847725"/>
            </a:xfrm>
            <a:prstGeom prst="ellipse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2954B29-B623-43FC-8414-6E74BE6CD30C}"/>
                </a:ext>
              </a:extLst>
            </p:cNvPr>
            <p:cNvCxnSpPr>
              <a:stCxn id="7" idx="5"/>
            </p:cNvCxnSpPr>
            <p:nvPr/>
          </p:nvCxnSpPr>
          <p:spPr>
            <a:xfrm>
              <a:off x="2137407" y="2171894"/>
              <a:ext cx="604581" cy="968698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0AFD53D-6A21-426C-A5CB-25EF9328DF80}"/>
                </a:ext>
              </a:extLst>
            </p:cNvPr>
            <p:cNvCxnSpPr>
              <a:cxnSpLocks/>
              <a:stCxn id="7" idx="6"/>
              <a:endCxn id="12" idx="2"/>
            </p:cNvCxnSpPr>
            <p:nvPr/>
          </p:nvCxnSpPr>
          <p:spPr>
            <a:xfrm>
              <a:off x="2265738" y="1872178"/>
              <a:ext cx="1943100" cy="341313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6E32542-A3DD-43D1-8674-9C3166D2E4EF}"/>
                </a:ext>
              </a:extLst>
            </p:cNvPr>
            <p:cNvCxnSpPr>
              <a:cxnSpLocks/>
              <a:stCxn id="12" idx="4"/>
              <a:endCxn id="11" idx="0"/>
            </p:cNvCxnSpPr>
            <p:nvPr/>
          </p:nvCxnSpPr>
          <p:spPr>
            <a:xfrm>
              <a:off x="4646988" y="2637353"/>
              <a:ext cx="123825" cy="1382711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4A9DD03-C54D-4297-BEC5-2DC9DE1BA194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>
              <a:off x="998913" y="3318391"/>
              <a:ext cx="1495425" cy="189705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DCDEC6F-29DB-42E0-97B3-B9FC3FCEC6D8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1579938" y="4443927"/>
              <a:ext cx="2752725" cy="533403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03C9BD2-7DBF-47C8-BE49-A83118E31C3F}"/>
                </a:ext>
              </a:extLst>
            </p:cNvPr>
            <p:cNvCxnSpPr>
              <a:cxnSpLocks/>
              <a:stCxn id="7" idx="3"/>
              <a:endCxn id="8" idx="7"/>
            </p:cNvCxnSpPr>
            <p:nvPr/>
          </p:nvCxnSpPr>
          <p:spPr>
            <a:xfrm flipH="1">
              <a:off x="870582" y="2171894"/>
              <a:ext cx="647187" cy="846780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613F87-CE96-41D7-8D3C-28A5FFD60740}"/>
                </a:ext>
              </a:extLst>
            </p:cNvPr>
            <p:cNvCxnSpPr>
              <a:cxnSpLocks/>
              <a:stCxn id="8" idx="4"/>
              <a:endCxn id="9" idx="1"/>
            </p:cNvCxnSpPr>
            <p:nvPr/>
          </p:nvCxnSpPr>
          <p:spPr>
            <a:xfrm>
              <a:off x="560763" y="3742253"/>
              <a:ext cx="271206" cy="935360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615432D-83EA-4C57-8867-38378E69C586}"/>
              </a:ext>
            </a:extLst>
          </p:cNvPr>
          <p:cNvSpPr/>
          <p:nvPr/>
        </p:nvSpPr>
        <p:spPr>
          <a:xfrm>
            <a:off x="8219440" y="1633020"/>
            <a:ext cx="3866456" cy="376817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DFS(G, u)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u.visited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true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each v ∈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G.Adj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[u]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v.visited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false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DFS(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G,v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each u ∈ G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u.visited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false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each u ∈ G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If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u.visited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false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DFS(G, u)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C13465-30B1-4837-B054-01D4A196EF61}"/>
              </a:ext>
            </a:extLst>
          </p:cNvPr>
          <p:cNvSpPr/>
          <p:nvPr/>
        </p:nvSpPr>
        <p:spPr>
          <a:xfrm>
            <a:off x="5757471" y="1837806"/>
            <a:ext cx="1363718" cy="330823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E2A58F-8905-4455-8C43-CF9151675174}"/>
              </a:ext>
            </a:extLst>
          </p:cNvPr>
          <p:cNvSpPr/>
          <p:nvPr/>
        </p:nvSpPr>
        <p:spPr>
          <a:xfrm>
            <a:off x="271431" y="5754371"/>
            <a:ext cx="5486039" cy="4616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u="sng" dirty="0"/>
              <a:t>Visit Order:</a:t>
            </a:r>
            <a:r>
              <a:rPr lang="en-US" sz="2400" b="1" dirty="0"/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ED5A0F-FEC6-4580-AC06-1CB60F13E0BD}"/>
              </a:ext>
            </a:extLst>
          </p:cNvPr>
          <p:cNvSpPr txBox="1"/>
          <p:nvPr/>
        </p:nvSpPr>
        <p:spPr>
          <a:xfrm>
            <a:off x="5994400" y="122936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4066791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6CC0081-4EDD-4E02-9FF3-84753185D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a Graph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241603E-FC80-4AE3-BF35-F2FCC5554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 is a collection of a </a:t>
            </a:r>
            <a:r>
              <a:rPr lang="en-US" b="1" dirty="0">
                <a:solidFill>
                  <a:srgbClr val="00B050"/>
                </a:solidFill>
              </a:rPr>
              <a:t>vertices (nodes)</a:t>
            </a:r>
            <a:r>
              <a:rPr lang="en-US" dirty="0"/>
              <a:t> connected to each other via </a:t>
            </a:r>
            <a:r>
              <a:rPr lang="en-US" b="1" dirty="0">
                <a:solidFill>
                  <a:srgbClr val="FF0000"/>
                </a:solidFill>
              </a:rPr>
              <a:t>edges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15AFE-36FB-4B46-A0AC-975F2579E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44FB-6C74-4603-89DD-4F41354C89B6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84A63-33A6-4171-A6EA-5EA897098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C24CD-B430-4A3C-93BC-6C0B8E654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4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5D20C63-E86A-4B60-9F1E-DC42901F8A63}"/>
              </a:ext>
            </a:extLst>
          </p:cNvPr>
          <p:cNvSpPr/>
          <p:nvPr/>
        </p:nvSpPr>
        <p:spPr>
          <a:xfrm>
            <a:off x="4810125" y="1584323"/>
            <a:ext cx="876300" cy="84772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98ACD7-A74F-4B71-91F5-B2FC8AE6D35C}"/>
              </a:ext>
            </a:extLst>
          </p:cNvPr>
          <p:cNvSpPr/>
          <p:nvPr/>
        </p:nvSpPr>
        <p:spPr>
          <a:xfrm>
            <a:off x="3543300" y="3030536"/>
            <a:ext cx="876300" cy="84772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9070C3B-49BC-4B36-B3EB-7C53EC50388C}"/>
              </a:ext>
            </a:extLst>
          </p:cNvPr>
          <p:cNvSpPr/>
          <p:nvPr/>
        </p:nvSpPr>
        <p:spPr>
          <a:xfrm>
            <a:off x="4124325" y="4689475"/>
            <a:ext cx="876300" cy="84772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CC61B7E-DC31-47AE-A873-3F62943A09B5}"/>
              </a:ext>
            </a:extLst>
          </p:cNvPr>
          <p:cNvSpPr/>
          <p:nvPr/>
        </p:nvSpPr>
        <p:spPr>
          <a:xfrm>
            <a:off x="5915025" y="3220241"/>
            <a:ext cx="876300" cy="84772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6A42ADA-68B0-4652-92F9-5F488270E5DF}"/>
              </a:ext>
            </a:extLst>
          </p:cNvPr>
          <p:cNvSpPr/>
          <p:nvPr/>
        </p:nvSpPr>
        <p:spPr>
          <a:xfrm>
            <a:off x="7753350" y="4156072"/>
            <a:ext cx="876300" cy="84772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DEB20F4-6285-4A36-B555-EB791EA7F3BA}"/>
              </a:ext>
            </a:extLst>
          </p:cNvPr>
          <p:cNvSpPr/>
          <p:nvPr/>
        </p:nvSpPr>
        <p:spPr>
          <a:xfrm>
            <a:off x="7629525" y="1925636"/>
            <a:ext cx="876300" cy="84772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092E12D-AD9B-470C-B539-606709EEFE4D}"/>
              </a:ext>
            </a:extLst>
          </p:cNvPr>
          <p:cNvCxnSpPr>
            <a:stCxn id="9" idx="5"/>
          </p:cNvCxnSpPr>
          <p:nvPr/>
        </p:nvCxnSpPr>
        <p:spPr>
          <a:xfrm>
            <a:off x="5558094" y="2307902"/>
            <a:ext cx="604581" cy="96869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2F702CF-4EFB-4C08-A4CB-F621F3E2F859}"/>
              </a:ext>
            </a:extLst>
          </p:cNvPr>
          <p:cNvCxnSpPr>
            <a:cxnSpLocks/>
            <a:stCxn id="9" idx="6"/>
            <a:endCxn id="14" idx="2"/>
          </p:cNvCxnSpPr>
          <p:nvPr/>
        </p:nvCxnSpPr>
        <p:spPr>
          <a:xfrm>
            <a:off x="5686425" y="2008186"/>
            <a:ext cx="1943100" cy="34131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D59564-A4AD-4474-B4E7-C30E115179D5}"/>
              </a:ext>
            </a:extLst>
          </p:cNvPr>
          <p:cNvCxnSpPr>
            <a:cxnSpLocks/>
            <a:stCxn id="14" idx="4"/>
            <a:endCxn id="13" idx="0"/>
          </p:cNvCxnSpPr>
          <p:nvPr/>
        </p:nvCxnSpPr>
        <p:spPr>
          <a:xfrm>
            <a:off x="8067675" y="2773361"/>
            <a:ext cx="123825" cy="138271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BD52FB-15CC-479C-9328-B8B8397B91A9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4419600" y="3454399"/>
            <a:ext cx="1495425" cy="18970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34B824C-95FE-4A77-B32F-49332E72221C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 flipV="1">
            <a:off x="5000625" y="4579935"/>
            <a:ext cx="2752725" cy="53340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90D8206-F4A8-4F55-A5E0-837866CABE8D}"/>
              </a:ext>
            </a:extLst>
          </p:cNvPr>
          <p:cNvCxnSpPr>
            <a:cxnSpLocks/>
            <a:stCxn id="9" idx="3"/>
            <a:endCxn id="10" idx="7"/>
          </p:cNvCxnSpPr>
          <p:nvPr/>
        </p:nvCxnSpPr>
        <p:spPr>
          <a:xfrm flipH="1">
            <a:off x="4291269" y="2307902"/>
            <a:ext cx="647187" cy="84678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9694D99-63BC-47E6-BF3F-05D8AFA0159D}"/>
              </a:ext>
            </a:extLst>
          </p:cNvPr>
          <p:cNvCxnSpPr>
            <a:cxnSpLocks/>
            <a:stCxn id="10" idx="4"/>
            <a:endCxn id="11" idx="1"/>
          </p:cNvCxnSpPr>
          <p:nvPr/>
        </p:nvCxnSpPr>
        <p:spPr>
          <a:xfrm>
            <a:off x="3981450" y="3878261"/>
            <a:ext cx="271206" cy="93536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3D77F6E-BF43-4A38-BB43-B91D96BF2F8D}"/>
              </a:ext>
            </a:extLst>
          </p:cNvPr>
          <p:cNvSpPr txBox="1"/>
          <p:nvPr/>
        </p:nvSpPr>
        <p:spPr>
          <a:xfrm>
            <a:off x="2850228" y="5789320"/>
            <a:ext cx="6624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This graph has </a:t>
            </a:r>
            <a:r>
              <a:rPr lang="en-US" sz="3200" dirty="0">
                <a:solidFill>
                  <a:srgbClr val="00B050"/>
                </a:solidFill>
              </a:rPr>
              <a:t>6 nodes </a:t>
            </a:r>
            <a:r>
              <a:rPr lang="en-US" sz="3200" dirty="0"/>
              <a:t>and </a:t>
            </a:r>
            <a:r>
              <a:rPr lang="en-US" sz="3200" dirty="0">
                <a:solidFill>
                  <a:srgbClr val="FF0000"/>
                </a:solidFill>
              </a:rPr>
              <a:t>7 edges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93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60667-5698-4EEB-8570-68272DA20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DFS Traversal Simulation Using a Stack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05A2E-EB5D-4A74-9CB1-9F51AB97B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B739D-4BED-4302-AA2A-3C7205EAF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6CD7A-0B11-4E9D-98C1-F0E66977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40</a:t>
            </a:fld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BB6237F-86B8-4F67-8332-CDC8835FE9EE}"/>
              </a:ext>
            </a:extLst>
          </p:cNvPr>
          <p:cNvGrpSpPr/>
          <p:nvPr/>
        </p:nvGrpSpPr>
        <p:grpSpPr>
          <a:xfrm>
            <a:off x="254000" y="1932067"/>
            <a:ext cx="4246187" cy="3469125"/>
            <a:chOff x="122613" y="1448315"/>
            <a:chExt cx="5086350" cy="395287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9ACACB8-1C22-4E43-9AD9-798458FABD06}"/>
                </a:ext>
              </a:extLst>
            </p:cNvPr>
            <p:cNvSpPr/>
            <p:nvPr/>
          </p:nvSpPr>
          <p:spPr>
            <a:xfrm>
              <a:off x="1389438" y="1448315"/>
              <a:ext cx="876300" cy="8477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4FC7C53-3C84-4515-BE1D-9DD49BF5BD68}"/>
                </a:ext>
              </a:extLst>
            </p:cNvPr>
            <p:cNvSpPr/>
            <p:nvPr/>
          </p:nvSpPr>
          <p:spPr>
            <a:xfrm>
              <a:off x="122613" y="2894528"/>
              <a:ext cx="876300" cy="8477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5DD7BE5-D64D-4FD6-BF8B-36A0000C8CA1}"/>
                </a:ext>
              </a:extLst>
            </p:cNvPr>
            <p:cNvSpPr/>
            <p:nvPr/>
          </p:nvSpPr>
          <p:spPr>
            <a:xfrm>
              <a:off x="703638" y="4553467"/>
              <a:ext cx="876300" cy="8477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FAF2D6E-EF13-4670-BF57-EA84D8C5878A}"/>
                </a:ext>
              </a:extLst>
            </p:cNvPr>
            <p:cNvSpPr/>
            <p:nvPr/>
          </p:nvSpPr>
          <p:spPr>
            <a:xfrm>
              <a:off x="2494338" y="3084233"/>
              <a:ext cx="876300" cy="8477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D4752BF-4C30-458F-968B-07F2C7E1D299}"/>
                </a:ext>
              </a:extLst>
            </p:cNvPr>
            <p:cNvSpPr/>
            <p:nvPr/>
          </p:nvSpPr>
          <p:spPr>
            <a:xfrm>
              <a:off x="4332663" y="4020064"/>
              <a:ext cx="876300" cy="8477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D6AE779-5759-4DCB-B205-72A488ECEC10}"/>
                </a:ext>
              </a:extLst>
            </p:cNvPr>
            <p:cNvSpPr/>
            <p:nvPr/>
          </p:nvSpPr>
          <p:spPr>
            <a:xfrm>
              <a:off x="4208838" y="1789628"/>
              <a:ext cx="876300" cy="8477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2954B29-B623-43FC-8414-6E74BE6CD30C}"/>
                </a:ext>
              </a:extLst>
            </p:cNvPr>
            <p:cNvCxnSpPr>
              <a:stCxn id="7" idx="5"/>
            </p:cNvCxnSpPr>
            <p:nvPr/>
          </p:nvCxnSpPr>
          <p:spPr>
            <a:xfrm>
              <a:off x="2137407" y="2171894"/>
              <a:ext cx="604581" cy="968698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0AFD53D-6A21-426C-A5CB-25EF9328DF80}"/>
                </a:ext>
              </a:extLst>
            </p:cNvPr>
            <p:cNvCxnSpPr>
              <a:cxnSpLocks/>
              <a:stCxn id="7" idx="6"/>
              <a:endCxn id="12" idx="2"/>
            </p:cNvCxnSpPr>
            <p:nvPr/>
          </p:nvCxnSpPr>
          <p:spPr>
            <a:xfrm>
              <a:off x="2265738" y="1872178"/>
              <a:ext cx="1943100" cy="341313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6E32542-A3DD-43D1-8674-9C3166D2E4EF}"/>
                </a:ext>
              </a:extLst>
            </p:cNvPr>
            <p:cNvCxnSpPr>
              <a:cxnSpLocks/>
              <a:stCxn id="12" idx="4"/>
              <a:endCxn id="11" idx="0"/>
            </p:cNvCxnSpPr>
            <p:nvPr/>
          </p:nvCxnSpPr>
          <p:spPr>
            <a:xfrm>
              <a:off x="4646988" y="2637353"/>
              <a:ext cx="123825" cy="1382711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4A9DD03-C54D-4297-BEC5-2DC9DE1BA194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>
              <a:off x="998913" y="3318391"/>
              <a:ext cx="1495425" cy="189705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DCDEC6F-29DB-42E0-97B3-B9FC3FCEC6D8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1579938" y="4443927"/>
              <a:ext cx="2752725" cy="533403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03C9BD2-7DBF-47C8-BE49-A83118E31C3F}"/>
                </a:ext>
              </a:extLst>
            </p:cNvPr>
            <p:cNvCxnSpPr>
              <a:cxnSpLocks/>
              <a:stCxn id="7" idx="3"/>
              <a:endCxn id="8" idx="7"/>
            </p:cNvCxnSpPr>
            <p:nvPr/>
          </p:nvCxnSpPr>
          <p:spPr>
            <a:xfrm flipH="1">
              <a:off x="870582" y="2171894"/>
              <a:ext cx="647187" cy="846780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613F87-CE96-41D7-8D3C-28A5FFD60740}"/>
                </a:ext>
              </a:extLst>
            </p:cNvPr>
            <p:cNvCxnSpPr>
              <a:cxnSpLocks/>
              <a:stCxn id="8" idx="4"/>
              <a:endCxn id="9" idx="1"/>
            </p:cNvCxnSpPr>
            <p:nvPr/>
          </p:nvCxnSpPr>
          <p:spPr>
            <a:xfrm>
              <a:off x="560763" y="3742253"/>
              <a:ext cx="271206" cy="935360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615432D-83EA-4C57-8867-38378E69C586}"/>
              </a:ext>
            </a:extLst>
          </p:cNvPr>
          <p:cNvSpPr/>
          <p:nvPr/>
        </p:nvSpPr>
        <p:spPr>
          <a:xfrm>
            <a:off x="8219440" y="1633020"/>
            <a:ext cx="3866456" cy="376817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DFS(G, u)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u.visited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true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each v ∈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G.Adj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[u]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v.visited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false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DFS(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G,v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each u ∈ G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u.visited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false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each u ∈ G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If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u.visited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false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DFS(G, u)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C13465-30B1-4837-B054-01D4A196EF61}"/>
              </a:ext>
            </a:extLst>
          </p:cNvPr>
          <p:cNvSpPr/>
          <p:nvPr/>
        </p:nvSpPr>
        <p:spPr>
          <a:xfrm>
            <a:off x="5757471" y="1837806"/>
            <a:ext cx="1363718" cy="330823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4A2E491-53E9-4881-9B88-5CCF5F3F8F50}"/>
              </a:ext>
            </a:extLst>
          </p:cNvPr>
          <p:cNvSpPr/>
          <p:nvPr/>
        </p:nvSpPr>
        <p:spPr>
          <a:xfrm>
            <a:off x="8744249" y="3573284"/>
            <a:ext cx="3088640" cy="61580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6C8072-B3C0-4FD8-8A88-7F1A1602B7C2}"/>
              </a:ext>
            </a:extLst>
          </p:cNvPr>
          <p:cNvSpPr/>
          <p:nvPr/>
        </p:nvSpPr>
        <p:spPr>
          <a:xfrm>
            <a:off x="271431" y="5754371"/>
            <a:ext cx="5486039" cy="4616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u="sng" dirty="0"/>
              <a:t>Visit Order:</a:t>
            </a:r>
            <a:r>
              <a:rPr lang="en-US" sz="2400" b="1" dirty="0"/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FD5D21-6148-4D5A-94F6-7B7FA46273C7}"/>
              </a:ext>
            </a:extLst>
          </p:cNvPr>
          <p:cNvSpPr txBox="1"/>
          <p:nvPr/>
        </p:nvSpPr>
        <p:spPr>
          <a:xfrm>
            <a:off x="5994400" y="122936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37927967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60667-5698-4EEB-8570-68272DA20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DFS Traversal Simulation Using a Stack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05A2E-EB5D-4A74-9CB1-9F51AB97B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B739D-4BED-4302-AA2A-3C7205EAF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6CD7A-0B11-4E9D-98C1-F0E66977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41</a:t>
            </a:fld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15432D-83EA-4C57-8867-38378E69C586}"/>
              </a:ext>
            </a:extLst>
          </p:cNvPr>
          <p:cNvSpPr/>
          <p:nvPr/>
        </p:nvSpPr>
        <p:spPr>
          <a:xfrm>
            <a:off x="8219440" y="1633020"/>
            <a:ext cx="3866456" cy="376817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DFS(G, u)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u.visited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true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each v ∈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G.Adj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[u]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v.visited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false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DFS(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G,v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each u ∈ G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u.visited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false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each u ∈ G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If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u.visited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false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DFS(G, u)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C13465-30B1-4837-B054-01D4A196EF61}"/>
              </a:ext>
            </a:extLst>
          </p:cNvPr>
          <p:cNvSpPr/>
          <p:nvPr/>
        </p:nvSpPr>
        <p:spPr>
          <a:xfrm>
            <a:off x="5757471" y="1837806"/>
            <a:ext cx="1363718" cy="330823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812B1B-B388-4D71-BAFA-42B98A438D4F}"/>
              </a:ext>
            </a:extLst>
          </p:cNvPr>
          <p:cNvSpPr/>
          <p:nvPr/>
        </p:nvSpPr>
        <p:spPr>
          <a:xfrm>
            <a:off x="271431" y="5754371"/>
            <a:ext cx="5486039" cy="4616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u="sng" dirty="0"/>
              <a:t>Visit Order:</a:t>
            </a:r>
            <a:r>
              <a:rPr lang="en-US" sz="2400" b="1" dirty="0"/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F87D40-D0EE-4343-A7FF-AD2B9AB81BA5}"/>
              </a:ext>
            </a:extLst>
          </p:cNvPr>
          <p:cNvSpPr txBox="1"/>
          <p:nvPr/>
        </p:nvSpPr>
        <p:spPr>
          <a:xfrm>
            <a:off x="5994400" y="122936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9BAA0E-2F24-4632-B192-7B3761C405F3}"/>
              </a:ext>
            </a:extLst>
          </p:cNvPr>
          <p:cNvSpPr txBox="1"/>
          <p:nvPr/>
        </p:nvSpPr>
        <p:spPr>
          <a:xfrm>
            <a:off x="9658032" y="5800537"/>
            <a:ext cx="1962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Called on vertex v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9F33141-2DFF-4DB8-BE3B-587CC729193B}"/>
              </a:ext>
            </a:extLst>
          </p:cNvPr>
          <p:cNvCxnSpPr/>
          <p:nvPr/>
        </p:nvCxnSpPr>
        <p:spPr>
          <a:xfrm flipH="1" flipV="1">
            <a:off x="10312400" y="5029201"/>
            <a:ext cx="182880" cy="6641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ACB34B4-0F39-4840-A3D9-FB3B6A3703E4}"/>
              </a:ext>
            </a:extLst>
          </p:cNvPr>
          <p:cNvGrpSpPr/>
          <p:nvPr/>
        </p:nvGrpSpPr>
        <p:grpSpPr>
          <a:xfrm>
            <a:off x="254000" y="1932067"/>
            <a:ext cx="4246187" cy="3469125"/>
            <a:chOff x="122613" y="1448315"/>
            <a:chExt cx="5086350" cy="3952877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D091E50-DA8E-46CB-998A-D2E7F6DD0E7F}"/>
                </a:ext>
              </a:extLst>
            </p:cNvPr>
            <p:cNvSpPr/>
            <p:nvPr/>
          </p:nvSpPr>
          <p:spPr>
            <a:xfrm>
              <a:off x="1389438" y="1448315"/>
              <a:ext cx="876300" cy="8477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667926E-E367-4EF2-8535-114B0A207CAE}"/>
                </a:ext>
              </a:extLst>
            </p:cNvPr>
            <p:cNvSpPr/>
            <p:nvPr/>
          </p:nvSpPr>
          <p:spPr>
            <a:xfrm>
              <a:off x="122613" y="2894528"/>
              <a:ext cx="876300" cy="8477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91E4AE7-32B6-4753-9B61-040B65038FA8}"/>
                </a:ext>
              </a:extLst>
            </p:cNvPr>
            <p:cNvSpPr/>
            <p:nvPr/>
          </p:nvSpPr>
          <p:spPr>
            <a:xfrm>
              <a:off x="703638" y="4553467"/>
              <a:ext cx="876300" cy="8477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0E9D430-D4F2-4CEF-A73E-12865D9A352B}"/>
                </a:ext>
              </a:extLst>
            </p:cNvPr>
            <p:cNvSpPr/>
            <p:nvPr/>
          </p:nvSpPr>
          <p:spPr>
            <a:xfrm>
              <a:off x="2494338" y="3084233"/>
              <a:ext cx="876300" cy="8477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950C886-2F90-44B2-B566-61417851411B}"/>
                </a:ext>
              </a:extLst>
            </p:cNvPr>
            <p:cNvSpPr/>
            <p:nvPr/>
          </p:nvSpPr>
          <p:spPr>
            <a:xfrm>
              <a:off x="4332663" y="4020064"/>
              <a:ext cx="876300" cy="8477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BAF998C-B5FC-4A9F-A0F6-9F1814CA03D8}"/>
                </a:ext>
              </a:extLst>
            </p:cNvPr>
            <p:cNvSpPr/>
            <p:nvPr/>
          </p:nvSpPr>
          <p:spPr>
            <a:xfrm>
              <a:off x="4208838" y="1789628"/>
              <a:ext cx="876300" cy="8477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F8CC35F-1BE5-484A-970E-8AB046D71A6D}"/>
                </a:ext>
              </a:extLst>
            </p:cNvPr>
            <p:cNvCxnSpPr>
              <a:stCxn id="30" idx="5"/>
            </p:cNvCxnSpPr>
            <p:nvPr/>
          </p:nvCxnSpPr>
          <p:spPr>
            <a:xfrm>
              <a:off x="2137407" y="2171894"/>
              <a:ext cx="604581" cy="968698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69C73BC-0B8D-4EC0-97DD-F31EBF07A993}"/>
                </a:ext>
              </a:extLst>
            </p:cNvPr>
            <p:cNvCxnSpPr>
              <a:cxnSpLocks/>
              <a:stCxn id="30" idx="6"/>
              <a:endCxn id="35" idx="2"/>
            </p:cNvCxnSpPr>
            <p:nvPr/>
          </p:nvCxnSpPr>
          <p:spPr>
            <a:xfrm>
              <a:off x="2265738" y="1872178"/>
              <a:ext cx="1943100" cy="341313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F199ECD-2E67-4287-B3DB-0611125FBC6A}"/>
                </a:ext>
              </a:extLst>
            </p:cNvPr>
            <p:cNvCxnSpPr>
              <a:cxnSpLocks/>
              <a:stCxn id="35" idx="4"/>
              <a:endCxn id="34" idx="0"/>
            </p:cNvCxnSpPr>
            <p:nvPr/>
          </p:nvCxnSpPr>
          <p:spPr>
            <a:xfrm>
              <a:off x="4646988" y="2637353"/>
              <a:ext cx="123825" cy="1382711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9139053-B774-403D-B3CD-9CF3E5838668}"/>
                </a:ext>
              </a:extLst>
            </p:cNvPr>
            <p:cNvCxnSpPr>
              <a:cxnSpLocks/>
              <a:stCxn id="31" idx="6"/>
              <a:endCxn id="33" idx="2"/>
            </p:cNvCxnSpPr>
            <p:nvPr/>
          </p:nvCxnSpPr>
          <p:spPr>
            <a:xfrm>
              <a:off x="998913" y="3318391"/>
              <a:ext cx="1495425" cy="189705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CE34AF2-57C3-4E1F-B08A-1C5FF39127F2}"/>
                </a:ext>
              </a:extLst>
            </p:cNvPr>
            <p:cNvCxnSpPr>
              <a:cxnSpLocks/>
              <a:stCxn id="32" idx="6"/>
              <a:endCxn id="34" idx="2"/>
            </p:cNvCxnSpPr>
            <p:nvPr/>
          </p:nvCxnSpPr>
          <p:spPr>
            <a:xfrm flipV="1">
              <a:off x="1579938" y="4443927"/>
              <a:ext cx="2752725" cy="533403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2CB65C5-3ECB-48BC-9912-5EE01CE2366B}"/>
                </a:ext>
              </a:extLst>
            </p:cNvPr>
            <p:cNvCxnSpPr>
              <a:cxnSpLocks/>
              <a:stCxn id="30" idx="3"/>
              <a:endCxn id="31" idx="7"/>
            </p:cNvCxnSpPr>
            <p:nvPr/>
          </p:nvCxnSpPr>
          <p:spPr>
            <a:xfrm flipH="1">
              <a:off x="870582" y="2171894"/>
              <a:ext cx="647187" cy="846780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B478C4C-1E19-42AD-91E5-F71798B39E36}"/>
                </a:ext>
              </a:extLst>
            </p:cNvPr>
            <p:cNvCxnSpPr>
              <a:cxnSpLocks/>
              <a:stCxn id="31" idx="4"/>
              <a:endCxn id="32" idx="1"/>
            </p:cNvCxnSpPr>
            <p:nvPr/>
          </p:nvCxnSpPr>
          <p:spPr>
            <a:xfrm>
              <a:off x="560763" y="3742253"/>
              <a:ext cx="271206" cy="935360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46714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60667-5698-4EEB-8570-68272DA20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DFS Traversal Simulation Using a Stack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05A2E-EB5D-4A74-9CB1-9F51AB97B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B739D-4BED-4302-AA2A-3C7205EAF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6CD7A-0B11-4E9D-98C1-F0E66977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42</a:t>
            </a:fld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15432D-83EA-4C57-8867-38378E69C586}"/>
              </a:ext>
            </a:extLst>
          </p:cNvPr>
          <p:cNvSpPr/>
          <p:nvPr/>
        </p:nvSpPr>
        <p:spPr>
          <a:xfrm>
            <a:off x="8219440" y="1633020"/>
            <a:ext cx="3866456" cy="376817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DFS(G, u)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u.visited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true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each v ∈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G.Adj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[u]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v.visited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false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DFS(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G,v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each u ∈ G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u.visited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false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each u ∈ G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If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u.visited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false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DFS(G, u)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C13465-30B1-4837-B054-01D4A196EF61}"/>
              </a:ext>
            </a:extLst>
          </p:cNvPr>
          <p:cNvSpPr/>
          <p:nvPr/>
        </p:nvSpPr>
        <p:spPr>
          <a:xfrm>
            <a:off x="5757471" y="1837806"/>
            <a:ext cx="1363718" cy="330823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812B1B-B388-4D71-BAFA-42B98A438D4F}"/>
              </a:ext>
            </a:extLst>
          </p:cNvPr>
          <p:cNvSpPr/>
          <p:nvPr/>
        </p:nvSpPr>
        <p:spPr>
          <a:xfrm>
            <a:off x="271431" y="5754371"/>
            <a:ext cx="5486039" cy="4616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u="sng" dirty="0"/>
              <a:t>Visit Order:</a:t>
            </a:r>
            <a:r>
              <a:rPr lang="en-US" sz="2400" b="1" dirty="0"/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F87D40-D0EE-4343-A7FF-AD2B9AB81BA5}"/>
              </a:ext>
            </a:extLst>
          </p:cNvPr>
          <p:cNvSpPr txBox="1"/>
          <p:nvPr/>
        </p:nvSpPr>
        <p:spPr>
          <a:xfrm>
            <a:off x="5994400" y="122936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9BAA0E-2F24-4632-B192-7B3761C405F3}"/>
              </a:ext>
            </a:extLst>
          </p:cNvPr>
          <p:cNvSpPr txBox="1"/>
          <p:nvPr/>
        </p:nvSpPr>
        <p:spPr>
          <a:xfrm>
            <a:off x="9658032" y="5800537"/>
            <a:ext cx="1962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Called on vertex v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9F33141-2DFF-4DB8-BE3B-587CC729193B}"/>
              </a:ext>
            </a:extLst>
          </p:cNvPr>
          <p:cNvCxnSpPr/>
          <p:nvPr/>
        </p:nvCxnSpPr>
        <p:spPr>
          <a:xfrm flipH="1" flipV="1">
            <a:off x="10312400" y="5029201"/>
            <a:ext cx="182880" cy="6641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645CAE9-4B68-4F75-ABA2-9A2A2C7CF044}"/>
              </a:ext>
            </a:extLst>
          </p:cNvPr>
          <p:cNvGrpSpPr/>
          <p:nvPr/>
        </p:nvGrpSpPr>
        <p:grpSpPr>
          <a:xfrm>
            <a:off x="254000" y="1932067"/>
            <a:ext cx="4246187" cy="3469125"/>
            <a:chOff x="122613" y="1448315"/>
            <a:chExt cx="5086350" cy="3952877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678E026-DC58-40BD-810E-D80E18F9D750}"/>
                </a:ext>
              </a:extLst>
            </p:cNvPr>
            <p:cNvSpPr/>
            <p:nvPr/>
          </p:nvSpPr>
          <p:spPr>
            <a:xfrm>
              <a:off x="1389438" y="1448315"/>
              <a:ext cx="876300" cy="8477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C32F255-7B07-4F9E-991F-5557D8626292}"/>
                </a:ext>
              </a:extLst>
            </p:cNvPr>
            <p:cNvSpPr/>
            <p:nvPr/>
          </p:nvSpPr>
          <p:spPr>
            <a:xfrm>
              <a:off x="122613" y="2894528"/>
              <a:ext cx="876300" cy="8477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BD8931C-7F73-453A-BF36-3487213C8CC2}"/>
                </a:ext>
              </a:extLst>
            </p:cNvPr>
            <p:cNvSpPr/>
            <p:nvPr/>
          </p:nvSpPr>
          <p:spPr>
            <a:xfrm>
              <a:off x="703638" y="4553467"/>
              <a:ext cx="876300" cy="8477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37D4A00-3F52-4D24-8A2E-DF02A9D3C23A}"/>
                </a:ext>
              </a:extLst>
            </p:cNvPr>
            <p:cNvSpPr/>
            <p:nvPr/>
          </p:nvSpPr>
          <p:spPr>
            <a:xfrm>
              <a:off x="2494338" y="3084233"/>
              <a:ext cx="876300" cy="8477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FE30985-80AF-448D-A7C6-AACC5C1BFACD}"/>
                </a:ext>
              </a:extLst>
            </p:cNvPr>
            <p:cNvSpPr/>
            <p:nvPr/>
          </p:nvSpPr>
          <p:spPr>
            <a:xfrm>
              <a:off x="4332663" y="4020064"/>
              <a:ext cx="876300" cy="8477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C8AC6B8-01D6-4ED9-893C-374B9C40E243}"/>
                </a:ext>
              </a:extLst>
            </p:cNvPr>
            <p:cNvSpPr/>
            <p:nvPr/>
          </p:nvSpPr>
          <p:spPr>
            <a:xfrm>
              <a:off x="4208838" y="1789628"/>
              <a:ext cx="876300" cy="8477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27DE1CF-FF63-43C6-84F3-674014A98F1C}"/>
                </a:ext>
              </a:extLst>
            </p:cNvPr>
            <p:cNvCxnSpPr>
              <a:stCxn id="29" idx="5"/>
            </p:cNvCxnSpPr>
            <p:nvPr/>
          </p:nvCxnSpPr>
          <p:spPr>
            <a:xfrm>
              <a:off x="2137407" y="2171894"/>
              <a:ext cx="604581" cy="968698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4C43A6B-1D93-41E8-BD07-F70E7F11D5FB}"/>
                </a:ext>
              </a:extLst>
            </p:cNvPr>
            <p:cNvCxnSpPr>
              <a:cxnSpLocks/>
              <a:stCxn id="29" idx="6"/>
              <a:endCxn id="34" idx="2"/>
            </p:cNvCxnSpPr>
            <p:nvPr/>
          </p:nvCxnSpPr>
          <p:spPr>
            <a:xfrm>
              <a:off x="2265738" y="1872178"/>
              <a:ext cx="1943100" cy="341313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C165BC4-E4FE-43D0-8B7A-FFBDFD3D1A44}"/>
                </a:ext>
              </a:extLst>
            </p:cNvPr>
            <p:cNvCxnSpPr>
              <a:cxnSpLocks/>
              <a:stCxn id="34" idx="4"/>
              <a:endCxn id="33" idx="0"/>
            </p:cNvCxnSpPr>
            <p:nvPr/>
          </p:nvCxnSpPr>
          <p:spPr>
            <a:xfrm>
              <a:off x="4646988" y="2637353"/>
              <a:ext cx="123825" cy="1382711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526D4FD-9177-43EE-9138-503265675536}"/>
                </a:ext>
              </a:extLst>
            </p:cNvPr>
            <p:cNvCxnSpPr>
              <a:cxnSpLocks/>
              <a:stCxn id="30" idx="6"/>
              <a:endCxn id="32" idx="2"/>
            </p:cNvCxnSpPr>
            <p:nvPr/>
          </p:nvCxnSpPr>
          <p:spPr>
            <a:xfrm>
              <a:off x="998913" y="3318391"/>
              <a:ext cx="1495425" cy="189705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1AD8FF4-9DC8-4B32-A25C-2EE4E2A05F55}"/>
                </a:ext>
              </a:extLst>
            </p:cNvPr>
            <p:cNvCxnSpPr>
              <a:cxnSpLocks/>
              <a:stCxn id="31" idx="6"/>
              <a:endCxn id="33" idx="2"/>
            </p:cNvCxnSpPr>
            <p:nvPr/>
          </p:nvCxnSpPr>
          <p:spPr>
            <a:xfrm flipV="1">
              <a:off x="1579938" y="4443927"/>
              <a:ext cx="2752725" cy="533403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1DACEDD-0953-46D4-9DAA-80C960A4B4F8}"/>
                </a:ext>
              </a:extLst>
            </p:cNvPr>
            <p:cNvCxnSpPr>
              <a:cxnSpLocks/>
              <a:stCxn id="29" idx="3"/>
              <a:endCxn id="30" idx="7"/>
            </p:cNvCxnSpPr>
            <p:nvPr/>
          </p:nvCxnSpPr>
          <p:spPr>
            <a:xfrm flipH="1">
              <a:off x="870582" y="2171894"/>
              <a:ext cx="647187" cy="846780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033C80-BD26-4F55-99FF-E9D7F113B0E9}"/>
                </a:ext>
              </a:extLst>
            </p:cNvPr>
            <p:cNvCxnSpPr>
              <a:cxnSpLocks/>
              <a:stCxn id="30" idx="4"/>
              <a:endCxn id="31" idx="1"/>
            </p:cNvCxnSpPr>
            <p:nvPr/>
          </p:nvCxnSpPr>
          <p:spPr>
            <a:xfrm>
              <a:off x="560763" y="3742253"/>
              <a:ext cx="271206" cy="935360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86306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60667-5698-4EEB-8570-68272DA20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DFS Traversal Simulation Using a Stack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05A2E-EB5D-4A74-9CB1-9F51AB97B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B739D-4BED-4302-AA2A-3C7205EAF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6CD7A-0B11-4E9D-98C1-F0E66977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43</a:t>
            </a:fld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15432D-83EA-4C57-8867-38378E69C586}"/>
              </a:ext>
            </a:extLst>
          </p:cNvPr>
          <p:cNvSpPr/>
          <p:nvPr/>
        </p:nvSpPr>
        <p:spPr>
          <a:xfrm>
            <a:off x="8219440" y="1633020"/>
            <a:ext cx="3866456" cy="376817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DFS(G, u)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dirty="0" err="1">
                <a:latin typeface="Consolas" panose="020B0609020204030204" pitchFamily="49" charset="0"/>
              </a:rPr>
              <a:t>u.visited</a:t>
            </a:r>
            <a:r>
              <a:rPr lang="en-US" dirty="0">
                <a:latin typeface="Consolas" panose="020B0609020204030204" pitchFamily="49" charset="0"/>
              </a:rPr>
              <a:t> = true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each v ∈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G.Adj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[u]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</a:t>
            </a: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v.visited</a:t>
            </a:r>
            <a:r>
              <a:rPr lang="en-US" dirty="0">
                <a:latin typeface="Consolas" panose="020B0609020204030204" pitchFamily="49" charset="0"/>
              </a:rPr>
              <a:t> == false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    DFS(</a:t>
            </a:r>
            <a:r>
              <a:rPr lang="en-US" dirty="0" err="1">
                <a:latin typeface="Consolas" panose="020B0609020204030204" pitchFamily="49" charset="0"/>
              </a:rPr>
              <a:t>G,v</a:t>
            </a:r>
            <a:r>
              <a:rPr lang="en-US" dirty="0"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</a:rPr>
              <a:t>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each u ∈ G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</a:t>
            </a:r>
            <a:r>
              <a:rPr lang="en-US" dirty="0" err="1">
                <a:latin typeface="Consolas" panose="020B0609020204030204" pitchFamily="49" charset="0"/>
              </a:rPr>
              <a:t>u.visited</a:t>
            </a:r>
            <a:r>
              <a:rPr lang="en-US" dirty="0">
                <a:latin typeface="Consolas" panose="020B0609020204030204" pitchFamily="49" charset="0"/>
              </a:rPr>
              <a:t> = false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each u ∈ G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If </a:t>
            </a:r>
            <a:r>
              <a:rPr lang="en-US" dirty="0" err="1">
                <a:latin typeface="Consolas" panose="020B0609020204030204" pitchFamily="49" charset="0"/>
              </a:rPr>
              <a:t>u.visited</a:t>
            </a:r>
            <a:r>
              <a:rPr lang="en-US" dirty="0">
                <a:latin typeface="Consolas" panose="020B0609020204030204" pitchFamily="49" charset="0"/>
              </a:rPr>
              <a:t>==false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    DFS(G, u)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C13465-30B1-4837-B054-01D4A196EF61}"/>
              </a:ext>
            </a:extLst>
          </p:cNvPr>
          <p:cNvSpPr/>
          <p:nvPr/>
        </p:nvSpPr>
        <p:spPr>
          <a:xfrm>
            <a:off x="5757471" y="1837806"/>
            <a:ext cx="1363718" cy="330823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812B1B-B388-4D71-BAFA-42B98A438D4F}"/>
              </a:ext>
            </a:extLst>
          </p:cNvPr>
          <p:cNvSpPr/>
          <p:nvPr/>
        </p:nvSpPr>
        <p:spPr>
          <a:xfrm>
            <a:off x="271431" y="5754371"/>
            <a:ext cx="5486039" cy="4616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u="sng" dirty="0"/>
              <a:t>Visit Order:</a:t>
            </a:r>
            <a:r>
              <a:rPr lang="en-US" sz="2400" b="1" dirty="0"/>
              <a:t> v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F87D40-D0EE-4343-A7FF-AD2B9AB81BA5}"/>
              </a:ext>
            </a:extLst>
          </p:cNvPr>
          <p:cNvSpPr txBox="1"/>
          <p:nvPr/>
        </p:nvSpPr>
        <p:spPr>
          <a:xfrm>
            <a:off x="5994400" y="122936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5E58FB-9EEB-4617-967D-8467D2C63FE4}"/>
              </a:ext>
            </a:extLst>
          </p:cNvPr>
          <p:cNvSpPr/>
          <p:nvPr/>
        </p:nvSpPr>
        <p:spPr>
          <a:xfrm>
            <a:off x="5821400" y="4561078"/>
            <a:ext cx="1232610" cy="50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  <a:r>
              <a:rPr lang="en-US" sz="2800" baseline="-25000" dirty="0"/>
              <a:t>1</a:t>
            </a:r>
            <a:endParaRPr lang="en-US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A07579-724B-434F-8E65-467EE8CF41C9}"/>
              </a:ext>
            </a:extLst>
          </p:cNvPr>
          <p:cNvSpPr txBox="1"/>
          <p:nvPr/>
        </p:nvSpPr>
        <p:spPr>
          <a:xfrm flipH="1">
            <a:off x="4698235" y="4610473"/>
            <a:ext cx="114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v2, v3, v4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7700EFD-17B8-4A85-8EED-B59F9722B944}"/>
              </a:ext>
            </a:extLst>
          </p:cNvPr>
          <p:cNvGrpSpPr/>
          <p:nvPr/>
        </p:nvGrpSpPr>
        <p:grpSpPr>
          <a:xfrm>
            <a:off x="254000" y="1932067"/>
            <a:ext cx="4246187" cy="3469125"/>
            <a:chOff x="122613" y="1448315"/>
            <a:chExt cx="5086350" cy="3952877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46EF794-23A8-4CB8-8B72-5487C86C352E}"/>
                </a:ext>
              </a:extLst>
            </p:cNvPr>
            <p:cNvSpPr/>
            <p:nvPr/>
          </p:nvSpPr>
          <p:spPr>
            <a:xfrm>
              <a:off x="1389438" y="1448315"/>
              <a:ext cx="876300" cy="8477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19020F0-F29C-4E60-9A9D-01774E997A34}"/>
                </a:ext>
              </a:extLst>
            </p:cNvPr>
            <p:cNvSpPr/>
            <p:nvPr/>
          </p:nvSpPr>
          <p:spPr>
            <a:xfrm>
              <a:off x="122613" y="2894528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3946B1D-24D0-4377-8CAF-8A208A88A91A}"/>
                </a:ext>
              </a:extLst>
            </p:cNvPr>
            <p:cNvSpPr/>
            <p:nvPr/>
          </p:nvSpPr>
          <p:spPr>
            <a:xfrm>
              <a:off x="703638" y="4553467"/>
              <a:ext cx="876300" cy="8477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7473399-3465-4FF9-AB81-ADD0C12A94FA}"/>
                </a:ext>
              </a:extLst>
            </p:cNvPr>
            <p:cNvSpPr/>
            <p:nvPr/>
          </p:nvSpPr>
          <p:spPr>
            <a:xfrm>
              <a:off x="2494338" y="3084233"/>
              <a:ext cx="876300" cy="8477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91B5F27-AF79-41DF-9C5A-F15C3EA43C15}"/>
                </a:ext>
              </a:extLst>
            </p:cNvPr>
            <p:cNvSpPr/>
            <p:nvPr/>
          </p:nvSpPr>
          <p:spPr>
            <a:xfrm>
              <a:off x="4332663" y="4020064"/>
              <a:ext cx="876300" cy="8477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3323418-2E98-444A-B102-2C7597E39BAB}"/>
                </a:ext>
              </a:extLst>
            </p:cNvPr>
            <p:cNvSpPr/>
            <p:nvPr/>
          </p:nvSpPr>
          <p:spPr>
            <a:xfrm>
              <a:off x="4208838" y="1789628"/>
              <a:ext cx="876300" cy="8477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6762535-744D-4A96-834D-4D70A44B39ED}"/>
                </a:ext>
              </a:extLst>
            </p:cNvPr>
            <p:cNvCxnSpPr>
              <a:stCxn id="30" idx="5"/>
            </p:cNvCxnSpPr>
            <p:nvPr/>
          </p:nvCxnSpPr>
          <p:spPr>
            <a:xfrm>
              <a:off x="2137407" y="2171894"/>
              <a:ext cx="604581" cy="968698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EEC525B-A562-4988-ACDA-898E8FCB844D}"/>
                </a:ext>
              </a:extLst>
            </p:cNvPr>
            <p:cNvCxnSpPr>
              <a:cxnSpLocks/>
              <a:stCxn id="30" idx="6"/>
              <a:endCxn id="35" idx="2"/>
            </p:cNvCxnSpPr>
            <p:nvPr/>
          </p:nvCxnSpPr>
          <p:spPr>
            <a:xfrm>
              <a:off x="2265738" y="1872178"/>
              <a:ext cx="1943100" cy="341313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4FD8D93-66F4-4C57-BECC-E4D52EC3A2F6}"/>
                </a:ext>
              </a:extLst>
            </p:cNvPr>
            <p:cNvCxnSpPr>
              <a:cxnSpLocks/>
              <a:stCxn id="35" idx="4"/>
              <a:endCxn id="34" idx="0"/>
            </p:cNvCxnSpPr>
            <p:nvPr/>
          </p:nvCxnSpPr>
          <p:spPr>
            <a:xfrm>
              <a:off x="4646988" y="2637353"/>
              <a:ext cx="123825" cy="1382711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DE70417-594E-4E99-87A3-56F67E475FF8}"/>
                </a:ext>
              </a:extLst>
            </p:cNvPr>
            <p:cNvCxnSpPr>
              <a:cxnSpLocks/>
              <a:stCxn id="31" idx="6"/>
              <a:endCxn id="33" idx="2"/>
            </p:cNvCxnSpPr>
            <p:nvPr/>
          </p:nvCxnSpPr>
          <p:spPr>
            <a:xfrm>
              <a:off x="998913" y="3318391"/>
              <a:ext cx="1495425" cy="189705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085E821-11FA-4DA3-9C6B-33A926C75394}"/>
                </a:ext>
              </a:extLst>
            </p:cNvPr>
            <p:cNvCxnSpPr>
              <a:cxnSpLocks/>
              <a:stCxn id="32" idx="6"/>
              <a:endCxn id="34" idx="2"/>
            </p:cNvCxnSpPr>
            <p:nvPr/>
          </p:nvCxnSpPr>
          <p:spPr>
            <a:xfrm flipV="1">
              <a:off x="1579938" y="4443927"/>
              <a:ext cx="2752725" cy="533403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39B9DC4-5A43-4F91-AC3C-986F8F920267}"/>
                </a:ext>
              </a:extLst>
            </p:cNvPr>
            <p:cNvCxnSpPr>
              <a:cxnSpLocks/>
              <a:stCxn id="30" idx="3"/>
              <a:endCxn id="31" idx="7"/>
            </p:cNvCxnSpPr>
            <p:nvPr/>
          </p:nvCxnSpPr>
          <p:spPr>
            <a:xfrm flipH="1">
              <a:off x="870582" y="2171894"/>
              <a:ext cx="647187" cy="846780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7CD619B-6E68-48FD-AF50-B752FF8132EF}"/>
                </a:ext>
              </a:extLst>
            </p:cNvPr>
            <p:cNvCxnSpPr>
              <a:cxnSpLocks/>
              <a:stCxn id="31" idx="4"/>
              <a:endCxn id="32" idx="1"/>
            </p:cNvCxnSpPr>
            <p:nvPr/>
          </p:nvCxnSpPr>
          <p:spPr>
            <a:xfrm>
              <a:off x="560763" y="3742253"/>
              <a:ext cx="271206" cy="935360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BDABD0-7A89-4675-89E3-EACEF639175B}"/>
              </a:ext>
            </a:extLst>
          </p:cNvPr>
          <p:cNvCxnSpPr/>
          <p:nvPr/>
        </p:nvCxnSpPr>
        <p:spPr>
          <a:xfrm>
            <a:off x="5287617" y="5146038"/>
            <a:ext cx="1411357" cy="787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C8C9D0F-3BD6-467F-BE03-D263044A5F14}"/>
              </a:ext>
            </a:extLst>
          </p:cNvPr>
          <p:cNvSpPr txBox="1"/>
          <p:nvPr/>
        </p:nvSpPr>
        <p:spPr>
          <a:xfrm>
            <a:off x="6887817" y="5854148"/>
            <a:ext cx="2932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Potential neighbors to visit</a:t>
            </a:r>
          </a:p>
        </p:txBody>
      </p:sp>
    </p:spTree>
    <p:extLst>
      <p:ext uri="{BB962C8B-B14F-4D97-AF65-F5344CB8AC3E}">
        <p14:creationId xmlns:p14="http://schemas.microsoft.com/office/powerpoint/2010/main" val="19197192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60667-5698-4EEB-8570-68272DA20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DFS Traversal Simulation Using a Stack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05A2E-EB5D-4A74-9CB1-9F51AB97B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B739D-4BED-4302-AA2A-3C7205EAF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6CD7A-0B11-4E9D-98C1-F0E66977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44</a:t>
            </a:fld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15432D-83EA-4C57-8867-38378E69C586}"/>
              </a:ext>
            </a:extLst>
          </p:cNvPr>
          <p:cNvSpPr/>
          <p:nvPr/>
        </p:nvSpPr>
        <p:spPr>
          <a:xfrm>
            <a:off x="8219440" y="1633020"/>
            <a:ext cx="3866456" cy="376817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DFS(G, u)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dirty="0" err="1">
                <a:latin typeface="Consolas" panose="020B0609020204030204" pitchFamily="49" charset="0"/>
              </a:rPr>
              <a:t>u.visited</a:t>
            </a:r>
            <a:r>
              <a:rPr lang="en-US" dirty="0">
                <a:latin typeface="Consolas" panose="020B0609020204030204" pitchFamily="49" charset="0"/>
              </a:rPr>
              <a:t> = true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each v ∈ </a:t>
            </a:r>
            <a:r>
              <a:rPr lang="en-US" dirty="0" err="1">
                <a:latin typeface="Consolas" panose="020B0609020204030204" pitchFamily="49" charset="0"/>
              </a:rPr>
              <a:t>G.Adj</a:t>
            </a:r>
            <a:r>
              <a:rPr lang="en-US" dirty="0">
                <a:latin typeface="Consolas" panose="020B0609020204030204" pitchFamily="49" charset="0"/>
              </a:rPr>
              <a:t>[u]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</a:t>
            </a: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v.visited</a:t>
            </a:r>
            <a:r>
              <a:rPr lang="en-US" dirty="0">
                <a:latin typeface="Consolas" panose="020B0609020204030204" pitchFamily="49" charset="0"/>
              </a:rPr>
              <a:t> == false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DFS(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G,v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</a:rPr>
              <a:t>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each u ∈ G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</a:t>
            </a:r>
            <a:r>
              <a:rPr lang="en-US" dirty="0" err="1">
                <a:latin typeface="Consolas" panose="020B0609020204030204" pitchFamily="49" charset="0"/>
              </a:rPr>
              <a:t>u.visited</a:t>
            </a:r>
            <a:r>
              <a:rPr lang="en-US" dirty="0">
                <a:latin typeface="Consolas" panose="020B0609020204030204" pitchFamily="49" charset="0"/>
              </a:rPr>
              <a:t> = false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each u ∈ G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If </a:t>
            </a:r>
            <a:r>
              <a:rPr lang="en-US" dirty="0" err="1">
                <a:latin typeface="Consolas" panose="020B0609020204030204" pitchFamily="49" charset="0"/>
              </a:rPr>
              <a:t>u.visited</a:t>
            </a:r>
            <a:r>
              <a:rPr lang="en-US" dirty="0">
                <a:latin typeface="Consolas" panose="020B0609020204030204" pitchFamily="49" charset="0"/>
              </a:rPr>
              <a:t>==false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    DFS(G, u)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C13465-30B1-4837-B054-01D4A196EF61}"/>
              </a:ext>
            </a:extLst>
          </p:cNvPr>
          <p:cNvSpPr/>
          <p:nvPr/>
        </p:nvSpPr>
        <p:spPr>
          <a:xfrm>
            <a:off x="5757471" y="1837806"/>
            <a:ext cx="1363718" cy="330823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812B1B-B388-4D71-BAFA-42B98A438D4F}"/>
              </a:ext>
            </a:extLst>
          </p:cNvPr>
          <p:cNvSpPr/>
          <p:nvPr/>
        </p:nvSpPr>
        <p:spPr>
          <a:xfrm>
            <a:off x="271431" y="5754371"/>
            <a:ext cx="5486039" cy="4616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u="sng" dirty="0"/>
              <a:t>Visit Order:</a:t>
            </a:r>
            <a:r>
              <a:rPr lang="en-US" sz="2400" b="1" dirty="0"/>
              <a:t> v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F87D40-D0EE-4343-A7FF-AD2B9AB81BA5}"/>
              </a:ext>
            </a:extLst>
          </p:cNvPr>
          <p:cNvSpPr txBox="1"/>
          <p:nvPr/>
        </p:nvSpPr>
        <p:spPr>
          <a:xfrm>
            <a:off x="5994400" y="122936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5E58FB-9EEB-4617-967D-8467D2C63FE4}"/>
              </a:ext>
            </a:extLst>
          </p:cNvPr>
          <p:cNvSpPr/>
          <p:nvPr/>
        </p:nvSpPr>
        <p:spPr>
          <a:xfrm>
            <a:off x="5821400" y="4561078"/>
            <a:ext cx="1232610" cy="50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  <a:r>
              <a:rPr lang="en-US" sz="2800" baseline="-25000" dirty="0"/>
              <a:t>1</a:t>
            </a:r>
            <a:endParaRPr lang="en-US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A07579-724B-434F-8E65-467EE8CF41C9}"/>
              </a:ext>
            </a:extLst>
          </p:cNvPr>
          <p:cNvSpPr txBox="1"/>
          <p:nvPr/>
        </p:nvSpPr>
        <p:spPr>
          <a:xfrm flipH="1">
            <a:off x="4698235" y="4610473"/>
            <a:ext cx="114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v2, v3, v4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4E48F3-B988-41B8-9D61-0AE86C7818BE}"/>
              </a:ext>
            </a:extLst>
          </p:cNvPr>
          <p:cNvSpPr txBox="1"/>
          <p:nvPr/>
        </p:nvSpPr>
        <p:spPr>
          <a:xfrm>
            <a:off x="9881552" y="1086991"/>
            <a:ext cx="1962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Called on vertex v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1E1851D-8657-44BB-B00E-B9BEF8206F4D}"/>
              </a:ext>
            </a:extLst>
          </p:cNvPr>
          <p:cNvGrpSpPr/>
          <p:nvPr/>
        </p:nvGrpSpPr>
        <p:grpSpPr>
          <a:xfrm>
            <a:off x="254000" y="1932067"/>
            <a:ext cx="4246187" cy="3469125"/>
            <a:chOff x="122613" y="1448315"/>
            <a:chExt cx="5086350" cy="3952877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75AFA33-F519-46EE-BB65-DA71F148AD75}"/>
                </a:ext>
              </a:extLst>
            </p:cNvPr>
            <p:cNvSpPr/>
            <p:nvPr/>
          </p:nvSpPr>
          <p:spPr>
            <a:xfrm>
              <a:off x="1389438" y="1448315"/>
              <a:ext cx="876300" cy="8477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706AC77-55CC-41C0-9E99-FA333B6A4982}"/>
                </a:ext>
              </a:extLst>
            </p:cNvPr>
            <p:cNvSpPr/>
            <p:nvPr/>
          </p:nvSpPr>
          <p:spPr>
            <a:xfrm>
              <a:off x="122613" y="2894528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B91CDBC-2116-436F-9A3C-6E8EC48DCDA1}"/>
                </a:ext>
              </a:extLst>
            </p:cNvPr>
            <p:cNvSpPr/>
            <p:nvPr/>
          </p:nvSpPr>
          <p:spPr>
            <a:xfrm>
              <a:off x="703638" y="4553467"/>
              <a:ext cx="876300" cy="8477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7E0312E-81BF-40E5-8633-1F90EACB11BC}"/>
                </a:ext>
              </a:extLst>
            </p:cNvPr>
            <p:cNvSpPr/>
            <p:nvPr/>
          </p:nvSpPr>
          <p:spPr>
            <a:xfrm>
              <a:off x="2494338" y="3084233"/>
              <a:ext cx="876300" cy="8477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374DB59-3B0E-43ED-9C7D-1D794E465B7E}"/>
                </a:ext>
              </a:extLst>
            </p:cNvPr>
            <p:cNvSpPr/>
            <p:nvPr/>
          </p:nvSpPr>
          <p:spPr>
            <a:xfrm>
              <a:off x="4332663" y="4020064"/>
              <a:ext cx="876300" cy="8477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6117426-C32F-4E93-BCCF-4DC42F531E0E}"/>
                </a:ext>
              </a:extLst>
            </p:cNvPr>
            <p:cNvSpPr/>
            <p:nvPr/>
          </p:nvSpPr>
          <p:spPr>
            <a:xfrm>
              <a:off x="4208838" y="1789628"/>
              <a:ext cx="876300" cy="8477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B367A37-E801-4312-888F-A259F162DEE1}"/>
                </a:ext>
              </a:extLst>
            </p:cNvPr>
            <p:cNvCxnSpPr>
              <a:stCxn id="29" idx="5"/>
            </p:cNvCxnSpPr>
            <p:nvPr/>
          </p:nvCxnSpPr>
          <p:spPr>
            <a:xfrm>
              <a:off x="2137407" y="2171894"/>
              <a:ext cx="604581" cy="968698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8105B5-C997-4EAA-B6BD-7EF075AF40DB}"/>
                </a:ext>
              </a:extLst>
            </p:cNvPr>
            <p:cNvCxnSpPr>
              <a:cxnSpLocks/>
              <a:stCxn id="29" idx="6"/>
              <a:endCxn id="34" idx="2"/>
            </p:cNvCxnSpPr>
            <p:nvPr/>
          </p:nvCxnSpPr>
          <p:spPr>
            <a:xfrm>
              <a:off x="2265738" y="1872178"/>
              <a:ext cx="1943100" cy="341313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E8ECA9C-EC0D-41FE-A6D7-75C0C7F385F7}"/>
                </a:ext>
              </a:extLst>
            </p:cNvPr>
            <p:cNvCxnSpPr>
              <a:cxnSpLocks/>
              <a:stCxn id="34" idx="4"/>
              <a:endCxn id="33" idx="0"/>
            </p:cNvCxnSpPr>
            <p:nvPr/>
          </p:nvCxnSpPr>
          <p:spPr>
            <a:xfrm>
              <a:off x="4646988" y="2637353"/>
              <a:ext cx="123825" cy="1382711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95E3829-646A-4157-A037-CB3E389DAAAF}"/>
                </a:ext>
              </a:extLst>
            </p:cNvPr>
            <p:cNvCxnSpPr>
              <a:cxnSpLocks/>
              <a:stCxn id="30" idx="6"/>
              <a:endCxn id="32" idx="2"/>
            </p:cNvCxnSpPr>
            <p:nvPr/>
          </p:nvCxnSpPr>
          <p:spPr>
            <a:xfrm>
              <a:off x="998913" y="3318391"/>
              <a:ext cx="1495425" cy="189705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55A2FE5-EAA5-4622-A2DD-9652BC7F7B6E}"/>
                </a:ext>
              </a:extLst>
            </p:cNvPr>
            <p:cNvCxnSpPr>
              <a:cxnSpLocks/>
              <a:stCxn id="31" idx="6"/>
              <a:endCxn id="33" idx="2"/>
            </p:cNvCxnSpPr>
            <p:nvPr/>
          </p:nvCxnSpPr>
          <p:spPr>
            <a:xfrm flipV="1">
              <a:off x="1579938" y="4443927"/>
              <a:ext cx="2752725" cy="533403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64F083E-F917-4162-8B1E-A7B1264AC206}"/>
                </a:ext>
              </a:extLst>
            </p:cNvPr>
            <p:cNvCxnSpPr>
              <a:cxnSpLocks/>
              <a:stCxn id="29" idx="3"/>
              <a:endCxn id="30" idx="7"/>
            </p:cNvCxnSpPr>
            <p:nvPr/>
          </p:nvCxnSpPr>
          <p:spPr>
            <a:xfrm flipH="1">
              <a:off x="870582" y="2171894"/>
              <a:ext cx="647187" cy="846780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71E4672-8712-4138-A7A2-4E310560FAC9}"/>
                </a:ext>
              </a:extLst>
            </p:cNvPr>
            <p:cNvCxnSpPr>
              <a:cxnSpLocks/>
              <a:stCxn id="30" idx="4"/>
              <a:endCxn id="31" idx="1"/>
            </p:cNvCxnSpPr>
            <p:nvPr/>
          </p:nvCxnSpPr>
          <p:spPr>
            <a:xfrm>
              <a:off x="560763" y="3742253"/>
              <a:ext cx="271206" cy="935360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37C2511-688C-46B3-9661-A8E30478D9F2}"/>
              </a:ext>
            </a:extLst>
          </p:cNvPr>
          <p:cNvCxnSpPr>
            <a:cxnSpLocks/>
          </p:cNvCxnSpPr>
          <p:nvPr/>
        </p:nvCxnSpPr>
        <p:spPr>
          <a:xfrm flipH="1">
            <a:off x="10639425" y="1521844"/>
            <a:ext cx="314959" cy="11542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2376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60667-5698-4EEB-8570-68272DA20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DFS Traversal Simulation Using a Stack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05A2E-EB5D-4A74-9CB1-9F51AB97B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B739D-4BED-4302-AA2A-3C7205EAF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6CD7A-0B11-4E9D-98C1-F0E66977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45</a:t>
            </a:fld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15432D-83EA-4C57-8867-38378E69C586}"/>
              </a:ext>
            </a:extLst>
          </p:cNvPr>
          <p:cNvSpPr/>
          <p:nvPr/>
        </p:nvSpPr>
        <p:spPr>
          <a:xfrm>
            <a:off x="8219440" y="1633020"/>
            <a:ext cx="3866456" cy="376817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DFS(G, u)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dirty="0" err="1">
                <a:latin typeface="Consolas" panose="020B0609020204030204" pitchFamily="49" charset="0"/>
              </a:rPr>
              <a:t>u.visited</a:t>
            </a:r>
            <a:r>
              <a:rPr lang="en-US" dirty="0">
                <a:latin typeface="Consolas" panose="020B0609020204030204" pitchFamily="49" charset="0"/>
              </a:rPr>
              <a:t> = true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each v ∈ </a:t>
            </a:r>
            <a:r>
              <a:rPr lang="en-US" dirty="0" err="1">
                <a:latin typeface="Consolas" panose="020B0609020204030204" pitchFamily="49" charset="0"/>
              </a:rPr>
              <a:t>G.Adj</a:t>
            </a:r>
            <a:r>
              <a:rPr lang="en-US" dirty="0">
                <a:latin typeface="Consolas" panose="020B0609020204030204" pitchFamily="49" charset="0"/>
              </a:rPr>
              <a:t>[u]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</a:t>
            </a: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v.visited</a:t>
            </a:r>
            <a:r>
              <a:rPr lang="en-US" dirty="0">
                <a:latin typeface="Consolas" panose="020B0609020204030204" pitchFamily="49" charset="0"/>
              </a:rPr>
              <a:t> == false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    DFS(</a:t>
            </a:r>
            <a:r>
              <a:rPr lang="en-US" dirty="0" err="1">
                <a:latin typeface="Consolas" panose="020B0609020204030204" pitchFamily="49" charset="0"/>
              </a:rPr>
              <a:t>G,v</a:t>
            </a:r>
            <a:r>
              <a:rPr lang="en-US" dirty="0"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</a:rPr>
              <a:t>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each u ∈ G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</a:t>
            </a:r>
            <a:r>
              <a:rPr lang="en-US" dirty="0" err="1">
                <a:latin typeface="Consolas" panose="020B0609020204030204" pitchFamily="49" charset="0"/>
              </a:rPr>
              <a:t>u.visited</a:t>
            </a:r>
            <a:r>
              <a:rPr lang="en-US" dirty="0">
                <a:latin typeface="Consolas" panose="020B0609020204030204" pitchFamily="49" charset="0"/>
              </a:rPr>
              <a:t> = false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each u ∈ G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If </a:t>
            </a:r>
            <a:r>
              <a:rPr lang="en-US" dirty="0" err="1">
                <a:latin typeface="Consolas" panose="020B0609020204030204" pitchFamily="49" charset="0"/>
              </a:rPr>
              <a:t>u.visited</a:t>
            </a:r>
            <a:r>
              <a:rPr lang="en-US" dirty="0">
                <a:latin typeface="Consolas" panose="020B0609020204030204" pitchFamily="49" charset="0"/>
              </a:rPr>
              <a:t>==false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    DFS(G, u)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C13465-30B1-4837-B054-01D4A196EF61}"/>
              </a:ext>
            </a:extLst>
          </p:cNvPr>
          <p:cNvSpPr/>
          <p:nvPr/>
        </p:nvSpPr>
        <p:spPr>
          <a:xfrm>
            <a:off x="5757471" y="1837806"/>
            <a:ext cx="1363718" cy="330823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812B1B-B388-4D71-BAFA-42B98A438D4F}"/>
              </a:ext>
            </a:extLst>
          </p:cNvPr>
          <p:cNvSpPr/>
          <p:nvPr/>
        </p:nvSpPr>
        <p:spPr>
          <a:xfrm>
            <a:off x="271431" y="5754371"/>
            <a:ext cx="5486039" cy="4616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u="sng" dirty="0"/>
              <a:t>Visit Order:</a:t>
            </a:r>
            <a:r>
              <a:rPr lang="en-US" sz="2400" b="1" dirty="0"/>
              <a:t> v</a:t>
            </a:r>
            <a:r>
              <a:rPr lang="en-US" sz="2400" b="1" baseline="-25000" dirty="0"/>
              <a:t>1 </a:t>
            </a:r>
            <a:endParaRPr lang="en-US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F87D40-D0EE-4343-A7FF-AD2B9AB81BA5}"/>
              </a:ext>
            </a:extLst>
          </p:cNvPr>
          <p:cNvSpPr txBox="1"/>
          <p:nvPr/>
        </p:nvSpPr>
        <p:spPr>
          <a:xfrm>
            <a:off x="5994400" y="122936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5E58FB-9EEB-4617-967D-8467D2C63FE4}"/>
              </a:ext>
            </a:extLst>
          </p:cNvPr>
          <p:cNvSpPr/>
          <p:nvPr/>
        </p:nvSpPr>
        <p:spPr>
          <a:xfrm>
            <a:off x="5821400" y="4561078"/>
            <a:ext cx="1232610" cy="50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  <a:r>
              <a:rPr lang="en-US" sz="2800" baseline="-25000" dirty="0"/>
              <a:t>1</a:t>
            </a:r>
            <a:endParaRPr lang="en-US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A07579-724B-434F-8E65-467EE8CF41C9}"/>
              </a:ext>
            </a:extLst>
          </p:cNvPr>
          <p:cNvSpPr txBox="1"/>
          <p:nvPr/>
        </p:nvSpPr>
        <p:spPr>
          <a:xfrm flipH="1">
            <a:off x="4698235" y="4610473"/>
            <a:ext cx="114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v3, v4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1E1851D-8657-44BB-B00E-B9BEF8206F4D}"/>
              </a:ext>
            </a:extLst>
          </p:cNvPr>
          <p:cNvGrpSpPr/>
          <p:nvPr/>
        </p:nvGrpSpPr>
        <p:grpSpPr>
          <a:xfrm>
            <a:off x="254000" y="1932067"/>
            <a:ext cx="4246187" cy="3469125"/>
            <a:chOff x="122613" y="1448315"/>
            <a:chExt cx="5086350" cy="3952877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75AFA33-F519-46EE-BB65-DA71F148AD75}"/>
                </a:ext>
              </a:extLst>
            </p:cNvPr>
            <p:cNvSpPr/>
            <p:nvPr/>
          </p:nvSpPr>
          <p:spPr>
            <a:xfrm>
              <a:off x="1389438" y="1448315"/>
              <a:ext cx="876300" cy="8477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706AC77-55CC-41C0-9E99-FA333B6A4982}"/>
                </a:ext>
              </a:extLst>
            </p:cNvPr>
            <p:cNvSpPr/>
            <p:nvPr/>
          </p:nvSpPr>
          <p:spPr>
            <a:xfrm>
              <a:off x="122613" y="2894528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B91CDBC-2116-436F-9A3C-6E8EC48DCDA1}"/>
                </a:ext>
              </a:extLst>
            </p:cNvPr>
            <p:cNvSpPr/>
            <p:nvPr/>
          </p:nvSpPr>
          <p:spPr>
            <a:xfrm>
              <a:off x="703638" y="4553467"/>
              <a:ext cx="876300" cy="8477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7E0312E-81BF-40E5-8633-1F90EACB11BC}"/>
                </a:ext>
              </a:extLst>
            </p:cNvPr>
            <p:cNvSpPr/>
            <p:nvPr/>
          </p:nvSpPr>
          <p:spPr>
            <a:xfrm>
              <a:off x="2494338" y="3084233"/>
              <a:ext cx="876300" cy="8477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374DB59-3B0E-43ED-9C7D-1D794E465B7E}"/>
                </a:ext>
              </a:extLst>
            </p:cNvPr>
            <p:cNvSpPr/>
            <p:nvPr/>
          </p:nvSpPr>
          <p:spPr>
            <a:xfrm>
              <a:off x="4332663" y="4020064"/>
              <a:ext cx="876300" cy="8477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6117426-C32F-4E93-BCCF-4DC42F531E0E}"/>
                </a:ext>
              </a:extLst>
            </p:cNvPr>
            <p:cNvSpPr/>
            <p:nvPr/>
          </p:nvSpPr>
          <p:spPr>
            <a:xfrm>
              <a:off x="4208838" y="1789628"/>
              <a:ext cx="876300" cy="8477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B367A37-E801-4312-888F-A259F162DEE1}"/>
                </a:ext>
              </a:extLst>
            </p:cNvPr>
            <p:cNvCxnSpPr>
              <a:stCxn id="29" idx="5"/>
            </p:cNvCxnSpPr>
            <p:nvPr/>
          </p:nvCxnSpPr>
          <p:spPr>
            <a:xfrm>
              <a:off x="2137407" y="2171894"/>
              <a:ext cx="604581" cy="968698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8105B5-C997-4EAA-B6BD-7EF075AF40DB}"/>
                </a:ext>
              </a:extLst>
            </p:cNvPr>
            <p:cNvCxnSpPr>
              <a:cxnSpLocks/>
              <a:stCxn id="29" idx="6"/>
              <a:endCxn id="34" idx="2"/>
            </p:cNvCxnSpPr>
            <p:nvPr/>
          </p:nvCxnSpPr>
          <p:spPr>
            <a:xfrm>
              <a:off x="2265738" y="1872178"/>
              <a:ext cx="1943100" cy="341313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E8ECA9C-EC0D-41FE-A6D7-75C0C7F385F7}"/>
                </a:ext>
              </a:extLst>
            </p:cNvPr>
            <p:cNvCxnSpPr>
              <a:cxnSpLocks/>
              <a:stCxn id="34" idx="4"/>
              <a:endCxn id="33" idx="0"/>
            </p:cNvCxnSpPr>
            <p:nvPr/>
          </p:nvCxnSpPr>
          <p:spPr>
            <a:xfrm>
              <a:off x="4646988" y="2637353"/>
              <a:ext cx="123825" cy="1382711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95E3829-646A-4157-A037-CB3E389DAAAF}"/>
                </a:ext>
              </a:extLst>
            </p:cNvPr>
            <p:cNvCxnSpPr>
              <a:cxnSpLocks/>
              <a:stCxn id="30" idx="6"/>
              <a:endCxn id="32" idx="2"/>
            </p:cNvCxnSpPr>
            <p:nvPr/>
          </p:nvCxnSpPr>
          <p:spPr>
            <a:xfrm>
              <a:off x="998913" y="3318391"/>
              <a:ext cx="1495425" cy="189705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55A2FE5-EAA5-4622-A2DD-9652BC7F7B6E}"/>
                </a:ext>
              </a:extLst>
            </p:cNvPr>
            <p:cNvCxnSpPr>
              <a:cxnSpLocks/>
              <a:stCxn id="31" idx="6"/>
              <a:endCxn id="33" idx="2"/>
            </p:cNvCxnSpPr>
            <p:nvPr/>
          </p:nvCxnSpPr>
          <p:spPr>
            <a:xfrm flipV="1">
              <a:off x="1579938" y="4443927"/>
              <a:ext cx="2752725" cy="533403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64F083E-F917-4162-8B1E-A7B1264AC206}"/>
                </a:ext>
              </a:extLst>
            </p:cNvPr>
            <p:cNvCxnSpPr>
              <a:cxnSpLocks/>
              <a:stCxn id="29" idx="3"/>
              <a:endCxn id="30" idx="7"/>
            </p:cNvCxnSpPr>
            <p:nvPr/>
          </p:nvCxnSpPr>
          <p:spPr>
            <a:xfrm flipH="1">
              <a:off x="870582" y="2171894"/>
              <a:ext cx="647187" cy="846780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71E4672-8712-4138-A7A2-4E310560FAC9}"/>
                </a:ext>
              </a:extLst>
            </p:cNvPr>
            <p:cNvCxnSpPr>
              <a:cxnSpLocks/>
              <a:stCxn id="30" idx="4"/>
              <a:endCxn id="31" idx="1"/>
            </p:cNvCxnSpPr>
            <p:nvPr/>
          </p:nvCxnSpPr>
          <p:spPr>
            <a:xfrm>
              <a:off x="560763" y="3742253"/>
              <a:ext cx="271206" cy="935360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40BEDD7A-8E25-44D0-BC26-717859177C6C}"/>
              </a:ext>
            </a:extLst>
          </p:cNvPr>
          <p:cNvSpPr/>
          <p:nvPr/>
        </p:nvSpPr>
        <p:spPr>
          <a:xfrm>
            <a:off x="5821400" y="3981033"/>
            <a:ext cx="1232610" cy="50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  <a:r>
              <a:rPr lang="en-US" sz="2800" baseline="-25000" dirty="0"/>
              <a:t>2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3652920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60667-5698-4EEB-8570-68272DA20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DFS Traversal Simulation Using a Stack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05A2E-EB5D-4A74-9CB1-9F51AB97B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B739D-4BED-4302-AA2A-3C7205EAF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6CD7A-0B11-4E9D-98C1-F0E66977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46</a:t>
            </a:fld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15432D-83EA-4C57-8867-38378E69C586}"/>
              </a:ext>
            </a:extLst>
          </p:cNvPr>
          <p:cNvSpPr/>
          <p:nvPr/>
        </p:nvSpPr>
        <p:spPr>
          <a:xfrm>
            <a:off x="8219440" y="1633020"/>
            <a:ext cx="3866456" cy="376817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DFS(G, u)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dirty="0" err="1">
                <a:latin typeface="Consolas" panose="020B0609020204030204" pitchFamily="49" charset="0"/>
              </a:rPr>
              <a:t>u.visited</a:t>
            </a:r>
            <a:r>
              <a:rPr lang="en-US" dirty="0">
                <a:latin typeface="Consolas" panose="020B0609020204030204" pitchFamily="49" charset="0"/>
              </a:rPr>
              <a:t> = true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each v ∈ </a:t>
            </a:r>
            <a:r>
              <a:rPr lang="en-US" dirty="0" err="1">
                <a:latin typeface="Consolas" panose="020B0609020204030204" pitchFamily="49" charset="0"/>
              </a:rPr>
              <a:t>G.Adj</a:t>
            </a:r>
            <a:r>
              <a:rPr lang="en-US" dirty="0">
                <a:latin typeface="Consolas" panose="020B0609020204030204" pitchFamily="49" charset="0"/>
              </a:rPr>
              <a:t>[u]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</a:t>
            </a: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v.visited</a:t>
            </a:r>
            <a:r>
              <a:rPr lang="en-US" dirty="0">
                <a:latin typeface="Consolas" panose="020B0609020204030204" pitchFamily="49" charset="0"/>
              </a:rPr>
              <a:t> == false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    DFS(</a:t>
            </a:r>
            <a:r>
              <a:rPr lang="en-US" dirty="0" err="1">
                <a:latin typeface="Consolas" panose="020B0609020204030204" pitchFamily="49" charset="0"/>
              </a:rPr>
              <a:t>G,v</a:t>
            </a:r>
            <a:r>
              <a:rPr lang="en-US" dirty="0"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</a:rPr>
              <a:t>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each u ∈ G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</a:t>
            </a:r>
            <a:r>
              <a:rPr lang="en-US" dirty="0" err="1">
                <a:latin typeface="Consolas" panose="020B0609020204030204" pitchFamily="49" charset="0"/>
              </a:rPr>
              <a:t>u.visited</a:t>
            </a:r>
            <a:r>
              <a:rPr lang="en-US" dirty="0">
                <a:latin typeface="Consolas" panose="020B0609020204030204" pitchFamily="49" charset="0"/>
              </a:rPr>
              <a:t> = false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each u ∈ G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If </a:t>
            </a:r>
            <a:r>
              <a:rPr lang="en-US" dirty="0" err="1">
                <a:latin typeface="Consolas" panose="020B0609020204030204" pitchFamily="49" charset="0"/>
              </a:rPr>
              <a:t>u.visited</a:t>
            </a:r>
            <a:r>
              <a:rPr lang="en-US" dirty="0">
                <a:latin typeface="Consolas" panose="020B0609020204030204" pitchFamily="49" charset="0"/>
              </a:rPr>
              <a:t>==false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    DFS(G, u)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C13465-30B1-4837-B054-01D4A196EF61}"/>
              </a:ext>
            </a:extLst>
          </p:cNvPr>
          <p:cNvSpPr/>
          <p:nvPr/>
        </p:nvSpPr>
        <p:spPr>
          <a:xfrm>
            <a:off x="5757471" y="1837806"/>
            <a:ext cx="1363718" cy="330823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812B1B-B388-4D71-BAFA-42B98A438D4F}"/>
              </a:ext>
            </a:extLst>
          </p:cNvPr>
          <p:cNvSpPr/>
          <p:nvPr/>
        </p:nvSpPr>
        <p:spPr>
          <a:xfrm>
            <a:off x="271431" y="5754371"/>
            <a:ext cx="5486039" cy="4616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u="sng" dirty="0"/>
              <a:t>Visit Order:</a:t>
            </a:r>
            <a:r>
              <a:rPr lang="en-US" sz="2400" b="1" dirty="0"/>
              <a:t> v</a:t>
            </a:r>
            <a:r>
              <a:rPr lang="en-US" sz="2400" b="1" baseline="-25000" dirty="0"/>
              <a:t>1 </a:t>
            </a:r>
            <a:r>
              <a:rPr lang="en-US" sz="2400" b="1" dirty="0"/>
              <a:t>v</a:t>
            </a:r>
            <a:r>
              <a:rPr lang="en-US" sz="2400" b="1" baseline="-25000" dirty="0"/>
              <a:t>2 </a:t>
            </a:r>
            <a:endParaRPr lang="en-US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F87D40-D0EE-4343-A7FF-AD2B9AB81BA5}"/>
              </a:ext>
            </a:extLst>
          </p:cNvPr>
          <p:cNvSpPr txBox="1"/>
          <p:nvPr/>
        </p:nvSpPr>
        <p:spPr>
          <a:xfrm>
            <a:off x="5994400" y="122936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5E58FB-9EEB-4617-967D-8467D2C63FE4}"/>
              </a:ext>
            </a:extLst>
          </p:cNvPr>
          <p:cNvSpPr/>
          <p:nvPr/>
        </p:nvSpPr>
        <p:spPr>
          <a:xfrm>
            <a:off x="5821400" y="4561078"/>
            <a:ext cx="1232610" cy="50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  <a:r>
              <a:rPr lang="en-US" sz="2800" baseline="-25000" dirty="0"/>
              <a:t>1</a:t>
            </a:r>
            <a:endParaRPr lang="en-US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A07579-724B-434F-8E65-467EE8CF41C9}"/>
              </a:ext>
            </a:extLst>
          </p:cNvPr>
          <p:cNvSpPr txBox="1"/>
          <p:nvPr/>
        </p:nvSpPr>
        <p:spPr>
          <a:xfrm flipH="1">
            <a:off x="4698235" y="4610473"/>
            <a:ext cx="114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v3, v4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1E1851D-8657-44BB-B00E-B9BEF8206F4D}"/>
              </a:ext>
            </a:extLst>
          </p:cNvPr>
          <p:cNvGrpSpPr/>
          <p:nvPr/>
        </p:nvGrpSpPr>
        <p:grpSpPr>
          <a:xfrm>
            <a:off x="254000" y="1932067"/>
            <a:ext cx="4246187" cy="3469125"/>
            <a:chOff x="122613" y="1448315"/>
            <a:chExt cx="5086350" cy="3952877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75AFA33-F519-46EE-BB65-DA71F148AD75}"/>
                </a:ext>
              </a:extLst>
            </p:cNvPr>
            <p:cNvSpPr/>
            <p:nvPr/>
          </p:nvSpPr>
          <p:spPr>
            <a:xfrm>
              <a:off x="1389438" y="1448315"/>
              <a:ext cx="876300" cy="8477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706AC77-55CC-41C0-9E99-FA333B6A4982}"/>
                </a:ext>
              </a:extLst>
            </p:cNvPr>
            <p:cNvSpPr/>
            <p:nvPr/>
          </p:nvSpPr>
          <p:spPr>
            <a:xfrm>
              <a:off x="122613" y="2894528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B91CDBC-2116-436F-9A3C-6E8EC48DCDA1}"/>
                </a:ext>
              </a:extLst>
            </p:cNvPr>
            <p:cNvSpPr/>
            <p:nvPr/>
          </p:nvSpPr>
          <p:spPr>
            <a:xfrm>
              <a:off x="703638" y="4553467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7E0312E-81BF-40E5-8633-1F90EACB11BC}"/>
                </a:ext>
              </a:extLst>
            </p:cNvPr>
            <p:cNvSpPr/>
            <p:nvPr/>
          </p:nvSpPr>
          <p:spPr>
            <a:xfrm>
              <a:off x="2494338" y="3084233"/>
              <a:ext cx="876300" cy="8477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374DB59-3B0E-43ED-9C7D-1D794E465B7E}"/>
                </a:ext>
              </a:extLst>
            </p:cNvPr>
            <p:cNvSpPr/>
            <p:nvPr/>
          </p:nvSpPr>
          <p:spPr>
            <a:xfrm>
              <a:off x="4332663" y="4020064"/>
              <a:ext cx="876300" cy="8477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6117426-C32F-4E93-BCCF-4DC42F531E0E}"/>
                </a:ext>
              </a:extLst>
            </p:cNvPr>
            <p:cNvSpPr/>
            <p:nvPr/>
          </p:nvSpPr>
          <p:spPr>
            <a:xfrm>
              <a:off x="4208838" y="1789628"/>
              <a:ext cx="876300" cy="8477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B367A37-E801-4312-888F-A259F162DEE1}"/>
                </a:ext>
              </a:extLst>
            </p:cNvPr>
            <p:cNvCxnSpPr>
              <a:stCxn id="29" idx="5"/>
            </p:cNvCxnSpPr>
            <p:nvPr/>
          </p:nvCxnSpPr>
          <p:spPr>
            <a:xfrm>
              <a:off x="2137407" y="2171894"/>
              <a:ext cx="604581" cy="968698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8105B5-C997-4EAA-B6BD-7EF075AF40DB}"/>
                </a:ext>
              </a:extLst>
            </p:cNvPr>
            <p:cNvCxnSpPr>
              <a:cxnSpLocks/>
              <a:stCxn id="29" idx="6"/>
              <a:endCxn id="34" idx="2"/>
            </p:cNvCxnSpPr>
            <p:nvPr/>
          </p:nvCxnSpPr>
          <p:spPr>
            <a:xfrm>
              <a:off x="2265738" y="1872178"/>
              <a:ext cx="1943100" cy="341313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E8ECA9C-EC0D-41FE-A6D7-75C0C7F385F7}"/>
                </a:ext>
              </a:extLst>
            </p:cNvPr>
            <p:cNvCxnSpPr>
              <a:cxnSpLocks/>
              <a:stCxn id="34" idx="4"/>
              <a:endCxn id="33" idx="0"/>
            </p:cNvCxnSpPr>
            <p:nvPr/>
          </p:nvCxnSpPr>
          <p:spPr>
            <a:xfrm>
              <a:off x="4646988" y="2637353"/>
              <a:ext cx="123825" cy="1382711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95E3829-646A-4157-A037-CB3E389DAAAF}"/>
                </a:ext>
              </a:extLst>
            </p:cNvPr>
            <p:cNvCxnSpPr>
              <a:cxnSpLocks/>
              <a:stCxn id="30" idx="6"/>
              <a:endCxn id="32" idx="2"/>
            </p:cNvCxnSpPr>
            <p:nvPr/>
          </p:nvCxnSpPr>
          <p:spPr>
            <a:xfrm>
              <a:off x="998913" y="3318391"/>
              <a:ext cx="1495425" cy="189705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55A2FE5-EAA5-4622-A2DD-9652BC7F7B6E}"/>
                </a:ext>
              </a:extLst>
            </p:cNvPr>
            <p:cNvCxnSpPr>
              <a:cxnSpLocks/>
              <a:stCxn id="31" idx="6"/>
              <a:endCxn id="33" idx="2"/>
            </p:cNvCxnSpPr>
            <p:nvPr/>
          </p:nvCxnSpPr>
          <p:spPr>
            <a:xfrm flipV="1">
              <a:off x="1579938" y="4443927"/>
              <a:ext cx="2752725" cy="533403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64F083E-F917-4162-8B1E-A7B1264AC206}"/>
                </a:ext>
              </a:extLst>
            </p:cNvPr>
            <p:cNvCxnSpPr>
              <a:cxnSpLocks/>
              <a:stCxn id="29" idx="3"/>
              <a:endCxn id="30" idx="7"/>
            </p:cNvCxnSpPr>
            <p:nvPr/>
          </p:nvCxnSpPr>
          <p:spPr>
            <a:xfrm flipH="1">
              <a:off x="870582" y="2171894"/>
              <a:ext cx="647187" cy="846780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71E4672-8712-4138-A7A2-4E310560FAC9}"/>
                </a:ext>
              </a:extLst>
            </p:cNvPr>
            <p:cNvCxnSpPr>
              <a:cxnSpLocks/>
              <a:stCxn id="30" idx="4"/>
              <a:endCxn id="31" idx="1"/>
            </p:cNvCxnSpPr>
            <p:nvPr/>
          </p:nvCxnSpPr>
          <p:spPr>
            <a:xfrm>
              <a:off x="560763" y="3742253"/>
              <a:ext cx="271206" cy="935360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40BEDD7A-8E25-44D0-BC26-717859177C6C}"/>
              </a:ext>
            </a:extLst>
          </p:cNvPr>
          <p:cNvSpPr/>
          <p:nvPr/>
        </p:nvSpPr>
        <p:spPr>
          <a:xfrm>
            <a:off x="5821400" y="3981033"/>
            <a:ext cx="1232610" cy="50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  <a:r>
              <a:rPr lang="en-US" sz="2800" baseline="-25000" dirty="0"/>
              <a:t>2</a:t>
            </a:r>
            <a:endParaRPr lang="en-US" baseline="-25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8E41844-06D0-4A91-971A-EC90E754C619}"/>
              </a:ext>
            </a:extLst>
          </p:cNvPr>
          <p:cNvSpPr txBox="1"/>
          <p:nvPr/>
        </p:nvSpPr>
        <p:spPr>
          <a:xfrm flipH="1">
            <a:off x="4762592" y="4081885"/>
            <a:ext cx="114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v5</a:t>
            </a:r>
          </a:p>
        </p:txBody>
      </p:sp>
    </p:spTree>
    <p:extLst>
      <p:ext uri="{BB962C8B-B14F-4D97-AF65-F5344CB8AC3E}">
        <p14:creationId xmlns:p14="http://schemas.microsoft.com/office/powerpoint/2010/main" val="29861084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60667-5698-4EEB-8570-68272DA20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DFS Traversal Simulation Using a Stack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05A2E-EB5D-4A74-9CB1-9F51AB97B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B739D-4BED-4302-AA2A-3C7205EAF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6CD7A-0B11-4E9D-98C1-F0E66977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47</a:t>
            </a:fld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15432D-83EA-4C57-8867-38378E69C586}"/>
              </a:ext>
            </a:extLst>
          </p:cNvPr>
          <p:cNvSpPr/>
          <p:nvPr/>
        </p:nvSpPr>
        <p:spPr>
          <a:xfrm>
            <a:off x="8219440" y="1633020"/>
            <a:ext cx="3866456" cy="376817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DFS(G, u)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dirty="0" err="1">
                <a:latin typeface="Consolas" panose="020B0609020204030204" pitchFamily="49" charset="0"/>
              </a:rPr>
              <a:t>u.visited</a:t>
            </a:r>
            <a:r>
              <a:rPr lang="en-US" dirty="0">
                <a:latin typeface="Consolas" panose="020B0609020204030204" pitchFamily="49" charset="0"/>
              </a:rPr>
              <a:t> = true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each v ∈ </a:t>
            </a:r>
            <a:r>
              <a:rPr lang="en-US" dirty="0" err="1">
                <a:latin typeface="Consolas" panose="020B0609020204030204" pitchFamily="49" charset="0"/>
              </a:rPr>
              <a:t>G.Adj</a:t>
            </a:r>
            <a:r>
              <a:rPr lang="en-US" dirty="0">
                <a:latin typeface="Consolas" panose="020B0609020204030204" pitchFamily="49" charset="0"/>
              </a:rPr>
              <a:t>[u]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</a:t>
            </a: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v.visited</a:t>
            </a:r>
            <a:r>
              <a:rPr lang="en-US" dirty="0">
                <a:latin typeface="Consolas" panose="020B0609020204030204" pitchFamily="49" charset="0"/>
              </a:rPr>
              <a:t> == false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    DFS(</a:t>
            </a:r>
            <a:r>
              <a:rPr lang="en-US" dirty="0" err="1">
                <a:latin typeface="Consolas" panose="020B0609020204030204" pitchFamily="49" charset="0"/>
              </a:rPr>
              <a:t>G,v</a:t>
            </a:r>
            <a:r>
              <a:rPr lang="en-US" dirty="0"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</a:rPr>
              <a:t>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each u ∈ G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</a:t>
            </a:r>
            <a:r>
              <a:rPr lang="en-US" dirty="0" err="1">
                <a:latin typeface="Consolas" panose="020B0609020204030204" pitchFamily="49" charset="0"/>
              </a:rPr>
              <a:t>u.visited</a:t>
            </a:r>
            <a:r>
              <a:rPr lang="en-US" dirty="0">
                <a:latin typeface="Consolas" panose="020B0609020204030204" pitchFamily="49" charset="0"/>
              </a:rPr>
              <a:t> = false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each u ∈ G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If </a:t>
            </a:r>
            <a:r>
              <a:rPr lang="en-US" dirty="0" err="1">
                <a:latin typeface="Consolas" panose="020B0609020204030204" pitchFamily="49" charset="0"/>
              </a:rPr>
              <a:t>u.visited</a:t>
            </a:r>
            <a:r>
              <a:rPr lang="en-US" dirty="0">
                <a:latin typeface="Consolas" panose="020B0609020204030204" pitchFamily="49" charset="0"/>
              </a:rPr>
              <a:t>==false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    DFS(G, u)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C13465-30B1-4837-B054-01D4A196EF61}"/>
              </a:ext>
            </a:extLst>
          </p:cNvPr>
          <p:cNvSpPr/>
          <p:nvPr/>
        </p:nvSpPr>
        <p:spPr>
          <a:xfrm>
            <a:off x="5757471" y="1837806"/>
            <a:ext cx="1363718" cy="330823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812B1B-B388-4D71-BAFA-42B98A438D4F}"/>
              </a:ext>
            </a:extLst>
          </p:cNvPr>
          <p:cNvSpPr/>
          <p:nvPr/>
        </p:nvSpPr>
        <p:spPr>
          <a:xfrm>
            <a:off x="271431" y="5754371"/>
            <a:ext cx="5486039" cy="4616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u="sng" dirty="0"/>
              <a:t>Visit Order:</a:t>
            </a:r>
            <a:r>
              <a:rPr lang="en-US" sz="2400" b="1" dirty="0"/>
              <a:t> v</a:t>
            </a:r>
            <a:r>
              <a:rPr lang="en-US" sz="2400" b="1" baseline="-25000" dirty="0"/>
              <a:t>1 </a:t>
            </a:r>
            <a:r>
              <a:rPr lang="en-US" sz="2400" b="1" dirty="0"/>
              <a:t>v</a:t>
            </a:r>
            <a:r>
              <a:rPr lang="en-US" sz="2400" b="1" baseline="-25000" dirty="0"/>
              <a:t>2</a:t>
            </a:r>
            <a:r>
              <a:rPr lang="en-US" sz="2400" b="1" dirty="0"/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F87D40-D0EE-4343-A7FF-AD2B9AB81BA5}"/>
              </a:ext>
            </a:extLst>
          </p:cNvPr>
          <p:cNvSpPr txBox="1"/>
          <p:nvPr/>
        </p:nvSpPr>
        <p:spPr>
          <a:xfrm>
            <a:off x="5994400" y="122936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5E58FB-9EEB-4617-967D-8467D2C63FE4}"/>
              </a:ext>
            </a:extLst>
          </p:cNvPr>
          <p:cNvSpPr/>
          <p:nvPr/>
        </p:nvSpPr>
        <p:spPr>
          <a:xfrm>
            <a:off x="5821400" y="4561078"/>
            <a:ext cx="1232610" cy="50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  <a:r>
              <a:rPr lang="en-US" sz="2800" baseline="-25000" dirty="0"/>
              <a:t>1</a:t>
            </a:r>
            <a:endParaRPr lang="en-US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A07579-724B-434F-8E65-467EE8CF41C9}"/>
              </a:ext>
            </a:extLst>
          </p:cNvPr>
          <p:cNvSpPr txBox="1"/>
          <p:nvPr/>
        </p:nvSpPr>
        <p:spPr>
          <a:xfrm flipH="1">
            <a:off x="4698235" y="4610473"/>
            <a:ext cx="114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v3, v4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1E1851D-8657-44BB-B00E-B9BEF8206F4D}"/>
              </a:ext>
            </a:extLst>
          </p:cNvPr>
          <p:cNvGrpSpPr/>
          <p:nvPr/>
        </p:nvGrpSpPr>
        <p:grpSpPr>
          <a:xfrm>
            <a:off x="254000" y="1932067"/>
            <a:ext cx="4246187" cy="3469125"/>
            <a:chOff x="122613" y="1448315"/>
            <a:chExt cx="5086350" cy="3952877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75AFA33-F519-46EE-BB65-DA71F148AD75}"/>
                </a:ext>
              </a:extLst>
            </p:cNvPr>
            <p:cNvSpPr/>
            <p:nvPr/>
          </p:nvSpPr>
          <p:spPr>
            <a:xfrm>
              <a:off x="1389438" y="1448315"/>
              <a:ext cx="876300" cy="8477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706AC77-55CC-41C0-9E99-FA333B6A4982}"/>
                </a:ext>
              </a:extLst>
            </p:cNvPr>
            <p:cNvSpPr/>
            <p:nvPr/>
          </p:nvSpPr>
          <p:spPr>
            <a:xfrm>
              <a:off x="122613" y="2894528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B91CDBC-2116-436F-9A3C-6E8EC48DCDA1}"/>
                </a:ext>
              </a:extLst>
            </p:cNvPr>
            <p:cNvSpPr/>
            <p:nvPr/>
          </p:nvSpPr>
          <p:spPr>
            <a:xfrm>
              <a:off x="703638" y="4553467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7E0312E-81BF-40E5-8633-1F90EACB11BC}"/>
                </a:ext>
              </a:extLst>
            </p:cNvPr>
            <p:cNvSpPr/>
            <p:nvPr/>
          </p:nvSpPr>
          <p:spPr>
            <a:xfrm>
              <a:off x="2494338" y="3084233"/>
              <a:ext cx="876300" cy="8477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374DB59-3B0E-43ED-9C7D-1D794E465B7E}"/>
                </a:ext>
              </a:extLst>
            </p:cNvPr>
            <p:cNvSpPr/>
            <p:nvPr/>
          </p:nvSpPr>
          <p:spPr>
            <a:xfrm>
              <a:off x="4332663" y="4020064"/>
              <a:ext cx="876300" cy="8477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6117426-C32F-4E93-BCCF-4DC42F531E0E}"/>
                </a:ext>
              </a:extLst>
            </p:cNvPr>
            <p:cNvSpPr/>
            <p:nvPr/>
          </p:nvSpPr>
          <p:spPr>
            <a:xfrm>
              <a:off x="4208838" y="1789628"/>
              <a:ext cx="876300" cy="8477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B367A37-E801-4312-888F-A259F162DEE1}"/>
                </a:ext>
              </a:extLst>
            </p:cNvPr>
            <p:cNvCxnSpPr>
              <a:stCxn id="29" idx="5"/>
            </p:cNvCxnSpPr>
            <p:nvPr/>
          </p:nvCxnSpPr>
          <p:spPr>
            <a:xfrm>
              <a:off x="2137407" y="2171894"/>
              <a:ext cx="604581" cy="968698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8105B5-C997-4EAA-B6BD-7EF075AF40DB}"/>
                </a:ext>
              </a:extLst>
            </p:cNvPr>
            <p:cNvCxnSpPr>
              <a:cxnSpLocks/>
              <a:stCxn id="29" idx="6"/>
              <a:endCxn id="34" idx="2"/>
            </p:cNvCxnSpPr>
            <p:nvPr/>
          </p:nvCxnSpPr>
          <p:spPr>
            <a:xfrm>
              <a:off x="2265738" y="1872178"/>
              <a:ext cx="1943100" cy="341313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E8ECA9C-EC0D-41FE-A6D7-75C0C7F385F7}"/>
                </a:ext>
              </a:extLst>
            </p:cNvPr>
            <p:cNvCxnSpPr>
              <a:cxnSpLocks/>
              <a:stCxn id="34" idx="4"/>
              <a:endCxn id="33" idx="0"/>
            </p:cNvCxnSpPr>
            <p:nvPr/>
          </p:nvCxnSpPr>
          <p:spPr>
            <a:xfrm>
              <a:off x="4646988" y="2637353"/>
              <a:ext cx="123825" cy="1382711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95E3829-646A-4157-A037-CB3E389DAAAF}"/>
                </a:ext>
              </a:extLst>
            </p:cNvPr>
            <p:cNvCxnSpPr>
              <a:cxnSpLocks/>
              <a:stCxn id="30" idx="6"/>
              <a:endCxn id="32" idx="2"/>
            </p:cNvCxnSpPr>
            <p:nvPr/>
          </p:nvCxnSpPr>
          <p:spPr>
            <a:xfrm>
              <a:off x="998913" y="3318391"/>
              <a:ext cx="1495425" cy="189705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55A2FE5-EAA5-4622-A2DD-9652BC7F7B6E}"/>
                </a:ext>
              </a:extLst>
            </p:cNvPr>
            <p:cNvCxnSpPr>
              <a:cxnSpLocks/>
              <a:stCxn id="31" idx="6"/>
              <a:endCxn id="33" idx="2"/>
            </p:cNvCxnSpPr>
            <p:nvPr/>
          </p:nvCxnSpPr>
          <p:spPr>
            <a:xfrm flipV="1">
              <a:off x="1579938" y="4443927"/>
              <a:ext cx="2752725" cy="533403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64F083E-F917-4162-8B1E-A7B1264AC206}"/>
                </a:ext>
              </a:extLst>
            </p:cNvPr>
            <p:cNvCxnSpPr>
              <a:cxnSpLocks/>
              <a:stCxn id="29" idx="3"/>
              <a:endCxn id="30" idx="7"/>
            </p:cNvCxnSpPr>
            <p:nvPr/>
          </p:nvCxnSpPr>
          <p:spPr>
            <a:xfrm flipH="1">
              <a:off x="870582" y="2171894"/>
              <a:ext cx="647187" cy="846780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71E4672-8712-4138-A7A2-4E310560FAC9}"/>
                </a:ext>
              </a:extLst>
            </p:cNvPr>
            <p:cNvCxnSpPr>
              <a:cxnSpLocks/>
              <a:stCxn id="30" idx="4"/>
              <a:endCxn id="31" idx="1"/>
            </p:cNvCxnSpPr>
            <p:nvPr/>
          </p:nvCxnSpPr>
          <p:spPr>
            <a:xfrm>
              <a:off x="560763" y="3742253"/>
              <a:ext cx="271206" cy="935360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40BEDD7A-8E25-44D0-BC26-717859177C6C}"/>
              </a:ext>
            </a:extLst>
          </p:cNvPr>
          <p:cNvSpPr/>
          <p:nvPr/>
        </p:nvSpPr>
        <p:spPr>
          <a:xfrm>
            <a:off x="5821400" y="3981033"/>
            <a:ext cx="1232610" cy="50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  <a:r>
              <a:rPr lang="en-US" sz="2800" baseline="-25000" dirty="0"/>
              <a:t>2</a:t>
            </a:r>
            <a:endParaRPr lang="en-US" baseline="-25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28B7CCC-3FD2-4E36-AE17-A72DBD5C5D1D}"/>
              </a:ext>
            </a:extLst>
          </p:cNvPr>
          <p:cNvSpPr/>
          <p:nvPr/>
        </p:nvSpPr>
        <p:spPr>
          <a:xfrm>
            <a:off x="5821400" y="3412741"/>
            <a:ext cx="1232610" cy="50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  <a:r>
              <a:rPr lang="en-US" sz="2800" baseline="-25000" dirty="0"/>
              <a:t>5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7881980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60667-5698-4EEB-8570-68272DA20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DFS Traversal Simulation Using a Stack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05A2E-EB5D-4A74-9CB1-9F51AB97B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B739D-4BED-4302-AA2A-3C7205EAF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6CD7A-0B11-4E9D-98C1-F0E66977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48</a:t>
            </a:fld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15432D-83EA-4C57-8867-38378E69C586}"/>
              </a:ext>
            </a:extLst>
          </p:cNvPr>
          <p:cNvSpPr/>
          <p:nvPr/>
        </p:nvSpPr>
        <p:spPr>
          <a:xfrm>
            <a:off x="8219440" y="1633020"/>
            <a:ext cx="3866456" cy="376817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DFS(G, u)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dirty="0" err="1">
                <a:latin typeface="Consolas" panose="020B0609020204030204" pitchFamily="49" charset="0"/>
              </a:rPr>
              <a:t>u.visited</a:t>
            </a:r>
            <a:r>
              <a:rPr lang="en-US" dirty="0">
                <a:latin typeface="Consolas" panose="020B0609020204030204" pitchFamily="49" charset="0"/>
              </a:rPr>
              <a:t> = true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each v ∈ </a:t>
            </a:r>
            <a:r>
              <a:rPr lang="en-US" dirty="0" err="1">
                <a:latin typeface="Consolas" panose="020B0609020204030204" pitchFamily="49" charset="0"/>
              </a:rPr>
              <a:t>G.Adj</a:t>
            </a:r>
            <a:r>
              <a:rPr lang="en-US" dirty="0">
                <a:latin typeface="Consolas" panose="020B0609020204030204" pitchFamily="49" charset="0"/>
              </a:rPr>
              <a:t>[u]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</a:t>
            </a: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v.visited</a:t>
            </a:r>
            <a:r>
              <a:rPr lang="en-US" dirty="0">
                <a:latin typeface="Consolas" panose="020B0609020204030204" pitchFamily="49" charset="0"/>
              </a:rPr>
              <a:t> == false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    DFS(</a:t>
            </a:r>
            <a:r>
              <a:rPr lang="en-US" dirty="0" err="1">
                <a:latin typeface="Consolas" panose="020B0609020204030204" pitchFamily="49" charset="0"/>
              </a:rPr>
              <a:t>G,v</a:t>
            </a:r>
            <a:r>
              <a:rPr lang="en-US" dirty="0"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</a:rPr>
              <a:t>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each u ∈ G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</a:t>
            </a:r>
            <a:r>
              <a:rPr lang="en-US" dirty="0" err="1">
                <a:latin typeface="Consolas" panose="020B0609020204030204" pitchFamily="49" charset="0"/>
              </a:rPr>
              <a:t>u.visited</a:t>
            </a:r>
            <a:r>
              <a:rPr lang="en-US" dirty="0">
                <a:latin typeface="Consolas" panose="020B0609020204030204" pitchFamily="49" charset="0"/>
              </a:rPr>
              <a:t> = false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each u ∈ G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If </a:t>
            </a:r>
            <a:r>
              <a:rPr lang="en-US" dirty="0" err="1">
                <a:latin typeface="Consolas" panose="020B0609020204030204" pitchFamily="49" charset="0"/>
              </a:rPr>
              <a:t>u.visited</a:t>
            </a:r>
            <a:r>
              <a:rPr lang="en-US" dirty="0">
                <a:latin typeface="Consolas" panose="020B0609020204030204" pitchFamily="49" charset="0"/>
              </a:rPr>
              <a:t>==false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    DFS(G, u)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C13465-30B1-4837-B054-01D4A196EF61}"/>
              </a:ext>
            </a:extLst>
          </p:cNvPr>
          <p:cNvSpPr/>
          <p:nvPr/>
        </p:nvSpPr>
        <p:spPr>
          <a:xfrm>
            <a:off x="5757471" y="1837806"/>
            <a:ext cx="1363718" cy="330823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812B1B-B388-4D71-BAFA-42B98A438D4F}"/>
              </a:ext>
            </a:extLst>
          </p:cNvPr>
          <p:cNvSpPr/>
          <p:nvPr/>
        </p:nvSpPr>
        <p:spPr>
          <a:xfrm>
            <a:off x="271431" y="5754371"/>
            <a:ext cx="5486039" cy="4616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u="sng" dirty="0"/>
              <a:t>Visit Order:</a:t>
            </a:r>
            <a:r>
              <a:rPr lang="en-US" sz="2400" b="1" dirty="0"/>
              <a:t> v</a:t>
            </a:r>
            <a:r>
              <a:rPr lang="en-US" sz="2400" b="1" baseline="-25000" dirty="0"/>
              <a:t>1 </a:t>
            </a:r>
            <a:r>
              <a:rPr lang="en-US" sz="2400" b="1" dirty="0"/>
              <a:t>v</a:t>
            </a:r>
            <a:r>
              <a:rPr lang="en-US" sz="2400" b="1" baseline="-25000" dirty="0"/>
              <a:t>2</a:t>
            </a:r>
            <a:r>
              <a:rPr lang="en-US" sz="2400" b="1" dirty="0"/>
              <a:t> v</a:t>
            </a:r>
            <a:r>
              <a:rPr lang="en-US" sz="2400" b="1" baseline="-25000" dirty="0"/>
              <a:t>5</a:t>
            </a:r>
            <a:endParaRPr lang="en-US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F87D40-D0EE-4343-A7FF-AD2B9AB81BA5}"/>
              </a:ext>
            </a:extLst>
          </p:cNvPr>
          <p:cNvSpPr txBox="1"/>
          <p:nvPr/>
        </p:nvSpPr>
        <p:spPr>
          <a:xfrm>
            <a:off x="5994400" y="122936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5E58FB-9EEB-4617-967D-8467D2C63FE4}"/>
              </a:ext>
            </a:extLst>
          </p:cNvPr>
          <p:cNvSpPr/>
          <p:nvPr/>
        </p:nvSpPr>
        <p:spPr>
          <a:xfrm>
            <a:off x="5821400" y="4561078"/>
            <a:ext cx="1232610" cy="50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  <a:r>
              <a:rPr lang="en-US" sz="2800" baseline="-25000" dirty="0"/>
              <a:t>1</a:t>
            </a:r>
            <a:endParaRPr lang="en-US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A07579-724B-434F-8E65-467EE8CF41C9}"/>
              </a:ext>
            </a:extLst>
          </p:cNvPr>
          <p:cNvSpPr txBox="1"/>
          <p:nvPr/>
        </p:nvSpPr>
        <p:spPr>
          <a:xfrm flipH="1">
            <a:off x="4698235" y="4610473"/>
            <a:ext cx="114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v3, v4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1E1851D-8657-44BB-B00E-B9BEF8206F4D}"/>
              </a:ext>
            </a:extLst>
          </p:cNvPr>
          <p:cNvGrpSpPr/>
          <p:nvPr/>
        </p:nvGrpSpPr>
        <p:grpSpPr>
          <a:xfrm>
            <a:off x="254000" y="1932067"/>
            <a:ext cx="4246187" cy="3469125"/>
            <a:chOff x="122613" y="1448315"/>
            <a:chExt cx="5086350" cy="3952877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75AFA33-F519-46EE-BB65-DA71F148AD75}"/>
                </a:ext>
              </a:extLst>
            </p:cNvPr>
            <p:cNvSpPr/>
            <p:nvPr/>
          </p:nvSpPr>
          <p:spPr>
            <a:xfrm>
              <a:off x="1389438" y="1448315"/>
              <a:ext cx="876300" cy="8477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706AC77-55CC-41C0-9E99-FA333B6A4982}"/>
                </a:ext>
              </a:extLst>
            </p:cNvPr>
            <p:cNvSpPr/>
            <p:nvPr/>
          </p:nvSpPr>
          <p:spPr>
            <a:xfrm>
              <a:off x="122613" y="2894528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B91CDBC-2116-436F-9A3C-6E8EC48DCDA1}"/>
                </a:ext>
              </a:extLst>
            </p:cNvPr>
            <p:cNvSpPr/>
            <p:nvPr/>
          </p:nvSpPr>
          <p:spPr>
            <a:xfrm>
              <a:off x="703638" y="4553467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7E0312E-81BF-40E5-8633-1F90EACB11BC}"/>
                </a:ext>
              </a:extLst>
            </p:cNvPr>
            <p:cNvSpPr/>
            <p:nvPr/>
          </p:nvSpPr>
          <p:spPr>
            <a:xfrm>
              <a:off x="2494338" y="3084233"/>
              <a:ext cx="876300" cy="8477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374DB59-3B0E-43ED-9C7D-1D794E465B7E}"/>
                </a:ext>
              </a:extLst>
            </p:cNvPr>
            <p:cNvSpPr/>
            <p:nvPr/>
          </p:nvSpPr>
          <p:spPr>
            <a:xfrm>
              <a:off x="4332663" y="4020064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6117426-C32F-4E93-BCCF-4DC42F531E0E}"/>
                </a:ext>
              </a:extLst>
            </p:cNvPr>
            <p:cNvSpPr/>
            <p:nvPr/>
          </p:nvSpPr>
          <p:spPr>
            <a:xfrm>
              <a:off x="4208838" y="1789628"/>
              <a:ext cx="876300" cy="8477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B367A37-E801-4312-888F-A259F162DEE1}"/>
                </a:ext>
              </a:extLst>
            </p:cNvPr>
            <p:cNvCxnSpPr>
              <a:stCxn id="29" idx="5"/>
            </p:cNvCxnSpPr>
            <p:nvPr/>
          </p:nvCxnSpPr>
          <p:spPr>
            <a:xfrm>
              <a:off x="2137407" y="2171894"/>
              <a:ext cx="604581" cy="968698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8105B5-C997-4EAA-B6BD-7EF075AF40DB}"/>
                </a:ext>
              </a:extLst>
            </p:cNvPr>
            <p:cNvCxnSpPr>
              <a:cxnSpLocks/>
              <a:stCxn id="29" idx="6"/>
              <a:endCxn id="34" idx="2"/>
            </p:cNvCxnSpPr>
            <p:nvPr/>
          </p:nvCxnSpPr>
          <p:spPr>
            <a:xfrm>
              <a:off x="2265738" y="1872178"/>
              <a:ext cx="1943100" cy="341313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E8ECA9C-EC0D-41FE-A6D7-75C0C7F385F7}"/>
                </a:ext>
              </a:extLst>
            </p:cNvPr>
            <p:cNvCxnSpPr>
              <a:cxnSpLocks/>
              <a:stCxn id="34" idx="4"/>
              <a:endCxn id="33" idx="0"/>
            </p:cNvCxnSpPr>
            <p:nvPr/>
          </p:nvCxnSpPr>
          <p:spPr>
            <a:xfrm>
              <a:off x="4646988" y="2637353"/>
              <a:ext cx="123825" cy="1382711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95E3829-646A-4157-A037-CB3E389DAAAF}"/>
                </a:ext>
              </a:extLst>
            </p:cNvPr>
            <p:cNvCxnSpPr>
              <a:cxnSpLocks/>
              <a:stCxn id="30" idx="6"/>
              <a:endCxn id="32" idx="2"/>
            </p:cNvCxnSpPr>
            <p:nvPr/>
          </p:nvCxnSpPr>
          <p:spPr>
            <a:xfrm>
              <a:off x="998913" y="3318391"/>
              <a:ext cx="1495425" cy="189705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55A2FE5-EAA5-4622-A2DD-9652BC7F7B6E}"/>
                </a:ext>
              </a:extLst>
            </p:cNvPr>
            <p:cNvCxnSpPr>
              <a:cxnSpLocks/>
              <a:stCxn id="31" idx="6"/>
              <a:endCxn id="33" idx="2"/>
            </p:cNvCxnSpPr>
            <p:nvPr/>
          </p:nvCxnSpPr>
          <p:spPr>
            <a:xfrm flipV="1">
              <a:off x="1579938" y="4443927"/>
              <a:ext cx="2752725" cy="533403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64F083E-F917-4162-8B1E-A7B1264AC206}"/>
                </a:ext>
              </a:extLst>
            </p:cNvPr>
            <p:cNvCxnSpPr>
              <a:cxnSpLocks/>
              <a:stCxn id="29" idx="3"/>
              <a:endCxn id="30" idx="7"/>
            </p:cNvCxnSpPr>
            <p:nvPr/>
          </p:nvCxnSpPr>
          <p:spPr>
            <a:xfrm flipH="1">
              <a:off x="870582" y="2171894"/>
              <a:ext cx="647187" cy="846780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71E4672-8712-4138-A7A2-4E310560FAC9}"/>
                </a:ext>
              </a:extLst>
            </p:cNvPr>
            <p:cNvCxnSpPr>
              <a:cxnSpLocks/>
              <a:stCxn id="30" idx="4"/>
              <a:endCxn id="31" idx="1"/>
            </p:cNvCxnSpPr>
            <p:nvPr/>
          </p:nvCxnSpPr>
          <p:spPr>
            <a:xfrm>
              <a:off x="560763" y="3742253"/>
              <a:ext cx="271206" cy="935360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40BEDD7A-8E25-44D0-BC26-717859177C6C}"/>
              </a:ext>
            </a:extLst>
          </p:cNvPr>
          <p:cNvSpPr/>
          <p:nvPr/>
        </p:nvSpPr>
        <p:spPr>
          <a:xfrm>
            <a:off x="5821400" y="3981033"/>
            <a:ext cx="1232610" cy="50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  <a:r>
              <a:rPr lang="en-US" sz="2800" baseline="-25000" dirty="0"/>
              <a:t>2</a:t>
            </a:r>
            <a:endParaRPr lang="en-US" baseline="-25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28B7CCC-3FD2-4E36-AE17-A72DBD5C5D1D}"/>
              </a:ext>
            </a:extLst>
          </p:cNvPr>
          <p:cNvSpPr/>
          <p:nvPr/>
        </p:nvSpPr>
        <p:spPr>
          <a:xfrm>
            <a:off x="5821400" y="3412741"/>
            <a:ext cx="1232610" cy="50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  <a:r>
              <a:rPr lang="en-US" sz="2800" baseline="-25000" dirty="0"/>
              <a:t>5</a:t>
            </a:r>
            <a:endParaRPr lang="en-US" baseline="-25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C3D138-F428-4709-9DFF-9C28395AA8B9}"/>
              </a:ext>
            </a:extLst>
          </p:cNvPr>
          <p:cNvSpPr txBox="1"/>
          <p:nvPr/>
        </p:nvSpPr>
        <p:spPr>
          <a:xfrm flipH="1">
            <a:off x="4698235" y="3512977"/>
            <a:ext cx="114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v6</a:t>
            </a:r>
          </a:p>
        </p:txBody>
      </p:sp>
    </p:spTree>
    <p:extLst>
      <p:ext uri="{BB962C8B-B14F-4D97-AF65-F5344CB8AC3E}">
        <p14:creationId xmlns:p14="http://schemas.microsoft.com/office/powerpoint/2010/main" val="18518437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60667-5698-4EEB-8570-68272DA20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DFS Traversal Simulation Using a Stack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05A2E-EB5D-4A74-9CB1-9F51AB97B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B739D-4BED-4302-AA2A-3C7205EAF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6CD7A-0B11-4E9D-98C1-F0E66977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49</a:t>
            </a:fld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15432D-83EA-4C57-8867-38378E69C586}"/>
              </a:ext>
            </a:extLst>
          </p:cNvPr>
          <p:cNvSpPr/>
          <p:nvPr/>
        </p:nvSpPr>
        <p:spPr>
          <a:xfrm>
            <a:off x="8219440" y="1633020"/>
            <a:ext cx="3866456" cy="376817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DFS(G, u)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dirty="0" err="1">
                <a:latin typeface="Consolas" panose="020B0609020204030204" pitchFamily="49" charset="0"/>
              </a:rPr>
              <a:t>u.visited</a:t>
            </a:r>
            <a:r>
              <a:rPr lang="en-US" dirty="0">
                <a:latin typeface="Consolas" panose="020B0609020204030204" pitchFamily="49" charset="0"/>
              </a:rPr>
              <a:t> = true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each v ∈ </a:t>
            </a:r>
            <a:r>
              <a:rPr lang="en-US" dirty="0" err="1">
                <a:latin typeface="Consolas" panose="020B0609020204030204" pitchFamily="49" charset="0"/>
              </a:rPr>
              <a:t>G.Adj</a:t>
            </a:r>
            <a:r>
              <a:rPr lang="en-US" dirty="0">
                <a:latin typeface="Consolas" panose="020B0609020204030204" pitchFamily="49" charset="0"/>
              </a:rPr>
              <a:t>[u]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</a:t>
            </a: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v.visited</a:t>
            </a:r>
            <a:r>
              <a:rPr lang="en-US" dirty="0">
                <a:latin typeface="Consolas" panose="020B0609020204030204" pitchFamily="49" charset="0"/>
              </a:rPr>
              <a:t> == false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    DFS(</a:t>
            </a:r>
            <a:r>
              <a:rPr lang="en-US" dirty="0" err="1">
                <a:latin typeface="Consolas" panose="020B0609020204030204" pitchFamily="49" charset="0"/>
              </a:rPr>
              <a:t>G,v</a:t>
            </a:r>
            <a:r>
              <a:rPr lang="en-US" dirty="0"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</a:rPr>
              <a:t>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each u ∈ G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</a:t>
            </a:r>
            <a:r>
              <a:rPr lang="en-US" dirty="0" err="1">
                <a:latin typeface="Consolas" panose="020B0609020204030204" pitchFamily="49" charset="0"/>
              </a:rPr>
              <a:t>u.visited</a:t>
            </a:r>
            <a:r>
              <a:rPr lang="en-US" dirty="0">
                <a:latin typeface="Consolas" panose="020B0609020204030204" pitchFamily="49" charset="0"/>
              </a:rPr>
              <a:t> = false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each u ∈ G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If </a:t>
            </a:r>
            <a:r>
              <a:rPr lang="en-US" dirty="0" err="1">
                <a:latin typeface="Consolas" panose="020B0609020204030204" pitchFamily="49" charset="0"/>
              </a:rPr>
              <a:t>u.visited</a:t>
            </a:r>
            <a:r>
              <a:rPr lang="en-US" dirty="0">
                <a:latin typeface="Consolas" panose="020B0609020204030204" pitchFamily="49" charset="0"/>
              </a:rPr>
              <a:t>==false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    DFS(G, u)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C13465-30B1-4837-B054-01D4A196EF61}"/>
              </a:ext>
            </a:extLst>
          </p:cNvPr>
          <p:cNvSpPr/>
          <p:nvPr/>
        </p:nvSpPr>
        <p:spPr>
          <a:xfrm>
            <a:off x="5757471" y="1837806"/>
            <a:ext cx="1363718" cy="330823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812B1B-B388-4D71-BAFA-42B98A438D4F}"/>
              </a:ext>
            </a:extLst>
          </p:cNvPr>
          <p:cNvSpPr/>
          <p:nvPr/>
        </p:nvSpPr>
        <p:spPr>
          <a:xfrm>
            <a:off x="271431" y="5754371"/>
            <a:ext cx="5486039" cy="4616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u="sng" dirty="0"/>
              <a:t>Visit Order:</a:t>
            </a:r>
            <a:r>
              <a:rPr lang="en-US" sz="2400" b="1" dirty="0"/>
              <a:t> v</a:t>
            </a:r>
            <a:r>
              <a:rPr lang="en-US" sz="2400" b="1" baseline="-25000" dirty="0"/>
              <a:t>1 </a:t>
            </a:r>
            <a:r>
              <a:rPr lang="en-US" sz="2400" b="1" dirty="0"/>
              <a:t>v</a:t>
            </a:r>
            <a:r>
              <a:rPr lang="en-US" sz="2400" b="1" baseline="-25000" dirty="0"/>
              <a:t>2</a:t>
            </a:r>
            <a:r>
              <a:rPr lang="en-US" sz="2400" b="1" dirty="0"/>
              <a:t> v</a:t>
            </a:r>
            <a:r>
              <a:rPr lang="en-US" sz="2400" b="1" baseline="-25000" dirty="0"/>
              <a:t>5</a:t>
            </a:r>
            <a:endParaRPr lang="en-US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F87D40-D0EE-4343-A7FF-AD2B9AB81BA5}"/>
              </a:ext>
            </a:extLst>
          </p:cNvPr>
          <p:cNvSpPr txBox="1"/>
          <p:nvPr/>
        </p:nvSpPr>
        <p:spPr>
          <a:xfrm>
            <a:off x="5994400" y="122936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5E58FB-9EEB-4617-967D-8467D2C63FE4}"/>
              </a:ext>
            </a:extLst>
          </p:cNvPr>
          <p:cNvSpPr/>
          <p:nvPr/>
        </p:nvSpPr>
        <p:spPr>
          <a:xfrm>
            <a:off x="5821400" y="4561078"/>
            <a:ext cx="1232610" cy="50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  <a:r>
              <a:rPr lang="en-US" sz="2800" baseline="-25000" dirty="0"/>
              <a:t>1</a:t>
            </a:r>
            <a:endParaRPr lang="en-US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A07579-724B-434F-8E65-467EE8CF41C9}"/>
              </a:ext>
            </a:extLst>
          </p:cNvPr>
          <p:cNvSpPr txBox="1"/>
          <p:nvPr/>
        </p:nvSpPr>
        <p:spPr>
          <a:xfrm flipH="1">
            <a:off x="4698235" y="4610473"/>
            <a:ext cx="114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v3, v4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1E1851D-8657-44BB-B00E-B9BEF8206F4D}"/>
              </a:ext>
            </a:extLst>
          </p:cNvPr>
          <p:cNvGrpSpPr/>
          <p:nvPr/>
        </p:nvGrpSpPr>
        <p:grpSpPr>
          <a:xfrm>
            <a:off x="254000" y="1932067"/>
            <a:ext cx="4246187" cy="3469125"/>
            <a:chOff x="122613" y="1448315"/>
            <a:chExt cx="5086350" cy="3952877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75AFA33-F519-46EE-BB65-DA71F148AD75}"/>
                </a:ext>
              </a:extLst>
            </p:cNvPr>
            <p:cNvSpPr/>
            <p:nvPr/>
          </p:nvSpPr>
          <p:spPr>
            <a:xfrm>
              <a:off x="1389438" y="1448315"/>
              <a:ext cx="876300" cy="8477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706AC77-55CC-41C0-9E99-FA333B6A4982}"/>
                </a:ext>
              </a:extLst>
            </p:cNvPr>
            <p:cNvSpPr/>
            <p:nvPr/>
          </p:nvSpPr>
          <p:spPr>
            <a:xfrm>
              <a:off x="122613" y="2894528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B91CDBC-2116-436F-9A3C-6E8EC48DCDA1}"/>
                </a:ext>
              </a:extLst>
            </p:cNvPr>
            <p:cNvSpPr/>
            <p:nvPr/>
          </p:nvSpPr>
          <p:spPr>
            <a:xfrm>
              <a:off x="703638" y="4553467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7E0312E-81BF-40E5-8633-1F90EACB11BC}"/>
                </a:ext>
              </a:extLst>
            </p:cNvPr>
            <p:cNvSpPr/>
            <p:nvPr/>
          </p:nvSpPr>
          <p:spPr>
            <a:xfrm>
              <a:off x="2494338" y="3084233"/>
              <a:ext cx="876300" cy="8477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374DB59-3B0E-43ED-9C7D-1D794E465B7E}"/>
                </a:ext>
              </a:extLst>
            </p:cNvPr>
            <p:cNvSpPr/>
            <p:nvPr/>
          </p:nvSpPr>
          <p:spPr>
            <a:xfrm>
              <a:off x="4332663" y="4020064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6117426-C32F-4E93-BCCF-4DC42F531E0E}"/>
                </a:ext>
              </a:extLst>
            </p:cNvPr>
            <p:cNvSpPr/>
            <p:nvPr/>
          </p:nvSpPr>
          <p:spPr>
            <a:xfrm>
              <a:off x="4208838" y="1789628"/>
              <a:ext cx="876300" cy="8477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B367A37-E801-4312-888F-A259F162DEE1}"/>
                </a:ext>
              </a:extLst>
            </p:cNvPr>
            <p:cNvCxnSpPr>
              <a:stCxn id="29" idx="5"/>
            </p:cNvCxnSpPr>
            <p:nvPr/>
          </p:nvCxnSpPr>
          <p:spPr>
            <a:xfrm>
              <a:off x="2137407" y="2171894"/>
              <a:ext cx="604581" cy="968698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8105B5-C997-4EAA-B6BD-7EF075AF40DB}"/>
                </a:ext>
              </a:extLst>
            </p:cNvPr>
            <p:cNvCxnSpPr>
              <a:cxnSpLocks/>
              <a:stCxn id="29" idx="6"/>
              <a:endCxn id="34" idx="2"/>
            </p:cNvCxnSpPr>
            <p:nvPr/>
          </p:nvCxnSpPr>
          <p:spPr>
            <a:xfrm>
              <a:off x="2265738" y="1872178"/>
              <a:ext cx="1943100" cy="341313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E8ECA9C-EC0D-41FE-A6D7-75C0C7F385F7}"/>
                </a:ext>
              </a:extLst>
            </p:cNvPr>
            <p:cNvCxnSpPr>
              <a:cxnSpLocks/>
              <a:stCxn id="34" idx="4"/>
              <a:endCxn id="33" idx="0"/>
            </p:cNvCxnSpPr>
            <p:nvPr/>
          </p:nvCxnSpPr>
          <p:spPr>
            <a:xfrm>
              <a:off x="4646988" y="2637353"/>
              <a:ext cx="123825" cy="1382711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95E3829-646A-4157-A037-CB3E389DAAAF}"/>
                </a:ext>
              </a:extLst>
            </p:cNvPr>
            <p:cNvCxnSpPr>
              <a:cxnSpLocks/>
              <a:stCxn id="30" idx="6"/>
              <a:endCxn id="32" idx="2"/>
            </p:cNvCxnSpPr>
            <p:nvPr/>
          </p:nvCxnSpPr>
          <p:spPr>
            <a:xfrm>
              <a:off x="998913" y="3318391"/>
              <a:ext cx="1495425" cy="189705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55A2FE5-EAA5-4622-A2DD-9652BC7F7B6E}"/>
                </a:ext>
              </a:extLst>
            </p:cNvPr>
            <p:cNvCxnSpPr>
              <a:cxnSpLocks/>
              <a:stCxn id="31" idx="6"/>
              <a:endCxn id="33" idx="2"/>
            </p:cNvCxnSpPr>
            <p:nvPr/>
          </p:nvCxnSpPr>
          <p:spPr>
            <a:xfrm flipV="1">
              <a:off x="1579938" y="4443927"/>
              <a:ext cx="2752725" cy="533403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64F083E-F917-4162-8B1E-A7B1264AC206}"/>
                </a:ext>
              </a:extLst>
            </p:cNvPr>
            <p:cNvCxnSpPr>
              <a:cxnSpLocks/>
              <a:stCxn id="29" idx="3"/>
              <a:endCxn id="30" idx="7"/>
            </p:cNvCxnSpPr>
            <p:nvPr/>
          </p:nvCxnSpPr>
          <p:spPr>
            <a:xfrm flipH="1">
              <a:off x="870582" y="2171894"/>
              <a:ext cx="647187" cy="846780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71E4672-8712-4138-A7A2-4E310560FAC9}"/>
                </a:ext>
              </a:extLst>
            </p:cNvPr>
            <p:cNvCxnSpPr>
              <a:cxnSpLocks/>
              <a:stCxn id="30" idx="4"/>
              <a:endCxn id="31" idx="1"/>
            </p:cNvCxnSpPr>
            <p:nvPr/>
          </p:nvCxnSpPr>
          <p:spPr>
            <a:xfrm>
              <a:off x="560763" y="3742253"/>
              <a:ext cx="271206" cy="935360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40BEDD7A-8E25-44D0-BC26-717859177C6C}"/>
              </a:ext>
            </a:extLst>
          </p:cNvPr>
          <p:cNvSpPr/>
          <p:nvPr/>
        </p:nvSpPr>
        <p:spPr>
          <a:xfrm>
            <a:off x="5821400" y="3981033"/>
            <a:ext cx="1232610" cy="50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  <a:r>
              <a:rPr lang="en-US" sz="2800" baseline="-25000" dirty="0"/>
              <a:t>2</a:t>
            </a:r>
            <a:endParaRPr lang="en-US" baseline="-25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28B7CCC-3FD2-4E36-AE17-A72DBD5C5D1D}"/>
              </a:ext>
            </a:extLst>
          </p:cNvPr>
          <p:cNvSpPr/>
          <p:nvPr/>
        </p:nvSpPr>
        <p:spPr>
          <a:xfrm>
            <a:off x="5821400" y="3412741"/>
            <a:ext cx="1232610" cy="50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  <a:r>
              <a:rPr lang="en-US" sz="2800" baseline="-25000" dirty="0"/>
              <a:t>5</a:t>
            </a:r>
            <a:endParaRPr lang="en-US" baseline="-25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85252A3-7C14-4A16-A419-62D11D4B615F}"/>
              </a:ext>
            </a:extLst>
          </p:cNvPr>
          <p:cNvSpPr/>
          <p:nvPr/>
        </p:nvSpPr>
        <p:spPr>
          <a:xfrm>
            <a:off x="5821400" y="2857894"/>
            <a:ext cx="1232610" cy="50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  <a:r>
              <a:rPr lang="en-US" sz="2800" baseline="-25000" dirty="0"/>
              <a:t>6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774803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6CC0081-4EDD-4E02-9FF3-84753185D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Graphs can have directed edges 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15AFE-36FB-4B46-A0AC-975F2579E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44FB-6C74-4603-89DD-4F41354C89B6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84A63-33A6-4171-A6EA-5EA897098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C24CD-B430-4A3C-93BC-6C0B8E654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5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5D20C63-E86A-4B60-9F1E-DC42901F8A63}"/>
              </a:ext>
            </a:extLst>
          </p:cNvPr>
          <p:cNvSpPr/>
          <p:nvPr/>
        </p:nvSpPr>
        <p:spPr>
          <a:xfrm>
            <a:off x="4810125" y="1584323"/>
            <a:ext cx="876300" cy="84772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98ACD7-A74F-4B71-91F5-B2FC8AE6D35C}"/>
              </a:ext>
            </a:extLst>
          </p:cNvPr>
          <p:cNvSpPr/>
          <p:nvPr/>
        </p:nvSpPr>
        <p:spPr>
          <a:xfrm>
            <a:off x="3543300" y="3030536"/>
            <a:ext cx="876300" cy="84772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9070C3B-49BC-4B36-B3EB-7C53EC50388C}"/>
              </a:ext>
            </a:extLst>
          </p:cNvPr>
          <p:cNvSpPr/>
          <p:nvPr/>
        </p:nvSpPr>
        <p:spPr>
          <a:xfrm>
            <a:off x="4124325" y="4689475"/>
            <a:ext cx="876300" cy="84772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CC61B7E-DC31-47AE-A873-3F62943A09B5}"/>
              </a:ext>
            </a:extLst>
          </p:cNvPr>
          <p:cNvSpPr/>
          <p:nvPr/>
        </p:nvSpPr>
        <p:spPr>
          <a:xfrm>
            <a:off x="5915025" y="3220241"/>
            <a:ext cx="876300" cy="84772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6A42ADA-68B0-4652-92F9-5F488270E5DF}"/>
              </a:ext>
            </a:extLst>
          </p:cNvPr>
          <p:cNvSpPr/>
          <p:nvPr/>
        </p:nvSpPr>
        <p:spPr>
          <a:xfrm>
            <a:off x="7753350" y="4156072"/>
            <a:ext cx="876300" cy="84772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DEB20F4-6285-4A36-B555-EB791EA7F3BA}"/>
              </a:ext>
            </a:extLst>
          </p:cNvPr>
          <p:cNvSpPr/>
          <p:nvPr/>
        </p:nvSpPr>
        <p:spPr>
          <a:xfrm>
            <a:off x="7629525" y="1925636"/>
            <a:ext cx="876300" cy="84772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092E12D-AD9B-470C-B539-606709EEFE4D}"/>
              </a:ext>
            </a:extLst>
          </p:cNvPr>
          <p:cNvCxnSpPr>
            <a:stCxn id="9" idx="5"/>
          </p:cNvCxnSpPr>
          <p:nvPr/>
        </p:nvCxnSpPr>
        <p:spPr>
          <a:xfrm>
            <a:off x="5558094" y="2307902"/>
            <a:ext cx="604581" cy="968698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2F702CF-4EFB-4C08-A4CB-F621F3E2F859}"/>
              </a:ext>
            </a:extLst>
          </p:cNvPr>
          <p:cNvCxnSpPr>
            <a:cxnSpLocks/>
            <a:stCxn id="9" idx="6"/>
            <a:endCxn id="14" idx="2"/>
          </p:cNvCxnSpPr>
          <p:nvPr/>
        </p:nvCxnSpPr>
        <p:spPr>
          <a:xfrm>
            <a:off x="5686425" y="2008186"/>
            <a:ext cx="1943100" cy="341313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D59564-A4AD-4474-B4E7-C30E115179D5}"/>
              </a:ext>
            </a:extLst>
          </p:cNvPr>
          <p:cNvCxnSpPr>
            <a:cxnSpLocks/>
            <a:stCxn id="14" idx="4"/>
            <a:endCxn id="13" idx="0"/>
          </p:cNvCxnSpPr>
          <p:nvPr/>
        </p:nvCxnSpPr>
        <p:spPr>
          <a:xfrm>
            <a:off x="8067675" y="2773361"/>
            <a:ext cx="123825" cy="1382711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BD52FB-15CC-479C-9328-B8B8397B91A9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4419600" y="3454399"/>
            <a:ext cx="1495425" cy="189705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34B824C-95FE-4A77-B32F-49332E72221C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 flipV="1">
            <a:off x="5000625" y="4579935"/>
            <a:ext cx="2752725" cy="533403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90D8206-F4A8-4F55-A5E0-837866CABE8D}"/>
              </a:ext>
            </a:extLst>
          </p:cNvPr>
          <p:cNvCxnSpPr>
            <a:cxnSpLocks/>
            <a:stCxn id="9" idx="3"/>
            <a:endCxn id="10" idx="7"/>
          </p:cNvCxnSpPr>
          <p:nvPr/>
        </p:nvCxnSpPr>
        <p:spPr>
          <a:xfrm flipH="1">
            <a:off x="4291269" y="2307902"/>
            <a:ext cx="647187" cy="846780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9694D99-63BC-47E6-BF3F-05D8AFA0159D}"/>
              </a:ext>
            </a:extLst>
          </p:cNvPr>
          <p:cNvCxnSpPr>
            <a:cxnSpLocks/>
            <a:stCxn id="10" idx="4"/>
            <a:endCxn id="11" idx="1"/>
          </p:cNvCxnSpPr>
          <p:nvPr/>
        </p:nvCxnSpPr>
        <p:spPr>
          <a:xfrm>
            <a:off x="3981450" y="3878261"/>
            <a:ext cx="271206" cy="935360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0932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60667-5698-4EEB-8570-68272DA20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DFS Traversal Simulation Using a Stack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05A2E-EB5D-4A74-9CB1-9F51AB97B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B739D-4BED-4302-AA2A-3C7205EAF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6CD7A-0B11-4E9D-98C1-F0E66977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50</a:t>
            </a:fld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15432D-83EA-4C57-8867-38378E69C586}"/>
              </a:ext>
            </a:extLst>
          </p:cNvPr>
          <p:cNvSpPr/>
          <p:nvPr/>
        </p:nvSpPr>
        <p:spPr>
          <a:xfrm>
            <a:off x="8219440" y="1633020"/>
            <a:ext cx="3866456" cy="376817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DFS(G, u)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dirty="0" err="1">
                <a:latin typeface="Consolas" panose="020B0609020204030204" pitchFamily="49" charset="0"/>
              </a:rPr>
              <a:t>u.visited</a:t>
            </a:r>
            <a:r>
              <a:rPr lang="en-US" dirty="0">
                <a:latin typeface="Consolas" panose="020B0609020204030204" pitchFamily="49" charset="0"/>
              </a:rPr>
              <a:t> = true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each v ∈ </a:t>
            </a:r>
            <a:r>
              <a:rPr lang="en-US" dirty="0" err="1">
                <a:latin typeface="Consolas" panose="020B0609020204030204" pitchFamily="49" charset="0"/>
              </a:rPr>
              <a:t>G.Adj</a:t>
            </a:r>
            <a:r>
              <a:rPr lang="en-US" dirty="0">
                <a:latin typeface="Consolas" panose="020B0609020204030204" pitchFamily="49" charset="0"/>
              </a:rPr>
              <a:t>[u]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</a:t>
            </a: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v.visited</a:t>
            </a:r>
            <a:r>
              <a:rPr lang="en-US" dirty="0">
                <a:latin typeface="Consolas" panose="020B0609020204030204" pitchFamily="49" charset="0"/>
              </a:rPr>
              <a:t> == false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    DFS(</a:t>
            </a:r>
            <a:r>
              <a:rPr lang="en-US" dirty="0" err="1">
                <a:latin typeface="Consolas" panose="020B0609020204030204" pitchFamily="49" charset="0"/>
              </a:rPr>
              <a:t>G,v</a:t>
            </a:r>
            <a:r>
              <a:rPr lang="en-US" dirty="0"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</a:rPr>
              <a:t>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each u ∈ G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</a:t>
            </a:r>
            <a:r>
              <a:rPr lang="en-US" dirty="0" err="1">
                <a:latin typeface="Consolas" panose="020B0609020204030204" pitchFamily="49" charset="0"/>
              </a:rPr>
              <a:t>u.visited</a:t>
            </a:r>
            <a:r>
              <a:rPr lang="en-US" dirty="0">
                <a:latin typeface="Consolas" panose="020B0609020204030204" pitchFamily="49" charset="0"/>
              </a:rPr>
              <a:t> = false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each u ∈ G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If </a:t>
            </a:r>
            <a:r>
              <a:rPr lang="en-US" dirty="0" err="1">
                <a:latin typeface="Consolas" panose="020B0609020204030204" pitchFamily="49" charset="0"/>
              </a:rPr>
              <a:t>u.visited</a:t>
            </a:r>
            <a:r>
              <a:rPr lang="en-US" dirty="0">
                <a:latin typeface="Consolas" panose="020B0609020204030204" pitchFamily="49" charset="0"/>
              </a:rPr>
              <a:t>==false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    DFS(G, u)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C13465-30B1-4837-B054-01D4A196EF61}"/>
              </a:ext>
            </a:extLst>
          </p:cNvPr>
          <p:cNvSpPr/>
          <p:nvPr/>
        </p:nvSpPr>
        <p:spPr>
          <a:xfrm>
            <a:off x="5757471" y="1837806"/>
            <a:ext cx="1363718" cy="330823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812B1B-B388-4D71-BAFA-42B98A438D4F}"/>
              </a:ext>
            </a:extLst>
          </p:cNvPr>
          <p:cNvSpPr/>
          <p:nvPr/>
        </p:nvSpPr>
        <p:spPr>
          <a:xfrm>
            <a:off x="271431" y="5754371"/>
            <a:ext cx="5486039" cy="4616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u="sng" dirty="0"/>
              <a:t>Visit Order:</a:t>
            </a:r>
            <a:r>
              <a:rPr lang="en-US" sz="2400" b="1" dirty="0"/>
              <a:t> v</a:t>
            </a:r>
            <a:r>
              <a:rPr lang="en-US" sz="2400" b="1" baseline="-25000" dirty="0"/>
              <a:t>1 </a:t>
            </a:r>
            <a:r>
              <a:rPr lang="en-US" sz="2400" b="1" dirty="0"/>
              <a:t>v</a:t>
            </a:r>
            <a:r>
              <a:rPr lang="en-US" sz="2400" b="1" baseline="-25000" dirty="0"/>
              <a:t>2</a:t>
            </a:r>
            <a:r>
              <a:rPr lang="en-US" sz="2400" b="1" dirty="0"/>
              <a:t> v</a:t>
            </a:r>
            <a:r>
              <a:rPr lang="en-US" sz="2400" b="1" baseline="-25000" dirty="0"/>
              <a:t>5 </a:t>
            </a:r>
            <a:r>
              <a:rPr lang="en-US" sz="2400" b="1" dirty="0"/>
              <a:t>v</a:t>
            </a:r>
            <a:r>
              <a:rPr lang="en-US" sz="2400" b="1" baseline="-25000" dirty="0"/>
              <a:t>6</a:t>
            </a:r>
            <a:endParaRPr lang="en-US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F87D40-D0EE-4343-A7FF-AD2B9AB81BA5}"/>
              </a:ext>
            </a:extLst>
          </p:cNvPr>
          <p:cNvSpPr txBox="1"/>
          <p:nvPr/>
        </p:nvSpPr>
        <p:spPr>
          <a:xfrm>
            <a:off x="5994400" y="122936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5E58FB-9EEB-4617-967D-8467D2C63FE4}"/>
              </a:ext>
            </a:extLst>
          </p:cNvPr>
          <p:cNvSpPr/>
          <p:nvPr/>
        </p:nvSpPr>
        <p:spPr>
          <a:xfrm>
            <a:off x="5821400" y="4561078"/>
            <a:ext cx="1232610" cy="50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  <a:r>
              <a:rPr lang="en-US" sz="2800" baseline="-25000" dirty="0"/>
              <a:t>1</a:t>
            </a:r>
            <a:endParaRPr lang="en-US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A07579-724B-434F-8E65-467EE8CF41C9}"/>
              </a:ext>
            </a:extLst>
          </p:cNvPr>
          <p:cNvSpPr txBox="1"/>
          <p:nvPr/>
        </p:nvSpPr>
        <p:spPr>
          <a:xfrm flipH="1">
            <a:off x="4698235" y="4610473"/>
            <a:ext cx="114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v3, v4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1E1851D-8657-44BB-B00E-B9BEF8206F4D}"/>
              </a:ext>
            </a:extLst>
          </p:cNvPr>
          <p:cNvGrpSpPr/>
          <p:nvPr/>
        </p:nvGrpSpPr>
        <p:grpSpPr>
          <a:xfrm>
            <a:off x="254000" y="1932067"/>
            <a:ext cx="4246187" cy="3469125"/>
            <a:chOff x="122613" y="1448315"/>
            <a:chExt cx="5086350" cy="3952877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75AFA33-F519-46EE-BB65-DA71F148AD75}"/>
                </a:ext>
              </a:extLst>
            </p:cNvPr>
            <p:cNvSpPr/>
            <p:nvPr/>
          </p:nvSpPr>
          <p:spPr>
            <a:xfrm>
              <a:off x="1389438" y="1448315"/>
              <a:ext cx="876300" cy="8477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706AC77-55CC-41C0-9E99-FA333B6A4982}"/>
                </a:ext>
              </a:extLst>
            </p:cNvPr>
            <p:cNvSpPr/>
            <p:nvPr/>
          </p:nvSpPr>
          <p:spPr>
            <a:xfrm>
              <a:off x="122613" y="2894528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B91CDBC-2116-436F-9A3C-6E8EC48DCDA1}"/>
                </a:ext>
              </a:extLst>
            </p:cNvPr>
            <p:cNvSpPr/>
            <p:nvPr/>
          </p:nvSpPr>
          <p:spPr>
            <a:xfrm>
              <a:off x="703638" y="4553467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7E0312E-81BF-40E5-8633-1F90EACB11BC}"/>
                </a:ext>
              </a:extLst>
            </p:cNvPr>
            <p:cNvSpPr/>
            <p:nvPr/>
          </p:nvSpPr>
          <p:spPr>
            <a:xfrm>
              <a:off x="2494338" y="3084233"/>
              <a:ext cx="876300" cy="8477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374DB59-3B0E-43ED-9C7D-1D794E465B7E}"/>
                </a:ext>
              </a:extLst>
            </p:cNvPr>
            <p:cNvSpPr/>
            <p:nvPr/>
          </p:nvSpPr>
          <p:spPr>
            <a:xfrm>
              <a:off x="4332663" y="4020064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6117426-C32F-4E93-BCCF-4DC42F531E0E}"/>
                </a:ext>
              </a:extLst>
            </p:cNvPr>
            <p:cNvSpPr/>
            <p:nvPr/>
          </p:nvSpPr>
          <p:spPr>
            <a:xfrm>
              <a:off x="4208838" y="1789628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B367A37-E801-4312-888F-A259F162DEE1}"/>
                </a:ext>
              </a:extLst>
            </p:cNvPr>
            <p:cNvCxnSpPr>
              <a:stCxn id="29" idx="5"/>
            </p:cNvCxnSpPr>
            <p:nvPr/>
          </p:nvCxnSpPr>
          <p:spPr>
            <a:xfrm>
              <a:off x="2137407" y="2171894"/>
              <a:ext cx="604581" cy="968698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8105B5-C997-4EAA-B6BD-7EF075AF40DB}"/>
                </a:ext>
              </a:extLst>
            </p:cNvPr>
            <p:cNvCxnSpPr>
              <a:cxnSpLocks/>
              <a:stCxn id="29" idx="6"/>
              <a:endCxn id="34" idx="2"/>
            </p:cNvCxnSpPr>
            <p:nvPr/>
          </p:nvCxnSpPr>
          <p:spPr>
            <a:xfrm>
              <a:off x="2265738" y="1872178"/>
              <a:ext cx="1943100" cy="341313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E8ECA9C-EC0D-41FE-A6D7-75C0C7F385F7}"/>
                </a:ext>
              </a:extLst>
            </p:cNvPr>
            <p:cNvCxnSpPr>
              <a:cxnSpLocks/>
              <a:stCxn id="34" idx="4"/>
              <a:endCxn id="33" idx="0"/>
            </p:cNvCxnSpPr>
            <p:nvPr/>
          </p:nvCxnSpPr>
          <p:spPr>
            <a:xfrm>
              <a:off x="4646988" y="2637353"/>
              <a:ext cx="123825" cy="1382711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95E3829-646A-4157-A037-CB3E389DAAAF}"/>
                </a:ext>
              </a:extLst>
            </p:cNvPr>
            <p:cNvCxnSpPr>
              <a:cxnSpLocks/>
              <a:stCxn id="30" idx="6"/>
              <a:endCxn id="32" idx="2"/>
            </p:cNvCxnSpPr>
            <p:nvPr/>
          </p:nvCxnSpPr>
          <p:spPr>
            <a:xfrm>
              <a:off x="998913" y="3318391"/>
              <a:ext cx="1495425" cy="189705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55A2FE5-EAA5-4622-A2DD-9652BC7F7B6E}"/>
                </a:ext>
              </a:extLst>
            </p:cNvPr>
            <p:cNvCxnSpPr>
              <a:cxnSpLocks/>
              <a:stCxn id="31" idx="6"/>
              <a:endCxn id="33" idx="2"/>
            </p:cNvCxnSpPr>
            <p:nvPr/>
          </p:nvCxnSpPr>
          <p:spPr>
            <a:xfrm flipV="1">
              <a:off x="1579938" y="4443927"/>
              <a:ext cx="2752725" cy="533403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64F083E-F917-4162-8B1E-A7B1264AC206}"/>
                </a:ext>
              </a:extLst>
            </p:cNvPr>
            <p:cNvCxnSpPr>
              <a:cxnSpLocks/>
              <a:stCxn id="29" idx="3"/>
              <a:endCxn id="30" idx="7"/>
            </p:cNvCxnSpPr>
            <p:nvPr/>
          </p:nvCxnSpPr>
          <p:spPr>
            <a:xfrm flipH="1">
              <a:off x="870582" y="2171894"/>
              <a:ext cx="647187" cy="846780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71E4672-8712-4138-A7A2-4E310560FAC9}"/>
                </a:ext>
              </a:extLst>
            </p:cNvPr>
            <p:cNvCxnSpPr>
              <a:cxnSpLocks/>
              <a:stCxn id="30" idx="4"/>
              <a:endCxn id="31" idx="1"/>
            </p:cNvCxnSpPr>
            <p:nvPr/>
          </p:nvCxnSpPr>
          <p:spPr>
            <a:xfrm>
              <a:off x="560763" y="3742253"/>
              <a:ext cx="271206" cy="935360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40BEDD7A-8E25-44D0-BC26-717859177C6C}"/>
              </a:ext>
            </a:extLst>
          </p:cNvPr>
          <p:cNvSpPr/>
          <p:nvPr/>
        </p:nvSpPr>
        <p:spPr>
          <a:xfrm>
            <a:off x="5821400" y="3981033"/>
            <a:ext cx="1232610" cy="50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  <a:r>
              <a:rPr lang="en-US" sz="2800" baseline="-25000" dirty="0"/>
              <a:t>2</a:t>
            </a:r>
            <a:endParaRPr lang="en-US" baseline="-25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28B7CCC-3FD2-4E36-AE17-A72DBD5C5D1D}"/>
              </a:ext>
            </a:extLst>
          </p:cNvPr>
          <p:cNvSpPr/>
          <p:nvPr/>
        </p:nvSpPr>
        <p:spPr>
          <a:xfrm>
            <a:off x="5821400" y="3412741"/>
            <a:ext cx="1232610" cy="50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  <a:r>
              <a:rPr lang="en-US" sz="2800" baseline="-25000" dirty="0"/>
              <a:t>5</a:t>
            </a:r>
            <a:endParaRPr lang="en-US" baseline="-25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85252A3-7C14-4A16-A419-62D11D4B615F}"/>
              </a:ext>
            </a:extLst>
          </p:cNvPr>
          <p:cNvSpPr/>
          <p:nvPr/>
        </p:nvSpPr>
        <p:spPr>
          <a:xfrm>
            <a:off x="5821400" y="2857894"/>
            <a:ext cx="1232610" cy="50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  <a:r>
              <a:rPr lang="en-US" sz="2800" baseline="-25000" dirty="0"/>
              <a:t>6</a:t>
            </a:r>
            <a:endParaRPr lang="en-US" baseline="-25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77FB001-CD3B-4E80-9B39-5C57C17769F2}"/>
              </a:ext>
            </a:extLst>
          </p:cNvPr>
          <p:cNvSpPr txBox="1"/>
          <p:nvPr/>
        </p:nvSpPr>
        <p:spPr>
          <a:xfrm flipH="1">
            <a:off x="4698234" y="2943748"/>
            <a:ext cx="114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v3</a:t>
            </a:r>
          </a:p>
        </p:txBody>
      </p:sp>
    </p:spTree>
    <p:extLst>
      <p:ext uri="{BB962C8B-B14F-4D97-AF65-F5344CB8AC3E}">
        <p14:creationId xmlns:p14="http://schemas.microsoft.com/office/powerpoint/2010/main" val="32023765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60667-5698-4EEB-8570-68272DA20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DFS Traversal Simulation Using a Stack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05A2E-EB5D-4A74-9CB1-9F51AB97B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B739D-4BED-4302-AA2A-3C7205EAF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6CD7A-0B11-4E9D-98C1-F0E66977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51</a:t>
            </a:fld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15432D-83EA-4C57-8867-38378E69C586}"/>
              </a:ext>
            </a:extLst>
          </p:cNvPr>
          <p:cNvSpPr/>
          <p:nvPr/>
        </p:nvSpPr>
        <p:spPr>
          <a:xfrm>
            <a:off x="8219440" y="1633020"/>
            <a:ext cx="3866456" cy="376817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DFS(G, u)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dirty="0" err="1">
                <a:latin typeface="Consolas" panose="020B0609020204030204" pitchFamily="49" charset="0"/>
              </a:rPr>
              <a:t>u.visited</a:t>
            </a:r>
            <a:r>
              <a:rPr lang="en-US" dirty="0">
                <a:latin typeface="Consolas" panose="020B0609020204030204" pitchFamily="49" charset="0"/>
              </a:rPr>
              <a:t> = true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each v ∈ </a:t>
            </a:r>
            <a:r>
              <a:rPr lang="en-US" dirty="0" err="1">
                <a:latin typeface="Consolas" panose="020B0609020204030204" pitchFamily="49" charset="0"/>
              </a:rPr>
              <a:t>G.Adj</a:t>
            </a:r>
            <a:r>
              <a:rPr lang="en-US" dirty="0">
                <a:latin typeface="Consolas" panose="020B0609020204030204" pitchFamily="49" charset="0"/>
              </a:rPr>
              <a:t>[u]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</a:t>
            </a: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v.visited</a:t>
            </a:r>
            <a:r>
              <a:rPr lang="en-US" dirty="0">
                <a:latin typeface="Consolas" panose="020B0609020204030204" pitchFamily="49" charset="0"/>
              </a:rPr>
              <a:t> == false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    DFS(</a:t>
            </a:r>
            <a:r>
              <a:rPr lang="en-US" dirty="0" err="1">
                <a:latin typeface="Consolas" panose="020B0609020204030204" pitchFamily="49" charset="0"/>
              </a:rPr>
              <a:t>G,v</a:t>
            </a:r>
            <a:r>
              <a:rPr lang="en-US" dirty="0"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</a:rPr>
              <a:t>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each u ∈ G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</a:t>
            </a:r>
            <a:r>
              <a:rPr lang="en-US" dirty="0" err="1">
                <a:latin typeface="Consolas" panose="020B0609020204030204" pitchFamily="49" charset="0"/>
              </a:rPr>
              <a:t>u.visited</a:t>
            </a:r>
            <a:r>
              <a:rPr lang="en-US" dirty="0">
                <a:latin typeface="Consolas" panose="020B0609020204030204" pitchFamily="49" charset="0"/>
              </a:rPr>
              <a:t> = false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each u ∈ G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If </a:t>
            </a:r>
            <a:r>
              <a:rPr lang="en-US" dirty="0" err="1">
                <a:latin typeface="Consolas" panose="020B0609020204030204" pitchFamily="49" charset="0"/>
              </a:rPr>
              <a:t>u.visited</a:t>
            </a:r>
            <a:r>
              <a:rPr lang="en-US" dirty="0">
                <a:latin typeface="Consolas" panose="020B0609020204030204" pitchFamily="49" charset="0"/>
              </a:rPr>
              <a:t>==false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    DFS(G, u)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C13465-30B1-4837-B054-01D4A196EF61}"/>
              </a:ext>
            </a:extLst>
          </p:cNvPr>
          <p:cNvSpPr/>
          <p:nvPr/>
        </p:nvSpPr>
        <p:spPr>
          <a:xfrm>
            <a:off x="5757471" y="1837806"/>
            <a:ext cx="1363718" cy="330823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812B1B-B388-4D71-BAFA-42B98A438D4F}"/>
              </a:ext>
            </a:extLst>
          </p:cNvPr>
          <p:cNvSpPr/>
          <p:nvPr/>
        </p:nvSpPr>
        <p:spPr>
          <a:xfrm>
            <a:off x="271431" y="5754371"/>
            <a:ext cx="5486039" cy="4616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u="sng" dirty="0"/>
              <a:t>Visit Order:</a:t>
            </a:r>
            <a:r>
              <a:rPr lang="en-US" sz="2400" b="1" dirty="0"/>
              <a:t> v</a:t>
            </a:r>
            <a:r>
              <a:rPr lang="en-US" sz="2400" b="1" baseline="-25000" dirty="0"/>
              <a:t>1 </a:t>
            </a:r>
            <a:r>
              <a:rPr lang="en-US" sz="2400" b="1" dirty="0"/>
              <a:t>v</a:t>
            </a:r>
            <a:r>
              <a:rPr lang="en-US" sz="2400" b="1" baseline="-25000" dirty="0"/>
              <a:t>2</a:t>
            </a:r>
            <a:r>
              <a:rPr lang="en-US" sz="2400" b="1" dirty="0"/>
              <a:t> v</a:t>
            </a:r>
            <a:r>
              <a:rPr lang="en-US" sz="2400" b="1" baseline="-25000" dirty="0"/>
              <a:t>5</a:t>
            </a:r>
            <a:r>
              <a:rPr lang="en-US" sz="2400" b="1" dirty="0"/>
              <a:t> v</a:t>
            </a:r>
            <a:r>
              <a:rPr lang="en-US" sz="2400" b="1" baseline="-25000" dirty="0"/>
              <a:t>6</a:t>
            </a:r>
            <a:endParaRPr lang="en-US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F87D40-D0EE-4343-A7FF-AD2B9AB81BA5}"/>
              </a:ext>
            </a:extLst>
          </p:cNvPr>
          <p:cNvSpPr txBox="1"/>
          <p:nvPr/>
        </p:nvSpPr>
        <p:spPr>
          <a:xfrm>
            <a:off x="5994400" y="122936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5E58FB-9EEB-4617-967D-8467D2C63FE4}"/>
              </a:ext>
            </a:extLst>
          </p:cNvPr>
          <p:cNvSpPr/>
          <p:nvPr/>
        </p:nvSpPr>
        <p:spPr>
          <a:xfrm>
            <a:off x="5821400" y="4561078"/>
            <a:ext cx="1232610" cy="50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  <a:r>
              <a:rPr lang="en-US" sz="2800" baseline="-25000" dirty="0"/>
              <a:t>1</a:t>
            </a:r>
            <a:endParaRPr lang="en-US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A07579-724B-434F-8E65-467EE8CF41C9}"/>
              </a:ext>
            </a:extLst>
          </p:cNvPr>
          <p:cNvSpPr txBox="1"/>
          <p:nvPr/>
        </p:nvSpPr>
        <p:spPr>
          <a:xfrm flipH="1">
            <a:off x="4698235" y="4610473"/>
            <a:ext cx="114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v3, v4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1E1851D-8657-44BB-B00E-B9BEF8206F4D}"/>
              </a:ext>
            </a:extLst>
          </p:cNvPr>
          <p:cNvGrpSpPr/>
          <p:nvPr/>
        </p:nvGrpSpPr>
        <p:grpSpPr>
          <a:xfrm>
            <a:off x="254000" y="1932067"/>
            <a:ext cx="4246187" cy="3469125"/>
            <a:chOff x="122613" y="1448315"/>
            <a:chExt cx="5086350" cy="3952877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75AFA33-F519-46EE-BB65-DA71F148AD75}"/>
                </a:ext>
              </a:extLst>
            </p:cNvPr>
            <p:cNvSpPr/>
            <p:nvPr/>
          </p:nvSpPr>
          <p:spPr>
            <a:xfrm>
              <a:off x="1389438" y="1448315"/>
              <a:ext cx="876300" cy="8477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706AC77-55CC-41C0-9E99-FA333B6A4982}"/>
                </a:ext>
              </a:extLst>
            </p:cNvPr>
            <p:cNvSpPr/>
            <p:nvPr/>
          </p:nvSpPr>
          <p:spPr>
            <a:xfrm>
              <a:off x="122613" y="2894528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B91CDBC-2116-436F-9A3C-6E8EC48DCDA1}"/>
                </a:ext>
              </a:extLst>
            </p:cNvPr>
            <p:cNvSpPr/>
            <p:nvPr/>
          </p:nvSpPr>
          <p:spPr>
            <a:xfrm>
              <a:off x="703638" y="4553467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7E0312E-81BF-40E5-8633-1F90EACB11BC}"/>
                </a:ext>
              </a:extLst>
            </p:cNvPr>
            <p:cNvSpPr/>
            <p:nvPr/>
          </p:nvSpPr>
          <p:spPr>
            <a:xfrm>
              <a:off x="2494338" y="3084233"/>
              <a:ext cx="876300" cy="8477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374DB59-3B0E-43ED-9C7D-1D794E465B7E}"/>
                </a:ext>
              </a:extLst>
            </p:cNvPr>
            <p:cNvSpPr/>
            <p:nvPr/>
          </p:nvSpPr>
          <p:spPr>
            <a:xfrm>
              <a:off x="4332663" y="4020064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6117426-C32F-4E93-BCCF-4DC42F531E0E}"/>
                </a:ext>
              </a:extLst>
            </p:cNvPr>
            <p:cNvSpPr/>
            <p:nvPr/>
          </p:nvSpPr>
          <p:spPr>
            <a:xfrm>
              <a:off x="4208838" y="1789628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B367A37-E801-4312-888F-A259F162DEE1}"/>
                </a:ext>
              </a:extLst>
            </p:cNvPr>
            <p:cNvCxnSpPr>
              <a:stCxn id="29" idx="5"/>
            </p:cNvCxnSpPr>
            <p:nvPr/>
          </p:nvCxnSpPr>
          <p:spPr>
            <a:xfrm>
              <a:off x="2137407" y="2171894"/>
              <a:ext cx="604581" cy="968698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8105B5-C997-4EAA-B6BD-7EF075AF40DB}"/>
                </a:ext>
              </a:extLst>
            </p:cNvPr>
            <p:cNvCxnSpPr>
              <a:cxnSpLocks/>
              <a:stCxn id="29" idx="6"/>
              <a:endCxn id="34" idx="2"/>
            </p:cNvCxnSpPr>
            <p:nvPr/>
          </p:nvCxnSpPr>
          <p:spPr>
            <a:xfrm>
              <a:off x="2265738" y="1872178"/>
              <a:ext cx="1943100" cy="341313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E8ECA9C-EC0D-41FE-A6D7-75C0C7F385F7}"/>
                </a:ext>
              </a:extLst>
            </p:cNvPr>
            <p:cNvCxnSpPr>
              <a:cxnSpLocks/>
              <a:stCxn id="34" idx="4"/>
              <a:endCxn id="33" idx="0"/>
            </p:cNvCxnSpPr>
            <p:nvPr/>
          </p:nvCxnSpPr>
          <p:spPr>
            <a:xfrm>
              <a:off x="4646988" y="2637353"/>
              <a:ext cx="123825" cy="1382711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95E3829-646A-4157-A037-CB3E389DAAAF}"/>
                </a:ext>
              </a:extLst>
            </p:cNvPr>
            <p:cNvCxnSpPr>
              <a:cxnSpLocks/>
              <a:stCxn id="30" idx="6"/>
              <a:endCxn id="32" idx="2"/>
            </p:cNvCxnSpPr>
            <p:nvPr/>
          </p:nvCxnSpPr>
          <p:spPr>
            <a:xfrm>
              <a:off x="998913" y="3318391"/>
              <a:ext cx="1495425" cy="189705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55A2FE5-EAA5-4622-A2DD-9652BC7F7B6E}"/>
                </a:ext>
              </a:extLst>
            </p:cNvPr>
            <p:cNvCxnSpPr>
              <a:cxnSpLocks/>
              <a:stCxn id="31" idx="6"/>
              <a:endCxn id="33" idx="2"/>
            </p:cNvCxnSpPr>
            <p:nvPr/>
          </p:nvCxnSpPr>
          <p:spPr>
            <a:xfrm flipV="1">
              <a:off x="1579938" y="4443927"/>
              <a:ext cx="2752725" cy="533403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64F083E-F917-4162-8B1E-A7B1264AC206}"/>
                </a:ext>
              </a:extLst>
            </p:cNvPr>
            <p:cNvCxnSpPr>
              <a:cxnSpLocks/>
              <a:stCxn id="29" idx="3"/>
              <a:endCxn id="30" idx="7"/>
            </p:cNvCxnSpPr>
            <p:nvPr/>
          </p:nvCxnSpPr>
          <p:spPr>
            <a:xfrm flipH="1">
              <a:off x="870582" y="2171894"/>
              <a:ext cx="647187" cy="846780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71E4672-8712-4138-A7A2-4E310560FAC9}"/>
                </a:ext>
              </a:extLst>
            </p:cNvPr>
            <p:cNvCxnSpPr>
              <a:cxnSpLocks/>
              <a:stCxn id="30" idx="4"/>
              <a:endCxn id="31" idx="1"/>
            </p:cNvCxnSpPr>
            <p:nvPr/>
          </p:nvCxnSpPr>
          <p:spPr>
            <a:xfrm>
              <a:off x="560763" y="3742253"/>
              <a:ext cx="271206" cy="935360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40BEDD7A-8E25-44D0-BC26-717859177C6C}"/>
              </a:ext>
            </a:extLst>
          </p:cNvPr>
          <p:cNvSpPr/>
          <p:nvPr/>
        </p:nvSpPr>
        <p:spPr>
          <a:xfrm>
            <a:off x="5821400" y="4011607"/>
            <a:ext cx="1232610" cy="50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  <a:r>
              <a:rPr lang="en-US" sz="2800" baseline="-25000" dirty="0"/>
              <a:t>2</a:t>
            </a:r>
            <a:endParaRPr lang="en-US" baseline="-25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28B7CCC-3FD2-4E36-AE17-A72DBD5C5D1D}"/>
              </a:ext>
            </a:extLst>
          </p:cNvPr>
          <p:cNvSpPr/>
          <p:nvPr/>
        </p:nvSpPr>
        <p:spPr>
          <a:xfrm>
            <a:off x="5821400" y="3453008"/>
            <a:ext cx="1232610" cy="50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  <a:r>
              <a:rPr lang="en-US" sz="2800" baseline="-25000" dirty="0"/>
              <a:t>5</a:t>
            </a:r>
            <a:endParaRPr lang="en-US" baseline="-25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85252A3-7C14-4A16-A419-62D11D4B615F}"/>
              </a:ext>
            </a:extLst>
          </p:cNvPr>
          <p:cNvSpPr/>
          <p:nvPr/>
        </p:nvSpPr>
        <p:spPr>
          <a:xfrm>
            <a:off x="5821400" y="2909349"/>
            <a:ext cx="1232610" cy="50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  <a:r>
              <a:rPr lang="en-US" sz="2800" baseline="-25000" dirty="0"/>
              <a:t>6</a:t>
            </a:r>
            <a:endParaRPr lang="en-US" baseline="-25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1680B58-F97F-4DE0-A8A8-E6502D90FE85}"/>
              </a:ext>
            </a:extLst>
          </p:cNvPr>
          <p:cNvSpPr/>
          <p:nvPr/>
        </p:nvSpPr>
        <p:spPr>
          <a:xfrm>
            <a:off x="5817487" y="2359878"/>
            <a:ext cx="1232610" cy="50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  <a:r>
              <a:rPr lang="en-US" sz="2800" baseline="-25000" dirty="0"/>
              <a:t>3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41388925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60667-5698-4EEB-8570-68272DA20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DFS Traversal Simulation Using a Stack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05A2E-EB5D-4A74-9CB1-9F51AB97B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B739D-4BED-4302-AA2A-3C7205EAF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6CD7A-0B11-4E9D-98C1-F0E66977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52</a:t>
            </a:fld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15432D-83EA-4C57-8867-38378E69C586}"/>
              </a:ext>
            </a:extLst>
          </p:cNvPr>
          <p:cNvSpPr/>
          <p:nvPr/>
        </p:nvSpPr>
        <p:spPr>
          <a:xfrm>
            <a:off x="8219440" y="1633020"/>
            <a:ext cx="3866456" cy="376817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DFS(G, u)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dirty="0" err="1">
                <a:latin typeface="Consolas" panose="020B0609020204030204" pitchFamily="49" charset="0"/>
              </a:rPr>
              <a:t>u.visited</a:t>
            </a:r>
            <a:r>
              <a:rPr lang="en-US" dirty="0">
                <a:latin typeface="Consolas" panose="020B0609020204030204" pitchFamily="49" charset="0"/>
              </a:rPr>
              <a:t> = true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each v ∈ </a:t>
            </a:r>
            <a:r>
              <a:rPr lang="en-US" dirty="0" err="1">
                <a:latin typeface="Consolas" panose="020B0609020204030204" pitchFamily="49" charset="0"/>
              </a:rPr>
              <a:t>G.Adj</a:t>
            </a:r>
            <a:r>
              <a:rPr lang="en-US" dirty="0">
                <a:latin typeface="Consolas" panose="020B0609020204030204" pitchFamily="49" charset="0"/>
              </a:rPr>
              <a:t>[u]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</a:t>
            </a: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v.visited</a:t>
            </a:r>
            <a:r>
              <a:rPr lang="en-US" dirty="0">
                <a:latin typeface="Consolas" panose="020B0609020204030204" pitchFamily="49" charset="0"/>
              </a:rPr>
              <a:t> == false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    DFS(</a:t>
            </a:r>
            <a:r>
              <a:rPr lang="en-US" dirty="0" err="1">
                <a:latin typeface="Consolas" panose="020B0609020204030204" pitchFamily="49" charset="0"/>
              </a:rPr>
              <a:t>G,v</a:t>
            </a:r>
            <a:r>
              <a:rPr lang="en-US" dirty="0"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</a:rPr>
              <a:t>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each u ∈ G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</a:t>
            </a:r>
            <a:r>
              <a:rPr lang="en-US" dirty="0" err="1">
                <a:latin typeface="Consolas" panose="020B0609020204030204" pitchFamily="49" charset="0"/>
              </a:rPr>
              <a:t>u.visited</a:t>
            </a:r>
            <a:r>
              <a:rPr lang="en-US" dirty="0">
                <a:latin typeface="Consolas" panose="020B0609020204030204" pitchFamily="49" charset="0"/>
              </a:rPr>
              <a:t> = false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each u ∈ G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If </a:t>
            </a:r>
            <a:r>
              <a:rPr lang="en-US" dirty="0" err="1">
                <a:latin typeface="Consolas" panose="020B0609020204030204" pitchFamily="49" charset="0"/>
              </a:rPr>
              <a:t>u.visited</a:t>
            </a:r>
            <a:r>
              <a:rPr lang="en-US" dirty="0">
                <a:latin typeface="Consolas" panose="020B0609020204030204" pitchFamily="49" charset="0"/>
              </a:rPr>
              <a:t>==false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    DFS(G, u)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C13465-30B1-4837-B054-01D4A196EF61}"/>
              </a:ext>
            </a:extLst>
          </p:cNvPr>
          <p:cNvSpPr/>
          <p:nvPr/>
        </p:nvSpPr>
        <p:spPr>
          <a:xfrm>
            <a:off x="5757471" y="1752580"/>
            <a:ext cx="1363718" cy="339345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812B1B-B388-4D71-BAFA-42B98A438D4F}"/>
              </a:ext>
            </a:extLst>
          </p:cNvPr>
          <p:cNvSpPr/>
          <p:nvPr/>
        </p:nvSpPr>
        <p:spPr>
          <a:xfrm>
            <a:off x="271431" y="5754371"/>
            <a:ext cx="5486039" cy="4616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u="sng" dirty="0"/>
              <a:t>Visit Order:</a:t>
            </a:r>
            <a:r>
              <a:rPr lang="en-US" sz="2400" b="1" dirty="0"/>
              <a:t> v</a:t>
            </a:r>
            <a:r>
              <a:rPr lang="en-US" sz="2400" b="1" baseline="-25000" dirty="0"/>
              <a:t>1 </a:t>
            </a:r>
            <a:r>
              <a:rPr lang="en-US" sz="2400" b="1" dirty="0"/>
              <a:t>v</a:t>
            </a:r>
            <a:r>
              <a:rPr lang="en-US" sz="2400" b="1" baseline="-25000" dirty="0"/>
              <a:t>2</a:t>
            </a:r>
            <a:r>
              <a:rPr lang="en-US" sz="2400" b="1" dirty="0"/>
              <a:t> v</a:t>
            </a:r>
            <a:r>
              <a:rPr lang="en-US" sz="2400" b="1" baseline="-25000" dirty="0"/>
              <a:t>5</a:t>
            </a:r>
            <a:r>
              <a:rPr lang="en-US" sz="2400" b="1" dirty="0"/>
              <a:t> v</a:t>
            </a:r>
            <a:r>
              <a:rPr lang="en-US" sz="2400" b="1" baseline="-25000" dirty="0"/>
              <a:t>6 </a:t>
            </a:r>
            <a:r>
              <a:rPr lang="en-US" sz="2400" b="1" dirty="0"/>
              <a:t>v</a:t>
            </a:r>
            <a:r>
              <a:rPr lang="en-US" sz="2400" b="1" baseline="-25000" dirty="0"/>
              <a:t>3</a:t>
            </a:r>
            <a:endParaRPr lang="en-US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F87D40-D0EE-4343-A7FF-AD2B9AB81BA5}"/>
              </a:ext>
            </a:extLst>
          </p:cNvPr>
          <p:cNvSpPr txBox="1"/>
          <p:nvPr/>
        </p:nvSpPr>
        <p:spPr>
          <a:xfrm>
            <a:off x="5994400" y="122936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5E58FB-9EEB-4617-967D-8467D2C63FE4}"/>
              </a:ext>
            </a:extLst>
          </p:cNvPr>
          <p:cNvSpPr/>
          <p:nvPr/>
        </p:nvSpPr>
        <p:spPr>
          <a:xfrm>
            <a:off x="5821400" y="4561078"/>
            <a:ext cx="1232610" cy="50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  <a:r>
              <a:rPr lang="en-US" sz="2800" baseline="-25000" dirty="0"/>
              <a:t>1</a:t>
            </a:r>
            <a:endParaRPr lang="en-US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A07579-724B-434F-8E65-467EE8CF41C9}"/>
              </a:ext>
            </a:extLst>
          </p:cNvPr>
          <p:cNvSpPr txBox="1"/>
          <p:nvPr/>
        </p:nvSpPr>
        <p:spPr>
          <a:xfrm flipH="1">
            <a:off x="4698235" y="4610473"/>
            <a:ext cx="114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v3, v4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1E1851D-8657-44BB-B00E-B9BEF8206F4D}"/>
              </a:ext>
            </a:extLst>
          </p:cNvPr>
          <p:cNvGrpSpPr/>
          <p:nvPr/>
        </p:nvGrpSpPr>
        <p:grpSpPr>
          <a:xfrm>
            <a:off x="254000" y="1932067"/>
            <a:ext cx="4246187" cy="3469125"/>
            <a:chOff x="122613" y="1448315"/>
            <a:chExt cx="5086350" cy="3952877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75AFA33-F519-46EE-BB65-DA71F148AD75}"/>
                </a:ext>
              </a:extLst>
            </p:cNvPr>
            <p:cNvSpPr/>
            <p:nvPr/>
          </p:nvSpPr>
          <p:spPr>
            <a:xfrm>
              <a:off x="1389438" y="1448315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706AC77-55CC-41C0-9E99-FA333B6A4982}"/>
                </a:ext>
              </a:extLst>
            </p:cNvPr>
            <p:cNvSpPr/>
            <p:nvPr/>
          </p:nvSpPr>
          <p:spPr>
            <a:xfrm>
              <a:off x="122613" y="2894528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B91CDBC-2116-436F-9A3C-6E8EC48DCDA1}"/>
                </a:ext>
              </a:extLst>
            </p:cNvPr>
            <p:cNvSpPr/>
            <p:nvPr/>
          </p:nvSpPr>
          <p:spPr>
            <a:xfrm>
              <a:off x="703638" y="4553467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7E0312E-81BF-40E5-8633-1F90EACB11BC}"/>
                </a:ext>
              </a:extLst>
            </p:cNvPr>
            <p:cNvSpPr/>
            <p:nvPr/>
          </p:nvSpPr>
          <p:spPr>
            <a:xfrm>
              <a:off x="2494338" y="3084233"/>
              <a:ext cx="876300" cy="8477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374DB59-3B0E-43ED-9C7D-1D794E465B7E}"/>
                </a:ext>
              </a:extLst>
            </p:cNvPr>
            <p:cNvSpPr/>
            <p:nvPr/>
          </p:nvSpPr>
          <p:spPr>
            <a:xfrm>
              <a:off x="4332663" y="4020064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6117426-C32F-4E93-BCCF-4DC42F531E0E}"/>
                </a:ext>
              </a:extLst>
            </p:cNvPr>
            <p:cNvSpPr/>
            <p:nvPr/>
          </p:nvSpPr>
          <p:spPr>
            <a:xfrm>
              <a:off x="4208838" y="1789628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B367A37-E801-4312-888F-A259F162DEE1}"/>
                </a:ext>
              </a:extLst>
            </p:cNvPr>
            <p:cNvCxnSpPr>
              <a:stCxn id="29" idx="5"/>
            </p:cNvCxnSpPr>
            <p:nvPr/>
          </p:nvCxnSpPr>
          <p:spPr>
            <a:xfrm>
              <a:off x="2137407" y="2171894"/>
              <a:ext cx="604581" cy="968698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8105B5-C997-4EAA-B6BD-7EF075AF40DB}"/>
                </a:ext>
              </a:extLst>
            </p:cNvPr>
            <p:cNvCxnSpPr>
              <a:cxnSpLocks/>
              <a:stCxn id="29" idx="6"/>
              <a:endCxn id="34" idx="2"/>
            </p:cNvCxnSpPr>
            <p:nvPr/>
          </p:nvCxnSpPr>
          <p:spPr>
            <a:xfrm>
              <a:off x="2265738" y="1872178"/>
              <a:ext cx="1943100" cy="341313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E8ECA9C-EC0D-41FE-A6D7-75C0C7F385F7}"/>
                </a:ext>
              </a:extLst>
            </p:cNvPr>
            <p:cNvCxnSpPr>
              <a:cxnSpLocks/>
              <a:stCxn id="34" idx="4"/>
              <a:endCxn id="33" idx="0"/>
            </p:cNvCxnSpPr>
            <p:nvPr/>
          </p:nvCxnSpPr>
          <p:spPr>
            <a:xfrm>
              <a:off x="4646988" y="2637353"/>
              <a:ext cx="123825" cy="1382711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95E3829-646A-4157-A037-CB3E389DAAAF}"/>
                </a:ext>
              </a:extLst>
            </p:cNvPr>
            <p:cNvCxnSpPr>
              <a:cxnSpLocks/>
              <a:stCxn id="30" idx="6"/>
              <a:endCxn id="32" idx="2"/>
            </p:cNvCxnSpPr>
            <p:nvPr/>
          </p:nvCxnSpPr>
          <p:spPr>
            <a:xfrm>
              <a:off x="998913" y="3318391"/>
              <a:ext cx="1495425" cy="189705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55A2FE5-EAA5-4622-A2DD-9652BC7F7B6E}"/>
                </a:ext>
              </a:extLst>
            </p:cNvPr>
            <p:cNvCxnSpPr>
              <a:cxnSpLocks/>
              <a:stCxn id="31" idx="6"/>
              <a:endCxn id="33" idx="2"/>
            </p:cNvCxnSpPr>
            <p:nvPr/>
          </p:nvCxnSpPr>
          <p:spPr>
            <a:xfrm flipV="1">
              <a:off x="1579938" y="4443927"/>
              <a:ext cx="2752725" cy="533403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64F083E-F917-4162-8B1E-A7B1264AC206}"/>
                </a:ext>
              </a:extLst>
            </p:cNvPr>
            <p:cNvCxnSpPr>
              <a:cxnSpLocks/>
              <a:stCxn id="29" idx="3"/>
              <a:endCxn id="30" idx="7"/>
            </p:cNvCxnSpPr>
            <p:nvPr/>
          </p:nvCxnSpPr>
          <p:spPr>
            <a:xfrm flipH="1">
              <a:off x="870582" y="2171894"/>
              <a:ext cx="647187" cy="846780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71E4672-8712-4138-A7A2-4E310560FAC9}"/>
                </a:ext>
              </a:extLst>
            </p:cNvPr>
            <p:cNvCxnSpPr>
              <a:cxnSpLocks/>
              <a:stCxn id="30" idx="4"/>
              <a:endCxn id="31" idx="1"/>
            </p:cNvCxnSpPr>
            <p:nvPr/>
          </p:nvCxnSpPr>
          <p:spPr>
            <a:xfrm>
              <a:off x="560763" y="3742253"/>
              <a:ext cx="271206" cy="935360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40BEDD7A-8E25-44D0-BC26-717859177C6C}"/>
              </a:ext>
            </a:extLst>
          </p:cNvPr>
          <p:cNvSpPr/>
          <p:nvPr/>
        </p:nvSpPr>
        <p:spPr>
          <a:xfrm>
            <a:off x="5821400" y="4011607"/>
            <a:ext cx="1232610" cy="50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  <a:r>
              <a:rPr lang="en-US" sz="2800" baseline="-25000" dirty="0"/>
              <a:t>2</a:t>
            </a:r>
            <a:endParaRPr lang="en-US" baseline="-25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28B7CCC-3FD2-4E36-AE17-A72DBD5C5D1D}"/>
              </a:ext>
            </a:extLst>
          </p:cNvPr>
          <p:cNvSpPr/>
          <p:nvPr/>
        </p:nvSpPr>
        <p:spPr>
          <a:xfrm>
            <a:off x="5821400" y="3453008"/>
            <a:ext cx="1232610" cy="50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  <a:r>
              <a:rPr lang="en-US" sz="2800" baseline="-25000" dirty="0"/>
              <a:t>5</a:t>
            </a:r>
            <a:endParaRPr lang="en-US" baseline="-25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85252A3-7C14-4A16-A419-62D11D4B615F}"/>
              </a:ext>
            </a:extLst>
          </p:cNvPr>
          <p:cNvSpPr/>
          <p:nvPr/>
        </p:nvSpPr>
        <p:spPr>
          <a:xfrm>
            <a:off x="5821400" y="2909349"/>
            <a:ext cx="1232610" cy="50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  <a:r>
              <a:rPr lang="en-US" sz="2800" baseline="-25000" dirty="0"/>
              <a:t>6</a:t>
            </a:r>
            <a:endParaRPr lang="en-US" baseline="-25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1680B58-F97F-4DE0-A8A8-E6502D90FE85}"/>
              </a:ext>
            </a:extLst>
          </p:cNvPr>
          <p:cNvSpPr/>
          <p:nvPr/>
        </p:nvSpPr>
        <p:spPr>
          <a:xfrm>
            <a:off x="5817487" y="2359878"/>
            <a:ext cx="1232610" cy="50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  <a:r>
              <a:rPr lang="en-US" sz="2800" baseline="-25000" dirty="0"/>
              <a:t>3</a:t>
            </a:r>
            <a:endParaRPr lang="en-US" baseline="-25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875F89-1DBF-40D6-990A-2D49C7485F93}"/>
              </a:ext>
            </a:extLst>
          </p:cNvPr>
          <p:cNvSpPr txBox="1"/>
          <p:nvPr/>
        </p:nvSpPr>
        <p:spPr>
          <a:xfrm flipH="1">
            <a:off x="4763514" y="2486325"/>
            <a:ext cx="114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v4</a:t>
            </a:r>
          </a:p>
        </p:txBody>
      </p:sp>
    </p:spTree>
    <p:extLst>
      <p:ext uri="{BB962C8B-B14F-4D97-AF65-F5344CB8AC3E}">
        <p14:creationId xmlns:p14="http://schemas.microsoft.com/office/powerpoint/2010/main" val="42451307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60667-5698-4EEB-8570-68272DA20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DFS Traversal Simulation Using a Stack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05A2E-EB5D-4A74-9CB1-9F51AB97B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B739D-4BED-4302-AA2A-3C7205EAF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6CD7A-0B11-4E9D-98C1-F0E66977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53</a:t>
            </a:fld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15432D-83EA-4C57-8867-38378E69C586}"/>
              </a:ext>
            </a:extLst>
          </p:cNvPr>
          <p:cNvSpPr/>
          <p:nvPr/>
        </p:nvSpPr>
        <p:spPr>
          <a:xfrm>
            <a:off x="8219440" y="1633020"/>
            <a:ext cx="3866456" cy="376817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DFS(G, u)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dirty="0" err="1">
                <a:latin typeface="Consolas" panose="020B0609020204030204" pitchFamily="49" charset="0"/>
              </a:rPr>
              <a:t>u.visited</a:t>
            </a:r>
            <a:r>
              <a:rPr lang="en-US" dirty="0">
                <a:latin typeface="Consolas" panose="020B0609020204030204" pitchFamily="49" charset="0"/>
              </a:rPr>
              <a:t> = true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each v ∈ </a:t>
            </a:r>
            <a:r>
              <a:rPr lang="en-US" dirty="0" err="1">
                <a:latin typeface="Consolas" panose="020B0609020204030204" pitchFamily="49" charset="0"/>
              </a:rPr>
              <a:t>G.Adj</a:t>
            </a:r>
            <a:r>
              <a:rPr lang="en-US" dirty="0">
                <a:latin typeface="Consolas" panose="020B0609020204030204" pitchFamily="49" charset="0"/>
              </a:rPr>
              <a:t>[u]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</a:t>
            </a: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v.visited</a:t>
            </a:r>
            <a:r>
              <a:rPr lang="en-US" dirty="0">
                <a:latin typeface="Consolas" panose="020B0609020204030204" pitchFamily="49" charset="0"/>
              </a:rPr>
              <a:t> == false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    DFS(</a:t>
            </a:r>
            <a:r>
              <a:rPr lang="en-US" dirty="0" err="1">
                <a:latin typeface="Consolas" panose="020B0609020204030204" pitchFamily="49" charset="0"/>
              </a:rPr>
              <a:t>G,v</a:t>
            </a:r>
            <a:r>
              <a:rPr lang="en-US" dirty="0"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</a:rPr>
              <a:t>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each u ∈ G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</a:t>
            </a:r>
            <a:r>
              <a:rPr lang="en-US" dirty="0" err="1">
                <a:latin typeface="Consolas" panose="020B0609020204030204" pitchFamily="49" charset="0"/>
              </a:rPr>
              <a:t>u.visited</a:t>
            </a:r>
            <a:r>
              <a:rPr lang="en-US" dirty="0">
                <a:latin typeface="Consolas" panose="020B0609020204030204" pitchFamily="49" charset="0"/>
              </a:rPr>
              <a:t> = false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each u ∈ G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If </a:t>
            </a:r>
            <a:r>
              <a:rPr lang="en-US" dirty="0" err="1">
                <a:latin typeface="Consolas" panose="020B0609020204030204" pitchFamily="49" charset="0"/>
              </a:rPr>
              <a:t>u.visited</a:t>
            </a:r>
            <a:r>
              <a:rPr lang="en-US" dirty="0">
                <a:latin typeface="Consolas" panose="020B0609020204030204" pitchFamily="49" charset="0"/>
              </a:rPr>
              <a:t>==false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    DFS(G, u)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C13465-30B1-4837-B054-01D4A196EF61}"/>
              </a:ext>
            </a:extLst>
          </p:cNvPr>
          <p:cNvSpPr/>
          <p:nvPr/>
        </p:nvSpPr>
        <p:spPr>
          <a:xfrm>
            <a:off x="5757471" y="1752580"/>
            <a:ext cx="1363718" cy="339345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812B1B-B388-4D71-BAFA-42B98A438D4F}"/>
              </a:ext>
            </a:extLst>
          </p:cNvPr>
          <p:cNvSpPr/>
          <p:nvPr/>
        </p:nvSpPr>
        <p:spPr>
          <a:xfrm>
            <a:off x="271431" y="5754371"/>
            <a:ext cx="5486039" cy="4616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u="sng" dirty="0"/>
              <a:t>Visit Order:</a:t>
            </a:r>
            <a:r>
              <a:rPr lang="en-US" sz="2400" b="1" dirty="0"/>
              <a:t> v</a:t>
            </a:r>
            <a:r>
              <a:rPr lang="en-US" sz="2400" b="1" baseline="-25000" dirty="0"/>
              <a:t>1 </a:t>
            </a:r>
            <a:r>
              <a:rPr lang="en-US" sz="2400" b="1" dirty="0"/>
              <a:t>v</a:t>
            </a:r>
            <a:r>
              <a:rPr lang="en-US" sz="2400" b="1" baseline="-25000" dirty="0"/>
              <a:t>2</a:t>
            </a:r>
            <a:r>
              <a:rPr lang="en-US" sz="2400" b="1" dirty="0"/>
              <a:t> v</a:t>
            </a:r>
            <a:r>
              <a:rPr lang="en-US" sz="2400" b="1" baseline="-25000" dirty="0"/>
              <a:t>5</a:t>
            </a:r>
            <a:r>
              <a:rPr lang="en-US" sz="2400" b="1" dirty="0"/>
              <a:t> v</a:t>
            </a:r>
            <a:r>
              <a:rPr lang="en-US" sz="2400" b="1" baseline="-25000" dirty="0"/>
              <a:t>6 </a:t>
            </a:r>
            <a:r>
              <a:rPr lang="en-US" sz="2400" b="1" dirty="0"/>
              <a:t>v</a:t>
            </a:r>
            <a:r>
              <a:rPr lang="en-US" sz="2400" b="1" baseline="-25000" dirty="0"/>
              <a:t>3</a:t>
            </a:r>
            <a:endParaRPr lang="en-US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F87D40-D0EE-4343-A7FF-AD2B9AB81BA5}"/>
              </a:ext>
            </a:extLst>
          </p:cNvPr>
          <p:cNvSpPr txBox="1"/>
          <p:nvPr/>
        </p:nvSpPr>
        <p:spPr>
          <a:xfrm>
            <a:off x="5994400" y="122936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5E58FB-9EEB-4617-967D-8467D2C63FE4}"/>
              </a:ext>
            </a:extLst>
          </p:cNvPr>
          <p:cNvSpPr/>
          <p:nvPr/>
        </p:nvSpPr>
        <p:spPr>
          <a:xfrm>
            <a:off x="5821400" y="4561078"/>
            <a:ext cx="1232610" cy="50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  <a:r>
              <a:rPr lang="en-US" sz="2800" baseline="-25000" dirty="0"/>
              <a:t>1</a:t>
            </a:r>
            <a:endParaRPr lang="en-US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A07579-724B-434F-8E65-467EE8CF41C9}"/>
              </a:ext>
            </a:extLst>
          </p:cNvPr>
          <p:cNvSpPr txBox="1"/>
          <p:nvPr/>
        </p:nvSpPr>
        <p:spPr>
          <a:xfrm flipH="1">
            <a:off x="4698235" y="4610473"/>
            <a:ext cx="114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v3, v4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1E1851D-8657-44BB-B00E-B9BEF8206F4D}"/>
              </a:ext>
            </a:extLst>
          </p:cNvPr>
          <p:cNvGrpSpPr/>
          <p:nvPr/>
        </p:nvGrpSpPr>
        <p:grpSpPr>
          <a:xfrm>
            <a:off x="254000" y="1932067"/>
            <a:ext cx="4246187" cy="3469125"/>
            <a:chOff x="122613" y="1448315"/>
            <a:chExt cx="5086350" cy="3952877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75AFA33-F519-46EE-BB65-DA71F148AD75}"/>
                </a:ext>
              </a:extLst>
            </p:cNvPr>
            <p:cNvSpPr/>
            <p:nvPr/>
          </p:nvSpPr>
          <p:spPr>
            <a:xfrm>
              <a:off x="1389438" y="1448315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706AC77-55CC-41C0-9E99-FA333B6A4982}"/>
                </a:ext>
              </a:extLst>
            </p:cNvPr>
            <p:cNvSpPr/>
            <p:nvPr/>
          </p:nvSpPr>
          <p:spPr>
            <a:xfrm>
              <a:off x="122613" y="2894528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B91CDBC-2116-436F-9A3C-6E8EC48DCDA1}"/>
                </a:ext>
              </a:extLst>
            </p:cNvPr>
            <p:cNvSpPr/>
            <p:nvPr/>
          </p:nvSpPr>
          <p:spPr>
            <a:xfrm>
              <a:off x="703638" y="4553467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7E0312E-81BF-40E5-8633-1F90EACB11BC}"/>
                </a:ext>
              </a:extLst>
            </p:cNvPr>
            <p:cNvSpPr/>
            <p:nvPr/>
          </p:nvSpPr>
          <p:spPr>
            <a:xfrm>
              <a:off x="2494338" y="3084233"/>
              <a:ext cx="876300" cy="8477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374DB59-3B0E-43ED-9C7D-1D794E465B7E}"/>
                </a:ext>
              </a:extLst>
            </p:cNvPr>
            <p:cNvSpPr/>
            <p:nvPr/>
          </p:nvSpPr>
          <p:spPr>
            <a:xfrm>
              <a:off x="4332663" y="4020064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6117426-C32F-4E93-BCCF-4DC42F531E0E}"/>
                </a:ext>
              </a:extLst>
            </p:cNvPr>
            <p:cNvSpPr/>
            <p:nvPr/>
          </p:nvSpPr>
          <p:spPr>
            <a:xfrm>
              <a:off x="4208838" y="1789628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B367A37-E801-4312-888F-A259F162DEE1}"/>
                </a:ext>
              </a:extLst>
            </p:cNvPr>
            <p:cNvCxnSpPr>
              <a:stCxn id="29" idx="5"/>
            </p:cNvCxnSpPr>
            <p:nvPr/>
          </p:nvCxnSpPr>
          <p:spPr>
            <a:xfrm>
              <a:off x="2137407" y="2171894"/>
              <a:ext cx="604581" cy="968698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8105B5-C997-4EAA-B6BD-7EF075AF40DB}"/>
                </a:ext>
              </a:extLst>
            </p:cNvPr>
            <p:cNvCxnSpPr>
              <a:cxnSpLocks/>
              <a:stCxn id="29" idx="6"/>
              <a:endCxn id="34" idx="2"/>
            </p:cNvCxnSpPr>
            <p:nvPr/>
          </p:nvCxnSpPr>
          <p:spPr>
            <a:xfrm>
              <a:off x="2265738" y="1872178"/>
              <a:ext cx="1943100" cy="341313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E8ECA9C-EC0D-41FE-A6D7-75C0C7F385F7}"/>
                </a:ext>
              </a:extLst>
            </p:cNvPr>
            <p:cNvCxnSpPr>
              <a:cxnSpLocks/>
              <a:stCxn id="34" idx="4"/>
              <a:endCxn id="33" idx="0"/>
            </p:cNvCxnSpPr>
            <p:nvPr/>
          </p:nvCxnSpPr>
          <p:spPr>
            <a:xfrm>
              <a:off x="4646988" y="2637353"/>
              <a:ext cx="123825" cy="1382711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95E3829-646A-4157-A037-CB3E389DAAAF}"/>
                </a:ext>
              </a:extLst>
            </p:cNvPr>
            <p:cNvCxnSpPr>
              <a:cxnSpLocks/>
              <a:stCxn id="30" idx="6"/>
              <a:endCxn id="32" idx="2"/>
            </p:cNvCxnSpPr>
            <p:nvPr/>
          </p:nvCxnSpPr>
          <p:spPr>
            <a:xfrm>
              <a:off x="998913" y="3318391"/>
              <a:ext cx="1495425" cy="189705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55A2FE5-EAA5-4622-A2DD-9652BC7F7B6E}"/>
                </a:ext>
              </a:extLst>
            </p:cNvPr>
            <p:cNvCxnSpPr>
              <a:cxnSpLocks/>
              <a:stCxn id="31" idx="6"/>
              <a:endCxn id="33" idx="2"/>
            </p:cNvCxnSpPr>
            <p:nvPr/>
          </p:nvCxnSpPr>
          <p:spPr>
            <a:xfrm flipV="1">
              <a:off x="1579938" y="4443927"/>
              <a:ext cx="2752725" cy="533403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64F083E-F917-4162-8B1E-A7B1264AC206}"/>
                </a:ext>
              </a:extLst>
            </p:cNvPr>
            <p:cNvCxnSpPr>
              <a:cxnSpLocks/>
              <a:stCxn id="29" idx="3"/>
              <a:endCxn id="30" idx="7"/>
            </p:cNvCxnSpPr>
            <p:nvPr/>
          </p:nvCxnSpPr>
          <p:spPr>
            <a:xfrm flipH="1">
              <a:off x="870582" y="2171894"/>
              <a:ext cx="647187" cy="846780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71E4672-8712-4138-A7A2-4E310560FAC9}"/>
                </a:ext>
              </a:extLst>
            </p:cNvPr>
            <p:cNvCxnSpPr>
              <a:cxnSpLocks/>
              <a:stCxn id="30" idx="4"/>
              <a:endCxn id="31" idx="1"/>
            </p:cNvCxnSpPr>
            <p:nvPr/>
          </p:nvCxnSpPr>
          <p:spPr>
            <a:xfrm>
              <a:off x="560763" y="3742253"/>
              <a:ext cx="271206" cy="935360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40BEDD7A-8E25-44D0-BC26-717859177C6C}"/>
              </a:ext>
            </a:extLst>
          </p:cNvPr>
          <p:cNvSpPr/>
          <p:nvPr/>
        </p:nvSpPr>
        <p:spPr>
          <a:xfrm>
            <a:off x="5821400" y="4011607"/>
            <a:ext cx="1232610" cy="50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  <a:r>
              <a:rPr lang="en-US" sz="2800" baseline="-25000" dirty="0"/>
              <a:t>2</a:t>
            </a:r>
            <a:endParaRPr lang="en-US" baseline="-25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28B7CCC-3FD2-4E36-AE17-A72DBD5C5D1D}"/>
              </a:ext>
            </a:extLst>
          </p:cNvPr>
          <p:cNvSpPr/>
          <p:nvPr/>
        </p:nvSpPr>
        <p:spPr>
          <a:xfrm>
            <a:off x="5821400" y="3453008"/>
            <a:ext cx="1232610" cy="50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  <a:r>
              <a:rPr lang="en-US" sz="2800" baseline="-25000" dirty="0"/>
              <a:t>5</a:t>
            </a:r>
            <a:endParaRPr lang="en-US" baseline="-25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85252A3-7C14-4A16-A419-62D11D4B615F}"/>
              </a:ext>
            </a:extLst>
          </p:cNvPr>
          <p:cNvSpPr/>
          <p:nvPr/>
        </p:nvSpPr>
        <p:spPr>
          <a:xfrm>
            <a:off x="5821400" y="2909349"/>
            <a:ext cx="1232610" cy="50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  <a:r>
              <a:rPr lang="en-US" sz="2800" baseline="-25000" dirty="0"/>
              <a:t>6</a:t>
            </a:r>
            <a:endParaRPr lang="en-US" baseline="-25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1680B58-F97F-4DE0-A8A8-E6502D90FE85}"/>
              </a:ext>
            </a:extLst>
          </p:cNvPr>
          <p:cNvSpPr/>
          <p:nvPr/>
        </p:nvSpPr>
        <p:spPr>
          <a:xfrm>
            <a:off x="5817487" y="2359878"/>
            <a:ext cx="1232610" cy="50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  <a:r>
              <a:rPr lang="en-US" sz="2800" baseline="-25000" dirty="0"/>
              <a:t>3</a:t>
            </a:r>
            <a:endParaRPr lang="en-US" baseline="-250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AE5E151-A12C-44ED-8914-442914AC856B}"/>
              </a:ext>
            </a:extLst>
          </p:cNvPr>
          <p:cNvSpPr/>
          <p:nvPr/>
        </p:nvSpPr>
        <p:spPr>
          <a:xfrm>
            <a:off x="5817487" y="1810204"/>
            <a:ext cx="1232610" cy="50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  <a:r>
              <a:rPr lang="en-US" sz="2800" baseline="-25000" dirty="0"/>
              <a:t>4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7815036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60667-5698-4EEB-8570-68272DA20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DFS Traversal Simulation Using a Stack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05A2E-EB5D-4A74-9CB1-9F51AB97B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B739D-4BED-4302-AA2A-3C7205EAF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6CD7A-0B11-4E9D-98C1-F0E66977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54</a:t>
            </a:fld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15432D-83EA-4C57-8867-38378E69C586}"/>
              </a:ext>
            </a:extLst>
          </p:cNvPr>
          <p:cNvSpPr/>
          <p:nvPr/>
        </p:nvSpPr>
        <p:spPr>
          <a:xfrm>
            <a:off x="8219440" y="1633020"/>
            <a:ext cx="3866456" cy="376817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DFS(G, u)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dirty="0" err="1">
                <a:latin typeface="Consolas" panose="020B0609020204030204" pitchFamily="49" charset="0"/>
              </a:rPr>
              <a:t>u.visited</a:t>
            </a:r>
            <a:r>
              <a:rPr lang="en-US" dirty="0">
                <a:latin typeface="Consolas" panose="020B0609020204030204" pitchFamily="49" charset="0"/>
              </a:rPr>
              <a:t> = true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each v ∈ </a:t>
            </a:r>
            <a:r>
              <a:rPr lang="en-US" dirty="0" err="1">
                <a:latin typeface="Consolas" panose="020B0609020204030204" pitchFamily="49" charset="0"/>
              </a:rPr>
              <a:t>G.Adj</a:t>
            </a:r>
            <a:r>
              <a:rPr lang="en-US" dirty="0">
                <a:latin typeface="Consolas" panose="020B0609020204030204" pitchFamily="49" charset="0"/>
              </a:rPr>
              <a:t>[u]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</a:t>
            </a: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v.visited</a:t>
            </a:r>
            <a:r>
              <a:rPr lang="en-US" dirty="0">
                <a:latin typeface="Consolas" panose="020B0609020204030204" pitchFamily="49" charset="0"/>
              </a:rPr>
              <a:t> == false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    DFS(</a:t>
            </a:r>
            <a:r>
              <a:rPr lang="en-US" dirty="0" err="1">
                <a:latin typeface="Consolas" panose="020B0609020204030204" pitchFamily="49" charset="0"/>
              </a:rPr>
              <a:t>G,v</a:t>
            </a:r>
            <a:r>
              <a:rPr lang="en-US" dirty="0"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</a:rPr>
              <a:t>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each u ∈ G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</a:t>
            </a:r>
            <a:r>
              <a:rPr lang="en-US" dirty="0" err="1">
                <a:latin typeface="Consolas" panose="020B0609020204030204" pitchFamily="49" charset="0"/>
              </a:rPr>
              <a:t>u.visited</a:t>
            </a:r>
            <a:r>
              <a:rPr lang="en-US" dirty="0">
                <a:latin typeface="Consolas" panose="020B0609020204030204" pitchFamily="49" charset="0"/>
              </a:rPr>
              <a:t> = false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each u ∈ G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If </a:t>
            </a:r>
            <a:r>
              <a:rPr lang="en-US" dirty="0" err="1">
                <a:latin typeface="Consolas" panose="020B0609020204030204" pitchFamily="49" charset="0"/>
              </a:rPr>
              <a:t>u.visited</a:t>
            </a:r>
            <a:r>
              <a:rPr lang="en-US" dirty="0">
                <a:latin typeface="Consolas" panose="020B0609020204030204" pitchFamily="49" charset="0"/>
              </a:rPr>
              <a:t>==false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    DFS(G, u)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C13465-30B1-4837-B054-01D4A196EF61}"/>
              </a:ext>
            </a:extLst>
          </p:cNvPr>
          <p:cNvSpPr/>
          <p:nvPr/>
        </p:nvSpPr>
        <p:spPr>
          <a:xfrm>
            <a:off x="5757471" y="1752580"/>
            <a:ext cx="1363718" cy="339345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812B1B-B388-4D71-BAFA-42B98A438D4F}"/>
              </a:ext>
            </a:extLst>
          </p:cNvPr>
          <p:cNvSpPr/>
          <p:nvPr/>
        </p:nvSpPr>
        <p:spPr>
          <a:xfrm>
            <a:off x="271431" y="5754371"/>
            <a:ext cx="5486039" cy="4616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u="sng" dirty="0"/>
              <a:t>Visit Order:</a:t>
            </a:r>
            <a:r>
              <a:rPr lang="en-US" sz="2400" b="1" dirty="0"/>
              <a:t> v</a:t>
            </a:r>
            <a:r>
              <a:rPr lang="en-US" sz="2400" b="1" baseline="-25000" dirty="0"/>
              <a:t>1 </a:t>
            </a:r>
            <a:r>
              <a:rPr lang="en-US" sz="2400" b="1" dirty="0"/>
              <a:t>v</a:t>
            </a:r>
            <a:r>
              <a:rPr lang="en-US" sz="2400" b="1" baseline="-25000" dirty="0"/>
              <a:t>2</a:t>
            </a:r>
            <a:r>
              <a:rPr lang="en-US" sz="2400" b="1" dirty="0"/>
              <a:t> v</a:t>
            </a:r>
            <a:r>
              <a:rPr lang="en-US" sz="2400" b="1" baseline="-25000" dirty="0"/>
              <a:t>5</a:t>
            </a:r>
            <a:r>
              <a:rPr lang="en-US" sz="2400" b="1" dirty="0"/>
              <a:t> v</a:t>
            </a:r>
            <a:r>
              <a:rPr lang="en-US" sz="2400" b="1" baseline="-25000" dirty="0"/>
              <a:t>6 </a:t>
            </a:r>
            <a:r>
              <a:rPr lang="en-US" sz="2400" b="1" dirty="0"/>
              <a:t>v</a:t>
            </a:r>
            <a:r>
              <a:rPr lang="en-US" sz="2400" b="1" baseline="-25000" dirty="0"/>
              <a:t>3 </a:t>
            </a:r>
            <a:r>
              <a:rPr lang="en-US" sz="2400" b="1" dirty="0"/>
              <a:t>v</a:t>
            </a:r>
            <a:r>
              <a:rPr lang="en-US" sz="2400" b="1" baseline="-25000" dirty="0"/>
              <a:t>4 </a:t>
            </a:r>
            <a:endParaRPr lang="en-US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F87D40-D0EE-4343-A7FF-AD2B9AB81BA5}"/>
              </a:ext>
            </a:extLst>
          </p:cNvPr>
          <p:cNvSpPr txBox="1"/>
          <p:nvPr/>
        </p:nvSpPr>
        <p:spPr>
          <a:xfrm>
            <a:off x="5994400" y="122936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5E58FB-9EEB-4617-967D-8467D2C63FE4}"/>
              </a:ext>
            </a:extLst>
          </p:cNvPr>
          <p:cNvSpPr/>
          <p:nvPr/>
        </p:nvSpPr>
        <p:spPr>
          <a:xfrm>
            <a:off x="5821400" y="4561078"/>
            <a:ext cx="1232610" cy="50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  <a:r>
              <a:rPr lang="en-US" sz="2800" baseline="-25000" dirty="0"/>
              <a:t>1</a:t>
            </a:r>
            <a:endParaRPr lang="en-US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A07579-724B-434F-8E65-467EE8CF41C9}"/>
              </a:ext>
            </a:extLst>
          </p:cNvPr>
          <p:cNvSpPr txBox="1"/>
          <p:nvPr/>
        </p:nvSpPr>
        <p:spPr>
          <a:xfrm flipH="1">
            <a:off x="4698235" y="4610473"/>
            <a:ext cx="114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v3, v4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1E1851D-8657-44BB-B00E-B9BEF8206F4D}"/>
              </a:ext>
            </a:extLst>
          </p:cNvPr>
          <p:cNvGrpSpPr/>
          <p:nvPr/>
        </p:nvGrpSpPr>
        <p:grpSpPr>
          <a:xfrm>
            <a:off x="254000" y="1932067"/>
            <a:ext cx="4246187" cy="3469125"/>
            <a:chOff x="122613" y="1448315"/>
            <a:chExt cx="5086350" cy="3952877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75AFA33-F519-46EE-BB65-DA71F148AD75}"/>
                </a:ext>
              </a:extLst>
            </p:cNvPr>
            <p:cNvSpPr/>
            <p:nvPr/>
          </p:nvSpPr>
          <p:spPr>
            <a:xfrm>
              <a:off x="1389438" y="1448315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706AC77-55CC-41C0-9E99-FA333B6A4982}"/>
                </a:ext>
              </a:extLst>
            </p:cNvPr>
            <p:cNvSpPr/>
            <p:nvPr/>
          </p:nvSpPr>
          <p:spPr>
            <a:xfrm>
              <a:off x="122613" y="2894528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B91CDBC-2116-436F-9A3C-6E8EC48DCDA1}"/>
                </a:ext>
              </a:extLst>
            </p:cNvPr>
            <p:cNvSpPr/>
            <p:nvPr/>
          </p:nvSpPr>
          <p:spPr>
            <a:xfrm>
              <a:off x="703638" y="4553467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7E0312E-81BF-40E5-8633-1F90EACB11BC}"/>
                </a:ext>
              </a:extLst>
            </p:cNvPr>
            <p:cNvSpPr/>
            <p:nvPr/>
          </p:nvSpPr>
          <p:spPr>
            <a:xfrm>
              <a:off x="2494338" y="3084233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374DB59-3B0E-43ED-9C7D-1D794E465B7E}"/>
                </a:ext>
              </a:extLst>
            </p:cNvPr>
            <p:cNvSpPr/>
            <p:nvPr/>
          </p:nvSpPr>
          <p:spPr>
            <a:xfrm>
              <a:off x="4332663" y="4020064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6117426-C32F-4E93-BCCF-4DC42F531E0E}"/>
                </a:ext>
              </a:extLst>
            </p:cNvPr>
            <p:cNvSpPr/>
            <p:nvPr/>
          </p:nvSpPr>
          <p:spPr>
            <a:xfrm>
              <a:off x="4208838" y="1789628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B367A37-E801-4312-888F-A259F162DEE1}"/>
                </a:ext>
              </a:extLst>
            </p:cNvPr>
            <p:cNvCxnSpPr>
              <a:stCxn id="29" idx="5"/>
            </p:cNvCxnSpPr>
            <p:nvPr/>
          </p:nvCxnSpPr>
          <p:spPr>
            <a:xfrm>
              <a:off x="2137407" y="2171894"/>
              <a:ext cx="604581" cy="968698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8105B5-C997-4EAA-B6BD-7EF075AF40DB}"/>
                </a:ext>
              </a:extLst>
            </p:cNvPr>
            <p:cNvCxnSpPr>
              <a:cxnSpLocks/>
              <a:stCxn id="29" idx="6"/>
              <a:endCxn id="34" idx="2"/>
            </p:cNvCxnSpPr>
            <p:nvPr/>
          </p:nvCxnSpPr>
          <p:spPr>
            <a:xfrm>
              <a:off x="2265738" y="1872178"/>
              <a:ext cx="1943100" cy="341313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E8ECA9C-EC0D-41FE-A6D7-75C0C7F385F7}"/>
                </a:ext>
              </a:extLst>
            </p:cNvPr>
            <p:cNvCxnSpPr>
              <a:cxnSpLocks/>
              <a:stCxn id="34" idx="4"/>
              <a:endCxn id="33" idx="0"/>
            </p:cNvCxnSpPr>
            <p:nvPr/>
          </p:nvCxnSpPr>
          <p:spPr>
            <a:xfrm>
              <a:off x="4646988" y="2637353"/>
              <a:ext cx="123825" cy="1382711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95E3829-646A-4157-A037-CB3E389DAAAF}"/>
                </a:ext>
              </a:extLst>
            </p:cNvPr>
            <p:cNvCxnSpPr>
              <a:cxnSpLocks/>
              <a:stCxn id="30" idx="6"/>
              <a:endCxn id="32" idx="2"/>
            </p:cNvCxnSpPr>
            <p:nvPr/>
          </p:nvCxnSpPr>
          <p:spPr>
            <a:xfrm>
              <a:off x="998913" y="3318391"/>
              <a:ext cx="1495425" cy="189705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55A2FE5-EAA5-4622-A2DD-9652BC7F7B6E}"/>
                </a:ext>
              </a:extLst>
            </p:cNvPr>
            <p:cNvCxnSpPr>
              <a:cxnSpLocks/>
              <a:stCxn id="31" idx="6"/>
              <a:endCxn id="33" idx="2"/>
            </p:cNvCxnSpPr>
            <p:nvPr/>
          </p:nvCxnSpPr>
          <p:spPr>
            <a:xfrm flipV="1">
              <a:off x="1579938" y="4443927"/>
              <a:ext cx="2752725" cy="533403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64F083E-F917-4162-8B1E-A7B1264AC206}"/>
                </a:ext>
              </a:extLst>
            </p:cNvPr>
            <p:cNvCxnSpPr>
              <a:cxnSpLocks/>
              <a:stCxn id="29" idx="3"/>
              <a:endCxn id="30" idx="7"/>
            </p:cNvCxnSpPr>
            <p:nvPr/>
          </p:nvCxnSpPr>
          <p:spPr>
            <a:xfrm flipH="1">
              <a:off x="870582" y="2171894"/>
              <a:ext cx="647187" cy="846780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71E4672-8712-4138-A7A2-4E310560FAC9}"/>
                </a:ext>
              </a:extLst>
            </p:cNvPr>
            <p:cNvCxnSpPr>
              <a:cxnSpLocks/>
              <a:stCxn id="30" idx="4"/>
              <a:endCxn id="31" idx="1"/>
            </p:cNvCxnSpPr>
            <p:nvPr/>
          </p:nvCxnSpPr>
          <p:spPr>
            <a:xfrm>
              <a:off x="560763" y="3742253"/>
              <a:ext cx="271206" cy="935360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40BEDD7A-8E25-44D0-BC26-717859177C6C}"/>
              </a:ext>
            </a:extLst>
          </p:cNvPr>
          <p:cNvSpPr/>
          <p:nvPr/>
        </p:nvSpPr>
        <p:spPr>
          <a:xfrm>
            <a:off x="5821400" y="4011607"/>
            <a:ext cx="1232610" cy="50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  <a:r>
              <a:rPr lang="en-US" sz="2800" baseline="-25000" dirty="0"/>
              <a:t>2</a:t>
            </a:r>
            <a:endParaRPr lang="en-US" baseline="-25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28B7CCC-3FD2-4E36-AE17-A72DBD5C5D1D}"/>
              </a:ext>
            </a:extLst>
          </p:cNvPr>
          <p:cNvSpPr/>
          <p:nvPr/>
        </p:nvSpPr>
        <p:spPr>
          <a:xfrm>
            <a:off x="5821400" y="3453008"/>
            <a:ext cx="1232610" cy="50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  <a:r>
              <a:rPr lang="en-US" sz="2800" baseline="-25000" dirty="0"/>
              <a:t>5</a:t>
            </a:r>
            <a:endParaRPr lang="en-US" baseline="-25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85252A3-7C14-4A16-A419-62D11D4B615F}"/>
              </a:ext>
            </a:extLst>
          </p:cNvPr>
          <p:cNvSpPr/>
          <p:nvPr/>
        </p:nvSpPr>
        <p:spPr>
          <a:xfrm>
            <a:off x="5821400" y="2909349"/>
            <a:ext cx="1232610" cy="50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  <a:r>
              <a:rPr lang="en-US" sz="2800" baseline="-25000" dirty="0"/>
              <a:t>6</a:t>
            </a:r>
            <a:endParaRPr lang="en-US" baseline="-25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1680B58-F97F-4DE0-A8A8-E6502D90FE85}"/>
              </a:ext>
            </a:extLst>
          </p:cNvPr>
          <p:cNvSpPr/>
          <p:nvPr/>
        </p:nvSpPr>
        <p:spPr>
          <a:xfrm>
            <a:off x="5817487" y="2359878"/>
            <a:ext cx="1232610" cy="50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  <a:r>
              <a:rPr lang="en-US" sz="2800" baseline="-25000" dirty="0"/>
              <a:t>3</a:t>
            </a:r>
            <a:endParaRPr lang="en-US" baseline="-250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AE5E151-A12C-44ED-8914-442914AC856B}"/>
              </a:ext>
            </a:extLst>
          </p:cNvPr>
          <p:cNvSpPr/>
          <p:nvPr/>
        </p:nvSpPr>
        <p:spPr>
          <a:xfrm>
            <a:off x="5817487" y="1810204"/>
            <a:ext cx="1232610" cy="50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  <a:r>
              <a:rPr lang="en-US" sz="2800" baseline="-25000" dirty="0"/>
              <a:t>4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4804015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60667-5698-4EEB-8570-68272DA20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DFS Traversal Simulation Using a Stack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05A2E-EB5D-4A74-9CB1-9F51AB97B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B739D-4BED-4302-AA2A-3C7205EAF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6CD7A-0B11-4E9D-98C1-F0E66977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55</a:t>
            </a:fld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15432D-83EA-4C57-8867-38378E69C586}"/>
              </a:ext>
            </a:extLst>
          </p:cNvPr>
          <p:cNvSpPr/>
          <p:nvPr/>
        </p:nvSpPr>
        <p:spPr>
          <a:xfrm>
            <a:off x="8219440" y="1633020"/>
            <a:ext cx="3866456" cy="376817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DFS(G, u)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dirty="0" err="1">
                <a:latin typeface="Consolas" panose="020B0609020204030204" pitchFamily="49" charset="0"/>
              </a:rPr>
              <a:t>u.visited</a:t>
            </a:r>
            <a:r>
              <a:rPr lang="en-US" dirty="0">
                <a:latin typeface="Consolas" panose="020B0609020204030204" pitchFamily="49" charset="0"/>
              </a:rPr>
              <a:t> = true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each v ∈ </a:t>
            </a:r>
            <a:r>
              <a:rPr lang="en-US" dirty="0" err="1">
                <a:latin typeface="Consolas" panose="020B0609020204030204" pitchFamily="49" charset="0"/>
              </a:rPr>
              <a:t>G.Adj</a:t>
            </a:r>
            <a:r>
              <a:rPr lang="en-US" dirty="0">
                <a:latin typeface="Consolas" panose="020B0609020204030204" pitchFamily="49" charset="0"/>
              </a:rPr>
              <a:t>[u]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</a:t>
            </a: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v.visited</a:t>
            </a:r>
            <a:r>
              <a:rPr lang="en-US" dirty="0">
                <a:latin typeface="Consolas" panose="020B0609020204030204" pitchFamily="49" charset="0"/>
              </a:rPr>
              <a:t> == false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    DFS(</a:t>
            </a:r>
            <a:r>
              <a:rPr lang="en-US" dirty="0" err="1">
                <a:latin typeface="Consolas" panose="020B0609020204030204" pitchFamily="49" charset="0"/>
              </a:rPr>
              <a:t>G,v</a:t>
            </a:r>
            <a:r>
              <a:rPr lang="en-US" dirty="0"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</a:rPr>
              <a:t>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each u ∈ G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</a:t>
            </a:r>
            <a:r>
              <a:rPr lang="en-US" dirty="0" err="1">
                <a:latin typeface="Consolas" panose="020B0609020204030204" pitchFamily="49" charset="0"/>
              </a:rPr>
              <a:t>u.visited</a:t>
            </a:r>
            <a:r>
              <a:rPr lang="en-US" dirty="0">
                <a:latin typeface="Consolas" panose="020B0609020204030204" pitchFamily="49" charset="0"/>
              </a:rPr>
              <a:t> = false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each u ∈ G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If </a:t>
            </a:r>
            <a:r>
              <a:rPr lang="en-US" dirty="0" err="1">
                <a:latin typeface="Consolas" panose="020B0609020204030204" pitchFamily="49" charset="0"/>
              </a:rPr>
              <a:t>u.visited</a:t>
            </a:r>
            <a:r>
              <a:rPr lang="en-US" dirty="0">
                <a:latin typeface="Consolas" panose="020B0609020204030204" pitchFamily="49" charset="0"/>
              </a:rPr>
              <a:t>==false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    DFS(G, u)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C13465-30B1-4837-B054-01D4A196EF61}"/>
              </a:ext>
            </a:extLst>
          </p:cNvPr>
          <p:cNvSpPr/>
          <p:nvPr/>
        </p:nvSpPr>
        <p:spPr>
          <a:xfrm>
            <a:off x="5757471" y="1752580"/>
            <a:ext cx="1363718" cy="339345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812B1B-B388-4D71-BAFA-42B98A438D4F}"/>
              </a:ext>
            </a:extLst>
          </p:cNvPr>
          <p:cNvSpPr/>
          <p:nvPr/>
        </p:nvSpPr>
        <p:spPr>
          <a:xfrm>
            <a:off x="271431" y="5754371"/>
            <a:ext cx="5486039" cy="4616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u="sng" dirty="0"/>
              <a:t>Visit Order:</a:t>
            </a:r>
            <a:r>
              <a:rPr lang="en-US" sz="2400" b="1" dirty="0"/>
              <a:t> v</a:t>
            </a:r>
            <a:r>
              <a:rPr lang="en-US" sz="2400" b="1" baseline="-25000" dirty="0"/>
              <a:t>1 </a:t>
            </a:r>
            <a:r>
              <a:rPr lang="en-US" sz="2400" b="1" dirty="0"/>
              <a:t>v</a:t>
            </a:r>
            <a:r>
              <a:rPr lang="en-US" sz="2400" b="1" baseline="-25000" dirty="0"/>
              <a:t>2</a:t>
            </a:r>
            <a:r>
              <a:rPr lang="en-US" sz="2400" b="1" dirty="0"/>
              <a:t> v</a:t>
            </a:r>
            <a:r>
              <a:rPr lang="en-US" sz="2400" b="1" baseline="-25000" dirty="0"/>
              <a:t>5</a:t>
            </a:r>
            <a:r>
              <a:rPr lang="en-US" sz="2400" b="1" dirty="0"/>
              <a:t> v</a:t>
            </a:r>
            <a:r>
              <a:rPr lang="en-US" sz="2400" b="1" baseline="-25000" dirty="0"/>
              <a:t>6 </a:t>
            </a:r>
            <a:r>
              <a:rPr lang="en-US" sz="2400" b="1" dirty="0"/>
              <a:t>v</a:t>
            </a:r>
            <a:r>
              <a:rPr lang="en-US" sz="2400" b="1" baseline="-25000" dirty="0"/>
              <a:t>3 </a:t>
            </a:r>
            <a:r>
              <a:rPr lang="en-US" sz="2400" b="1" dirty="0"/>
              <a:t>v</a:t>
            </a:r>
            <a:r>
              <a:rPr lang="en-US" sz="2400" b="1" baseline="-25000" dirty="0"/>
              <a:t>4 </a:t>
            </a:r>
            <a:endParaRPr lang="en-US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F87D40-D0EE-4343-A7FF-AD2B9AB81BA5}"/>
              </a:ext>
            </a:extLst>
          </p:cNvPr>
          <p:cNvSpPr txBox="1"/>
          <p:nvPr/>
        </p:nvSpPr>
        <p:spPr>
          <a:xfrm>
            <a:off x="5994400" y="122936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5E58FB-9EEB-4617-967D-8467D2C63FE4}"/>
              </a:ext>
            </a:extLst>
          </p:cNvPr>
          <p:cNvSpPr/>
          <p:nvPr/>
        </p:nvSpPr>
        <p:spPr>
          <a:xfrm>
            <a:off x="5821400" y="4561078"/>
            <a:ext cx="1232610" cy="50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  <a:r>
              <a:rPr lang="en-US" sz="2800" baseline="-25000" dirty="0"/>
              <a:t>1</a:t>
            </a:r>
            <a:endParaRPr lang="en-US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A07579-724B-434F-8E65-467EE8CF41C9}"/>
              </a:ext>
            </a:extLst>
          </p:cNvPr>
          <p:cNvSpPr txBox="1"/>
          <p:nvPr/>
        </p:nvSpPr>
        <p:spPr>
          <a:xfrm flipH="1">
            <a:off x="4698235" y="4610473"/>
            <a:ext cx="114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v3, v4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1E1851D-8657-44BB-B00E-B9BEF8206F4D}"/>
              </a:ext>
            </a:extLst>
          </p:cNvPr>
          <p:cNvGrpSpPr/>
          <p:nvPr/>
        </p:nvGrpSpPr>
        <p:grpSpPr>
          <a:xfrm>
            <a:off x="254000" y="1932067"/>
            <a:ext cx="4246187" cy="3469125"/>
            <a:chOff x="122613" y="1448315"/>
            <a:chExt cx="5086350" cy="3952877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75AFA33-F519-46EE-BB65-DA71F148AD75}"/>
                </a:ext>
              </a:extLst>
            </p:cNvPr>
            <p:cNvSpPr/>
            <p:nvPr/>
          </p:nvSpPr>
          <p:spPr>
            <a:xfrm>
              <a:off x="1389438" y="1448315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706AC77-55CC-41C0-9E99-FA333B6A4982}"/>
                </a:ext>
              </a:extLst>
            </p:cNvPr>
            <p:cNvSpPr/>
            <p:nvPr/>
          </p:nvSpPr>
          <p:spPr>
            <a:xfrm>
              <a:off x="122613" y="2894528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B91CDBC-2116-436F-9A3C-6E8EC48DCDA1}"/>
                </a:ext>
              </a:extLst>
            </p:cNvPr>
            <p:cNvSpPr/>
            <p:nvPr/>
          </p:nvSpPr>
          <p:spPr>
            <a:xfrm>
              <a:off x="703638" y="4553467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7E0312E-81BF-40E5-8633-1F90EACB11BC}"/>
                </a:ext>
              </a:extLst>
            </p:cNvPr>
            <p:cNvSpPr/>
            <p:nvPr/>
          </p:nvSpPr>
          <p:spPr>
            <a:xfrm>
              <a:off x="2494338" y="3084233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374DB59-3B0E-43ED-9C7D-1D794E465B7E}"/>
                </a:ext>
              </a:extLst>
            </p:cNvPr>
            <p:cNvSpPr/>
            <p:nvPr/>
          </p:nvSpPr>
          <p:spPr>
            <a:xfrm>
              <a:off x="4332663" y="4020064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6117426-C32F-4E93-BCCF-4DC42F531E0E}"/>
                </a:ext>
              </a:extLst>
            </p:cNvPr>
            <p:cNvSpPr/>
            <p:nvPr/>
          </p:nvSpPr>
          <p:spPr>
            <a:xfrm>
              <a:off x="4208838" y="1789628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B367A37-E801-4312-888F-A259F162DEE1}"/>
                </a:ext>
              </a:extLst>
            </p:cNvPr>
            <p:cNvCxnSpPr>
              <a:stCxn id="29" idx="5"/>
            </p:cNvCxnSpPr>
            <p:nvPr/>
          </p:nvCxnSpPr>
          <p:spPr>
            <a:xfrm>
              <a:off x="2137407" y="2171894"/>
              <a:ext cx="604581" cy="968698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8105B5-C997-4EAA-B6BD-7EF075AF40DB}"/>
                </a:ext>
              </a:extLst>
            </p:cNvPr>
            <p:cNvCxnSpPr>
              <a:cxnSpLocks/>
              <a:stCxn id="29" idx="6"/>
              <a:endCxn id="34" idx="2"/>
            </p:cNvCxnSpPr>
            <p:nvPr/>
          </p:nvCxnSpPr>
          <p:spPr>
            <a:xfrm>
              <a:off x="2265738" y="1872178"/>
              <a:ext cx="1943100" cy="341313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E8ECA9C-EC0D-41FE-A6D7-75C0C7F385F7}"/>
                </a:ext>
              </a:extLst>
            </p:cNvPr>
            <p:cNvCxnSpPr>
              <a:cxnSpLocks/>
              <a:stCxn id="34" idx="4"/>
              <a:endCxn id="33" idx="0"/>
            </p:cNvCxnSpPr>
            <p:nvPr/>
          </p:nvCxnSpPr>
          <p:spPr>
            <a:xfrm>
              <a:off x="4646988" y="2637353"/>
              <a:ext cx="123825" cy="1382711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95E3829-646A-4157-A037-CB3E389DAAAF}"/>
                </a:ext>
              </a:extLst>
            </p:cNvPr>
            <p:cNvCxnSpPr>
              <a:cxnSpLocks/>
              <a:stCxn id="30" idx="6"/>
              <a:endCxn id="32" idx="2"/>
            </p:cNvCxnSpPr>
            <p:nvPr/>
          </p:nvCxnSpPr>
          <p:spPr>
            <a:xfrm>
              <a:off x="998913" y="3318391"/>
              <a:ext cx="1495425" cy="189705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55A2FE5-EAA5-4622-A2DD-9652BC7F7B6E}"/>
                </a:ext>
              </a:extLst>
            </p:cNvPr>
            <p:cNvCxnSpPr>
              <a:cxnSpLocks/>
              <a:stCxn id="31" idx="6"/>
              <a:endCxn id="33" idx="2"/>
            </p:cNvCxnSpPr>
            <p:nvPr/>
          </p:nvCxnSpPr>
          <p:spPr>
            <a:xfrm flipV="1">
              <a:off x="1579938" y="4443927"/>
              <a:ext cx="2752725" cy="533403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64F083E-F917-4162-8B1E-A7B1264AC206}"/>
                </a:ext>
              </a:extLst>
            </p:cNvPr>
            <p:cNvCxnSpPr>
              <a:cxnSpLocks/>
              <a:stCxn id="29" idx="3"/>
              <a:endCxn id="30" idx="7"/>
            </p:cNvCxnSpPr>
            <p:nvPr/>
          </p:nvCxnSpPr>
          <p:spPr>
            <a:xfrm flipH="1">
              <a:off x="870582" y="2171894"/>
              <a:ext cx="647187" cy="846780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71E4672-8712-4138-A7A2-4E310560FAC9}"/>
                </a:ext>
              </a:extLst>
            </p:cNvPr>
            <p:cNvCxnSpPr>
              <a:cxnSpLocks/>
              <a:stCxn id="30" idx="4"/>
              <a:endCxn id="31" idx="1"/>
            </p:cNvCxnSpPr>
            <p:nvPr/>
          </p:nvCxnSpPr>
          <p:spPr>
            <a:xfrm>
              <a:off x="560763" y="3742253"/>
              <a:ext cx="271206" cy="935360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40BEDD7A-8E25-44D0-BC26-717859177C6C}"/>
              </a:ext>
            </a:extLst>
          </p:cNvPr>
          <p:cNvSpPr/>
          <p:nvPr/>
        </p:nvSpPr>
        <p:spPr>
          <a:xfrm>
            <a:off x="5821400" y="4011607"/>
            <a:ext cx="1232610" cy="50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  <a:r>
              <a:rPr lang="en-US" sz="2800" baseline="-25000" dirty="0"/>
              <a:t>2</a:t>
            </a:r>
            <a:endParaRPr lang="en-US" baseline="-25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28B7CCC-3FD2-4E36-AE17-A72DBD5C5D1D}"/>
              </a:ext>
            </a:extLst>
          </p:cNvPr>
          <p:cNvSpPr/>
          <p:nvPr/>
        </p:nvSpPr>
        <p:spPr>
          <a:xfrm>
            <a:off x="5821400" y="3453008"/>
            <a:ext cx="1232610" cy="50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  <a:r>
              <a:rPr lang="en-US" sz="2800" baseline="-25000" dirty="0"/>
              <a:t>5</a:t>
            </a:r>
            <a:endParaRPr lang="en-US" baseline="-25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85252A3-7C14-4A16-A419-62D11D4B615F}"/>
              </a:ext>
            </a:extLst>
          </p:cNvPr>
          <p:cNvSpPr/>
          <p:nvPr/>
        </p:nvSpPr>
        <p:spPr>
          <a:xfrm>
            <a:off x="5821400" y="2909349"/>
            <a:ext cx="1232610" cy="50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  <a:r>
              <a:rPr lang="en-US" sz="2800" baseline="-25000" dirty="0"/>
              <a:t>6</a:t>
            </a:r>
            <a:endParaRPr lang="en-US" baseline="-25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1680B58-F97F-4DE0-A8A8-E6502D90FE85}"/>
              </a:ext>
            </a:extLst>
          </p:cNvPr>
          <p:cNvSpPr/>
          <p:nvPr/>
        </p:nvSpPr>
        <p:spPr>
          <a:xfrm>
            <a:off x="5817487" y="2359878"/>
            <a:ext cx="1232610" cy="50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  <a:r>
              <a:rPr lang="en-US" sz="2800" baseline="-25000" dirty="0"/>
              <a:t>3</a:t>
            </a:r>
            <a:endParaRPr lang="en-US" baseline="-250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AE5E151-A12C-44ED-8914-442914AC856B}"/>
              </a:ext>
            </a:extLst>
          </p:cNvPr>
          <p:cNvSpPr/>
          <p:nvPr/>
        </p:nvSpPr>
        <p:spPr>
          <a:xfrm>
            <a:off x="5817487" y="1810204"/>
            <a:ext cx="1232610" cy="50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  <a:r>
              <a:rPr lang="en-US" sz="2800" baseline="-25000" dirty="0"/>
              <a:t>4</a:t>
            </a:r>
            <a:endParaRPr lang="en-US" baseline="-250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22E7FF9-0F5F-4460-9BB4-66D00F027F28}"/>
              </a:ext>
            </a:extLst>
          </p:cNvPr>
          <p:cNvCxnSpPr>
            <a:cxnSpLocks/>
          </p:cNvCxnSpPr>
          <p:nvPr/>
        </p:nvCxnSpPr>
        <p:spPr>
          <a:xfrm>
            <a:off x="4281567" y="1285551"/>
            <a:ext cx="1328748" cy="76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5EB2E58-36F4-461E-9EE8-E3096FCBCFC3}"/>
              </a:ext>
            </a:extLst>
          </p:cNvPr>
          <p:cNvSpPr txBox="1"/>
          <p:nvPr/>
        </p:nvSpPr>
        <p:spPr>
          <a:xfrm>
            <a:off x="2885443" y="815368"/>
            <a:ext cx="2362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Done processing. Pop!</a:t>
            </a:r>
          </a:p>
        </p:txBody>
      </p:sp>
    </p:spTree>
    <p:extLst>
      <p:ext uri="{BB962C8B-B14F-4D97-AF65-F5344CB8AC3E}">
        <p14:creationId xmlns:p14="http://schemas.microsoft.com/office/powerpoint/2010/main" val="42939752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60667-5698-4EEB-8570-68272DA20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DFS Traversal Simulation Using a Stack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05A2E-EB5D-4A74-9CB1-9F51AB97B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B739D-4BED-4302-AA2A-3C7205EAF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6CD7A-0B11-4E9D-98C1-F0E66977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56</a:t>
            </a:fld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15432D-83EA-4C57-8867-38378E69C586}"/>
              </a:ext>
            </a:extLst>
          </p:cNvPr>
          <p:cNvSpPr/>
          <p:nvPr/>
        </p:nvSpPr>
        <p:spPr>
          <a:xfrm>
            <a:off x="8219440" y="1633020"/>
            <a:ext cx="3866456" cy="376817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DFS(G, u)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dirty="0" err="1">
                <a:latin typeface="Consolas" panose="020B0609020204030204" pitchFamily="49" charset="0"/>
              </a:rPr>
              <a:t>u.visited</a:t>
            </a:r>
            <a:r>
              <a:rPr lang="en-US" dirty="0">
                <a:latin typeface="Consolas" panose="020B0609020204030204" pitchFamily="49" charset="0"/>
              </a:rPr>
              <a:t> = true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each v ∈ </a:t>
            </a:r>
            <a:r>
              <a:rPr lang="en-US" dirty="0" err="1">
                <a:latin typeface="Consolas" panose="020B0609020204030204" pitchFamily="49" charset="0"/>
              </a:rPr>
              <a:t>G.Adj</a:t>
            </a:r>
            <a:r>
              <a:rPr lang="en-US" dirty="0">
                <a:latin typeface="Consolas" panose="020B0609020204030204" pitchFamily="49" charset="0"/>
              </a:rPr>
              <a:t>[u]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</a:t>
            </a: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v.visited</a:t>
            </a:r>
            <a:r>
              <a:rPr lang="en-US" dirty="0">
                <a:latin typeface="Consolas" panose="020B0609020204030204" pitchFamily="49" charset="0"/>
              </a:rPr>
              <a:t> == false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    DFS(</a:t>
            </a:r>
            <a:r>
              <a:rPr lang="en-US" dirty="0" err="1">
                <a:latin typeface="Consolas" panose="020B0609020204030204" pitchFamily="49" charset="0"/>
              </a:rPr>
              <a:t>G,v</a:t>
            </a:r>
            <a:r>
              <a:rPr lang="en-US" dirty="0"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</a:rPr>
              <a:t>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each u ∈ G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</a:t>
            </a:r>
            <a:r>
              <a:rPr lang="en-US" dirty="0" err="1">
                <a:latin typeface="Consolas" panose="020B0609020204030204" pitchFamily="49" charset="0"/>
              </a:rPr>
              <a:t>u.visited</a:t>
            </a:r>
            <a:r>
              <a:rPr lang="en-US" dirty="0">
                <a:latin typeface="Consolas" panose="020B0609020204030204" pitchFamily="49" charset="0"/>
              </a:rPr>
              <a:t> = false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each u ∈ G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If </a:t>
            </a:r>
            <a:r>
              <a:rPr lang="en-US" dirty="0" err="1">
                <a:latin typeface="Consolas" panose="020B0609020204030204" pitchFamily="49" charset="0"/>
              </a:rPr>
              <a:t>u.visited</a:t>
            </a:r>
            <a:r>
              <a:rPr lang="en-US" dirty="0">
                <a:latin typeface="Consolas" panose="020B0609020204030204" pitchFamily="49" charset="0"/>
              </a:rPr>
              <a:t>==false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    DFS(G, u)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C13465-30B1-4837-B054-01D4A196EF61}"/>
              </a:ext>
            </a:extLst>
          </p:cNvPr>
          <p:cNvSpPr/>
          <p:nvPr/>
        </p:nvSpPr>
        <p:spPr>
          <a:xfrm>
            <a:off x="5757471" y="1752580"/>
            <a:ext cx="1363718" cy="339345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812B1B-B388-4D71-BAFA-42B98A438D4F}"/>
              </a:ext>
            </a:extLst>
          </p:cNvPr>
          <p:cNvSpPr/>
          <p:nvPr/>
        </p:nvSpPr>
        <p:spPr>
          <a:xfrm>
            <a:off x="271431" y="5754371"/>
            <a:ext cx="5486039" cy="4616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u="sng" dirty="0"/>
              <a:t>Visit Order:</a:t>
            </a:r>
            <a:r>
              <a:rPr lang="en-US" sz="2400" b="1" dirty="0"/>
              <a:t> v</a:t>
            </a:r>
            <a:r>
              <a:rPr lang="en-US" sz="2400" b="1" baseline="-25000" dirty="0"/>
              <a:t>1 </a:t>
            </a:r>
            <a:r>
              <a:rPr lang="en-US" sz="2400" b="1" dirty="0"/>
              <a:t>v</a:t>
            </a:r>
            <a:r>
              <a:rPr lang="en-US" sz="2400" b="1" baseline="-25000" dirty="0"/>
              <a:t>2</a:t>
            </a:r>
            <a:r>
              <a:rPr lang="en-US" sz="2400" b="1" dirty="0"/>
              <a:t> v</a:t>
            </a:r>
            <a:r>
              <a:rPr lang="en-US" sz="2400" b="1" baseline="-25000" dirty="0"/>
              <a:t>5</a:t>
            </a:r>
            <a:r>
              <a:rPr lang="en-US" sz="2400" b="1" dirty="0"/>
              <a:t> v</a:t>
            </a:r>
            <a:r>
              <a:rPr lang="en-US" sz="2400" b="1" baseline="-25000" dirty="0"/>
              <a:t>6 </a:t>
            </a:r>
            <a:r>
              <a:rPr lang="en-US" sz="2400" b="1" dirty="0"/>
              <a:t>v</a:t>
            </a:r>
            <a:r>
              <a:rPr lang="en-US" sz="2400" b="1" baseline="-25000" dirty="0"/>
              <a:t>3 </a:t>
            </a:r>
            <a:r>
              <a:rPr lang="en-US" sz="2400" b="1" dirty="0"/>
              <a:t>v</a:t>
            </a:r>
            <a:r>
              <a:rPr lang="en-US" sz="2400" b="1" baseline="-25000" dirty="0"/>
              <a:t>4 </a:t>
            </a:r>
            <a:endParaRPr lang="en-US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F87D40-D0EE-4343-A7FF-AD2B9AB81BA5}"/>
              </a:ext>
            </a:extLst>
          </p:cNvPr>
          <p:cNvSpPr txBox="1"/>
          <p:nvPr/>
        </p:nvSpPr>
        <p:spPr>
          <a:xfrm>
            <a:off x="5994400" y="122936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5E58FB-9EEB-4617-967D-8467D2C63FE4}"/>
              </a:ext>
            </a:extLst>
          </p:cNvPr>
          <p:cNvSpPr/>
          <p:nvPr/>
        </p:nvSpPr>
        <p:spPr>
          <a:xfrm>
            <a:off x="5821400" y="4561078"/>
            <a:ext cx="1232610" cy="50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  <a:r>
              <a:rPr lang="en-US" sz="2800" baseline="-25000" dirty="0"/>
              <a:t>1</a:t>
            </a:r>
            <a:endParaRPr lang="en-US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A07579-724B-434F-8E65-467EE8CF41C9}"/>
              </a:ext>
            </a:extLst>
          </p:cNvPr>
          <p:cNvSpPr txBox="1"/>
          <p:nvPr/>
        </p:nvSpPr>
        <p:spPr>
          <a:xfrm flipH="1">
            <a:off x="4698235" y="4610473"/>
            <a:ext cx="114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v3, v4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1E1851D-8657-44BB-B00E-B9BEF8206F4D}"/>
              </a:ext>
            </a:extLst>
          </p:cNvPr>
          <p:cNvGrpSpPr/>
          <p:nvPr/>
        </p:nvGrpSpPr>
        <p:grpSpPr>
          <a:xfrm>
            <a:off x="254000" y="1932067"/>
            <a:ext cx="4246187" cy="3469125"/>
            <a:chOff x="122613" y="1448315"/>
            <a:chExt cx="5086350" cy="3952877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75AFA33-F519-46EE-BB65-DA71F148AD75}"/>
                </a:ext>
              </a:extLst>
            </p:cNvPr>
            <p:cNvSpPr/>
            <p:nvPr/>
          </p:nvSpPr>
          <p:spPr>
            <a:xfrm>
              <a:off x="1389438" y="1448315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706AC77-55CC-41C0-9E99-FA333B6A4982}"/>
                </a:ext>
              </a:extLst>
            </p:cNvPr>
            <p:cNvSpPr/>
            <p:nvPr/>
          </p:nvSpPr>
          <p:spPr>
            <a:xfrm>
              <a:off x="122613" y="2894528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B91CDBC-2116-436F-9A3C-6E8EC48DCDA1}"/>
                </a:ext>
              </a:extLst>
            </p:cNvPr>
            <p:cNvSpPr/>
            <p:nvPr/>
          </p:nvSpPr>
          <p:spPr>
            <a:xfrm>
              <a:off x="703638" y="4553467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7E0312E-81BF-40E5-8633-1F90EACB11BC}"/>
                </a:ext>
              </a:extLst>
            </p:cNvPr>
            <p:cNvSpPr/>
            <p:nvPr/>
          </p:nvSpPr>
          <p:spPr>
            <a:xfrm>
              <a:off x="2494338" y="3084233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374DB59-3B0E-43ED-9C7D-1D794E465B7E}"/>
                </a:ext>
              </a:extLst>
            </p:cNvPr>
            <p:cNvSpPr/>
            <p:nvPr/>
          </p:nvSpPr>
          <p:spPr>
            <a:xfrm>
              <a:off x="4332663" y="4020064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6117426-C32F-4E93-BCCF-4DC42F531E0E}"/>
                </a:ext>
              </a:extLst>
            </p:cNvPr>
            <p:cNvSpPr/>
            <p:nvPr/>
          </p:nvSpPr>
          <p:spPr>
            <a:xfrm>
              <a:off x="4208838" y="1789628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B367A37-E801-4312-888F-A259F162DEE1}"/>
                </a:ext>
              </a:extLst>
            </p:cNvPr>
            <p:cNvCxnSpPr>
              <a:stCxn id="29" idx="5"/>
            </p:cNvCxnSpPr>
            <p:nvPr/>
          </p:nvCxnSpPr>
          <p:spPr>
            <a:xfrm>
              <a:off x="2137407" y="2171894"/>
              <a:ext cx="604581" cy="968698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8105B5-C997-4EAA-B6BD-7EF075AF40DB}"/>
                </a:ext>
              </a:extLst>
            </p:cNvPr>
            <p:cNvCxnSpPr>
              <a:cxnSpLocks/>
              <a:stCxn id="29" idx="6"/>
              <a:endCxn id="34" idx="2"/>
            </p:cNvCxnSpPr>
            <p:nvPr/>
          </p:nvCxnSpPr>
          <p:spPr>
            <a:xfrm>
              <a:off x="2265738" y="1872178"/>
              <a:ext cx="1943100" cy="341313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E8ECA9C-EC0D-41FE-A6D7-75C0C7F385F7}"/>
                </a:ext>
              </a:extLst>
            </p:cNvPr>
            <p:cNvCxnSpPr>
              <a:cxnSpLocks/>
              <a:stCxn id="34" idx="4"/>
              <a:endCxn id="33" idx="0"/>
            </p:cNvCxnSpPr>
            <p:nvPr/>
          </p:nvCxnSpPr>
          <p:spPr>
            <a:xfrm>
              <a:off x="4646988" y="2637353"/>
              <a:ext cx="123825" cy="1382711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95E3829-646A-4157-A037-CB3E389DAAAF}"/>
                </a:ext>
              </a:extLst>
            </p:cNvPr>
            <p:cNvCxnSpPr>
              <a:cxnSpLocks/>
              <a:stCxn id="30" idx="6"/>
              <a:endCxn id="32" idx="2"/>
            </p:cNvCxnSpPr>
            <p:nvPr/>
          </p:nvCxnSpPr>
          <p:spPr>
            <a:xfrm>
              <a:off x="998913" y="3318391"/>
              <a:ext cx="1495425" cy="189705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55A2FE5-EAA5-4622-A2DD-9652BC7F7B6E}"/>
                </a:ext>
              </a:extLst>
            </p:cNvPr>
            <p:cNvCxnSpPr>
              <a:cxnSpLocks/>
              <a:stCxn id="31" idx="6"/>
              <a:endCxn id="33" idx="2"/>
            </p:cNvCxnSpPr>
            <p:nvPr/>
          </p:nvCxnSpPr>
          <p:spPr>
            <a:xfrm flipV="1">
              <a:off x="1579938" y="4443927"/>
              <a:ext cx="2752725" cy="533403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64F083E-F917-4162-8B1E-A7B1264AC206}"/>
                </a:ext>
              </a:extLst>
            </p:cNvPr>
            <p:cNvCxnSpPr>
              <a:cxnSpLocks/>
              <a:stCxn id="29" idx="3"/>
              <a:endCxn id="30" idx="7"/>
            </p:cNvCxnSpPr>
            <p:nvPr/>
          </p:nvCxnSpPr>
          <p:spPr>
            <a:xfrm flipH="1">
              <a:off x="870582" y="2171894"/>
              <a:ext cx="647187" cy="846780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71E4672-8712-4138-A7A2-4E310560FAC9}"/>
                </a:ext>
              </a:extLst>
            </p:cNvPr>
            <p:cNvCxnSpPr>
              <a:cxnSpLocks/>
              <a:stCxn id="30" idx="4"/>
              <a:endCxn id="31" idx="1"/>
            </p:cNvCxnSpPr>
            <p:nvPr/>
          </p:nvCxnSpPr>
          <p:spPr>
            <a:xfrm>
              <a:off x="560763" y="3742253"/>
              <a:ext cx="271206" cy="935360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40BEDD7A-8E25-44D0-BC26-717859177C6C}"/>
              </a:ext>
            </a:extLst>
          </p:cNvPr>
          <p:cNvSpPr/>
          <p:nvPr/>
        </p:nvSpPr>
        <p:spPr>
          <a:xfrm>
            <a:off x="5821400" y="4011607"/>
            <a:ext cx="1232610" cy="50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  <a:r>
              <a:rPr lang="en-US" sz="2800" baseline="-25000" dirty="0"/>
              <a:t>2</a:t>
            </a:r>
            <a:endParaRPr lang="en-US" baseline="-25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28B7CCC-3FD2-4E36-AE17-A72DBD5C5D1D}"/>
              </a:ext>
            </a:extLst>
          </p:cNvPr>
          <p:cNvSpPr/>
          <p:nvPr/>
        </p:nvSpPr>
        <p:spPr>
          <a:xfrm>
            <a:off x="5821400" y="3453008"/>
            <a:ext cx="1232610" cy="50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  <a:r>
              <a:rPr lang="en-US" sz="2800" baseline="-25000" dirty="0"/>
              <a:t>5</a:t>
            </a:r>
            <a:endParaRPr lang="en-US" baseline="-25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85252A3-7C14-4A16-A419-62D11D4B615F}"/>
              </a:ext>
            </a:extLst>
          </p:cNvPr>
          <p:cNvSpPr/>
          <p:nvPr/>
        </p:nvSpPr>
        <p:spPr>
          <a:xfrm>
            <a:off x="5821400" y="2909349"/>
            <a:ext cx="1232610" cy="50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  <a:r>
              <a:rPr lang="en-US" sz="2800" baseline="-25000" dirty="0"/>
              <a:t>6</a:t>
            </a:r>
            <a:endParaRPr lang="en-US" baseline="-25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1680B58-F97F-4DE0-A8A8-E6502D90FE85}"/>
              </a:ext>
            </a:extLst>
          </p:cNvPr>
          <p:cNvSpPr/>
          <p:nvPr/>
        </p:nvSpPr>
        <p:spPr>
          <a:xfrm>
            <a:off x="5817487" y="2359878"/>
            <a:ext cx="1232610" cy="50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  <a:r>
              <a:rPr lang="en-US" sz="2800" baseline="-25000" dirty="0"/>
              <a:t>3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0235254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60667-5698-4EEB-8570-68272DA20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DFS Traversal Simulation Using a Stack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05A2E-EB5D-4A74-9CB1-9F51AB97B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B739D-4BED-4302-AA2A-3C7205EAF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6CD7A-0B11-4E9D-98C1-F0E66977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57</a:t>
            </a:fld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15432D-83EA-4C57-8867-38378E69C586}"/>
              </a:ext>
            </a:extLst>
          </p:cNvPr>
          <p:cNvSpPr/>
          <p:nvPr/>
        </p:nvSpPr>
        <p:spPr>
          <a:xfrm>
            <a:off x="8219440" y="1633020"/>
            <a:ext cx="3866456" cy="376817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DFS(G, u)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dirty="0" err="1">
                <a:latin typeface="Consolas" panose="020B0609020204030204" pitchFamily="49" charset="0"/>
              </a:rPr>
              <a:t>u.visited</a:t>
            </a:r>
            <a:r>
              <a:rPr lang="en-US" dirty="0">
                <a:latin typeface="Consolas" panose="020B0609020204030204" pitchFamily="49" charset="0"/>
              </a:rPr>
              <a:t> = true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each v ∈ </a:t>
            </a:r>
            <a:r>
              <a:rPr lang="en-US" dirty="0" err="1">
                <a:latin typeface="Consolas" panose="020B0609020204030204" pitchFamily="49" charset="0"/>
              </a:rPr>
              <a:t>G.Adj</a:t>
            </a:r>
            <a:r>
              <a:rPr lang="en-US" dirty="0">
                <a:latin typeface="Consolas" panose="020B0609020204030204" pitchFamily="49" charset="0"/>
              </a:rPr>
              <a:t>[u]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</a:t>
            </a: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v.visited</a:t>
            </a:r>
            <a:r>
              <a:rPr lang="en-US" dirty="0">
                <a:latin typeface="Consolas" panose="020B0609020204030204" pitchFamily="49" charset="0"/>
              </a:rPr>
              <a:t> == false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    DFS(</a:t>
            </a:r>
            <a:r>
              <a:rPr lang="en-US" dirty="0" err="1">
                <a:latin typeface="Consolas" panose="020B0609020204030204" pitchFamily="49" charset="0"/>
              </a:rPr>
              <a:t>G,v</a:t>
            </a:r>
            <a:r>
              <a:rPr lang="en-US" dirty="0"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</a:rPr>
              <a:t>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each u ∈ G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</a:t>
            </a:r>
            <a:r>
              <a:rPr lang="en-US" dirty="0" err="1">
                <a:latin typeface="Consolas" panose="020B0609020204030204" pitchFamily="49" charset="0"/>
              </a:rPr>
              <a:t>u.visited</a:t>
            </a:r>
            <a:r>
              <a:rPr lang="en-US" dirty="0">
                <a:latin typeface="Consolas" panose="020B0609020204030204" pitchFamily="49" charset="0"/>
              </a:rPr>
              <a:t> = false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each u ∈ G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If </a:t>
            </a:r>
            <a:r>
              <a:rPr lang="en-US" dirty="0" err="1">
                <a:latin typeface="Consolas" panose="020B0609020204030204" pitchFamily="49" charset="0"/>
              </a:rPr>
              <a:t>u.visited</a:t>
            </a:r>
            <a:r>
              <a:rPr lang="en-US" dirty="0">
                <a:latin typeface="Consolas" panose="020B0609020204030204" pitchFamily="49" charset="0"/>
              </a:rPr>
              <a:t>==false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    DFS(G, u)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C13465-30B1-4837-B054-01D4A196EF61}"/>
              </a:ext>
            </a:extLst>
          </p:cNvPr>
          <p:cNvSpPr/>
          <p:nvPr/>
        </p:nvSpPr>
        <p:spPr>
          <a:xfrm>
            <a:off x="5757471" y="1752580"/>
            <a:ext cx="1363718" cy="339345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812B1B-B388-4D71-BAFA-42B98A438D4F}"/>
              </a:ext>
            </a:extLst>
          </p:cNvPr>
          <p:cNvSpPr/>
          <p:nvPr/>
        </p:nvSpPr>
        <p:spPr>
          <a:xfrm>
            <a:off x="271431" y="5754371"/>
            <a:ext cx="5486039" cy="4616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u="sng" dirty="0"/>
              <a:t>Visit Order:</a:t>
            </a:r>
            <a:r>
              <a:rPr lang="en-US" sz="2400" b="1" dirty="0"/>
              <a:t> v</a:t>
            </a:r>
            <a:r>
              <a:rPr lang="en-US" sz="2400" b="1" baseline="-25000" dirty="0"/>
              <a:t>1 </a:t>
            </a:r>
            <a:r>
              <a:rPr lang="en-US" sz="2400" b="1" dirty="0"/>
              <a:t>v</a:t>
            </a:r>
            <a:r>
              <a:rPr lang="en-US" sz="2400" b="1" baseline="-25000" dirty="0"/>
              <a:t>2</a:t>
            </a:r>
            <a:r>
              <a:rPr lang="en-US" sz="2400" b="1" dirty="0"/>
              <a:t> v</a:t>
            </a:r>
            <a:r>
              <a:rPr lang="en-US" sz="2400" b="1" baseline="-25000" dirty="0"/>
              <a:t>5</a:t>
            </a:r>
            <a:r>
              <a:rPr lang="en-US" sz="2400" b="1" dirty="0"/>
              <a:t> v</a:t>
            </a:r>
            <a:r>
              <a:rPr lang="en-US" sz="2400" b="1" baseline="-25000" dirty="0"/>
              <a:t>6 </a:t>
            </a:r>
            <a:r>
              <a:rPr lang="en-US" sz="2400" b="1" dirty="0"/>
              <a:t>v</a:t>
            </a:r>
            <a:r>
              <a:rPr lang="en-US" sz="2400" b="1" baseline="-25000" dirty="0"/>
              <a:t>3 </a:t>
            </a:r>
            <a:r>
              <a:rPr lang="en-US" sz="2400" b="1" dirty="0"/>
              <a:t>v</a:t>
            </a:r>
            <a:r>
              <a:rPr lang="en-US" sz="2400" b="1" baseline="-25000" dirty="0"/>
              <a:t>4 </a:t>
            </a:r>
            <a:endParaRPr lang="en-US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F87D40-D0EE-4343-A7FF-AD2B9AB81BA5}"/>
              </a:ext>
            </a:extLst>
          </p:cNvPr>
          <p:cNvSpPr txBox="1"/>
          <p:nvPr/>
        </p:nvSpPr>
        <p:spPr>
          <a:xfrm>
            <a:off x="5994400" y="122936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5E58FB-9EEB-4617-967D-8467D2C63FE4}"/>
              </a:ext>
            </a:extLst>
          </p:cNvPr>
          <p:cNvSpPr/>
          <p:nvPr/>
        </p:nvSpPr>
        <p:spPr>
          <a:xfrm>
            <a:off x="5821400" y="4561078"/>
            <a:ext cx="1232610" cy="50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  <a:r>
              <a:rPr lang="en-US" sz="2800" baseline="-25000" dirty="0"/>
              <a:t>1</a:t>
            </a:r>
            <a:endParaRPr lang="en-US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A07579-724B-434F-8E65-467EE8CF41C9}"/>
              </a:ext>
            </a:extLst>
          </p:cNvPr>
          <p:cNvSpPr txBox="1"/>
          <p:nvPr/>
        </p:nvSpPr>
        <p:spPr>
          <a:xfrm flipH="1">
            <a:off x="4698235" y="4610473"/>
            <a:ext cx="114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v3, v4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1E1851D-8657-44BB-B00E-B9BEF8206F4D}"/>
              </a:ext>
            </a:extLst>
          </p:cNvPr>
          <p:cNvGrpSpPr/>
          <p:nvPr/>
        </p:nvGrpSpPr>
        <p:grpSpPr>
          <a:xfrm>
            <a:off x="254000" y="1932067"/>
            <a:ext cx="4246187" cy="3469125"/>
            <a:chOff x="122613" y="1448315"/>
            <a:chExt cx="5086350" cy="3952877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75AFA33-F519-46EE-BB65-DA71F148AD75}"/>
                </a:ext>
              </a:extLst>
            </p:cNvPr>
            <p:cNvSpPr/>
            <p:nvPr/>
          </p:nvSpPr>
          <p:spPr>
            <a:xfrm>
              <a:off x="1389438" y="1448315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706AC77-55CC-41C0-9E99-FA333B6A4982}"/>
                </a:ext>
              </a:extLst>
            </p:cNvPr>
            <p:cNvSpPr/>
            <p:nvPr/>
          </p:nvSpPr>
          <p:spPr>
            <a:xfrm>
              <a:off x="122613" y="2894528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B91CDBC-2116-436F-9A3C-6E8EC48DCDA1}"/>
                </a:ext>
              </a:extLst>
            </p:cNvPr>
            <p:cNvSpPr/>
            <p:nvPr/>
          </p:nvSpPr>
          <p:spPr>
            <a:xfrm>
              <a:off x="703638" y="4553467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7E0312E-81BF-40E5-8633-1F90EACB11BC}"/>
                </a:ext>
              </a:extLst>
            </p:cNvPr>
            <p:cNvSpPr/>
            <p:nvPr/>
          </p:nvSpPr>
          <p:spPr>
            <a:xfrm>
              <a:off x="2494338" y="3084233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374DB59-3B0E-43ED-9C7D-1D794E465B7E}"/>
                </a:ext>
              </a:extLst>
            </p:cNvPr>
            <p:cNvSpPr/>
            <p:nvPr/>
          </p:nvSpPr>
          <p:spPr>
            <a:xfrm>
              <a:off x="4332663" y="4020064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6117426-C32F-4E93-BCCF-4DC42F531E0E}"/>
                </a:ext>
              </a:extLst>
            </p:cNvPr>
            <p:cNvSpPr/>
            <p:nvPr/>
          </p:nvSpPr>
          <p:spPr>
            <a:xfrm>
              <a:off x="4208838" y="1789628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B367A37-E801-4312-888F-A259F162DEE1}"/>
                </a:ext>
              </a:extLst>
            </p:cNvPr>
            <p:cNvCxnSpPr>
              <a:stCxn id="29" idx="5"/>
            </p:cNvCxnSpPr>
            <p:nvPr/>
          </p:nvCxnSpPr>
          <p:spPr>
            <a:xfrm>
              <a:off x="2137407" y="2171894"/>
              <a:ext cx="604581" cy="968698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8105B5-C997-4EAA-B6BD-7EF075AF40DB}"/>
                </a:ext>
              </a:extLst>
            </p:cNvPr>
            <p:cNvCxnSpPr>
              <a:cxnSpLocks/>
              <a:stCxn id="29" idx="6"/>
              <a:endCxn id="34" idx="2"/>
            </p:cNvCxnSpPr>
            <p:nvPr/>
          </p:nvCxnSpPr>
          <p:spPr>
            <a:xfrm>
              <a:off x="2265738" y="1872178"/>
              <a:ext cx="1943100" cy="341313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E8ECA9C-EC0D-41FE-A6D7-75C0C7F385F7}"/>
                </a:ext>
              </a:extLst>
            </p:cNvPr>
            <p:cNvCxnSpPr>
              <a:cxnSpLocks/>
              <a:stCxn id="34" idx="4"/>
              <a:endCxn id="33" idx="0"/>
            </p:cNvCxnSpPr>
            <p:nvPr/>
          </p:nvCxnSpPr>
          <p:spPr>
            <a:xfrm>
              <a:off x="4646988" y="2637353"/>
              <a:ext cx="123825" cy="1382711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95E3829-646A-4157-A037-CB3E389DAAAF}"/>
                </a:ext>
              </a:extLst>
            </p:cNvPr>
            <p:cNvCxnSpPr>
              <a:cxnSpLocks/>
              <a:stCxn id="30" idx="6"/>
              <a:endCxn id="32" idx="2"/>
            </p:cNvCxnSpPr>
            <p:nvPr/>
          </p:nvCxnSpPr>
          <p:spPr>
            <a:xfrm>
              <a:off x="998913" y="3318391"/>
              <a:ext cx="1495425" cy="189705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55A2FE5-EAA5-4622-A2DD-9652BC7F7B6E}"/>
                </a:ext>
              </a:extLst>
            </p:cNvPr>
            <p:cNvCxnSpPr>
              <a:cxnSpLocks/>
              <a:stCxn id="31" idx="6"/>
              <a:endCxn id="33" idx="2"/>
            </p:cNvCxnSpPr>
            <p:nvPr/>
          </p:nvCxnSpPr>
          <p:spPr>
            <a:xfrm flipV="1">
              <a:off x="1579938" y="4443927"/>
              <a:ext cx="2752725" cy="533403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64F083E-F917-4162-8B1E-A7B1264AC206}"/>
                </a:ext>
              </a:extLst>
            </p:cNvPr>
            <p:cNvCxnSpPr>
              <a:cxnSpLocks/>
              <a:stCxn id="29" idx="3"/>
              <a:endCxn id="30" idx="7"/>
            </p:cNvCxnSpPr>
            <p:nvPr/>
          </p:nvCxnSpPr>
          <p:spPr>
            <a:xfrm flipH="1">
              <a:off x="870582" y="2171894"/>
              <a:ext cx="647187" cy="846780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71E4672-8712-4138-A7A2-4E310560FAC9}"/>
                </a:ext>
              </a:extLst>
            </p:cNvPr>
            <p:cNvCxnSpPr>
              <a:cxnSpLocks/>
              <a:stCxn id="30" idx="4"/>
              <a:endCxn id="31" idx="1"/>
            </p:cNvCxnSpPr>
            <p:nvPr/>
          </p:nvCxnSpPr>
          <p:spPr>
            <a:xfrm>
              <a:off x="560763" y="3742253"/>
              <a:ext cx="271206" cy="935360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40BEDD7A-8E25-44D0-BC26-717859177C6C}"/>
              </a:ext>
            </a:extLst>
          </p:cNvPr>
          <p:cNvSpPr/>
          <p:nvPr/>
        </p:nvSpPr>
        <p:spPr>
          <a:xfrm>
            <a:off x="5821400" y="4011607"/>
            <a:ext cx="1232610" cy="50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  <a:r>
              <a:rPr lang="en-US" sz="2800" baseline="-25000" dirty="0"/>
              <a:t>2</a:t>
            </a:r>
            <a:endParaRPr lang="en-US" baseline="-25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28B7CCC-3FD2-4E36-AE17-A72DBD5C5D1D}"/>
              </a:ext>
            </a:extLst>
          </p:cNvPr>
          <p:cNvSpPr/>
          <p:nvPr/>
        </p:nvSpPr>
        <p:spPr>
          <a:xfrm>
            <a:off x="5821400" y="3453008"/>
            <a:ext cx="1232610" cy="50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  <a:r>
              <a:rPr lang="en-US" sz="2800" baseline="-25000" dirty="0"/>
              <a:t>5</a:t>
            </a:r>
            <a:endParaRPr lang="en-US" baseline="-25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85252A3-7C14-4A16-A419-62D11D4B615F}"/>
              </a:ext>
            </a:extLst>
          </p:cNvPr>
          <p:cNvSpPr/>
          <p:nvPr/>
        </p:nvSpPr>
        <p:spPr>
          <a:xfrm>
            <a:off x="5821400" y="2909349"/>
            <a:ext cx="1232610" cy="50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  <a:r>
              <a:rPr lang="en-US" sz="2800" baseline="-25000" dirty="0"/>
              <a:t>6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9343989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60667-5698-4EEB-8570-68272DA20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DFS Traversal Simulation Using a Stack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05A2E-EB5D-4A74-9CB1-9F51AB97B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B739D-4BED-4302-AA2A-3C7205EAF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6CD7A-0B11-4E9D-98C1-F0E66977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58</a:t>
            </a:fld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15432D-83EA-4C57-8867-38378E69C586}"/>
              </a:ext>
            </a:extLst>
          </p:cNvPr>
          <p:cNvSpPr/>
          <p:nvPr/>
        </p:nvSpPr>
        <p:spPr>
          <a:xfrm>
            <a:off x="8219440" y="1633020"/>
            <a:ext cx="3866456" cy="376817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DFS(G, u)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dirty="0" err="1">
                <a:latin typeface="Consolas" panose="020B0609020204030204" pitchFamily="49" charset="0"/>
              </a:rPr>
              <a:t>u.visited</a:t>
            </a:r>
            <a:r>
              <a:rPr lang="en-US" dirty="0">
                <a:latin typeface="Consolas" panose="020B0609020204030204" pitchFamily="49" charset="0"/>
              </a:rPr>
              <a:t> = true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each v ∈ </a:t>
            </a:r>
            <a:r>
              <a:rPr lang="en-US" dirty="0" err="1">
                <a:latin typeface="Consolas" panose="020B0609020204030204" pitchFamily="49" charset="0"/>
              </a:rPr>
              <a:t>G.Adj</a:t>
            </a:r>
            <a:r>
              <a:rPr lang="en-US" dirty="0">
                <a:latin typeface="Consolas" panose="020B0609020204030204" pitchFamily="49" charset="0"/>
              </a:rPr>
              <a:t>[u]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</a:t>
            </a: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v.visited</a:t>
            </a:r>
            <a:r>
              <a:rPr lang="en-US" dirty="0">
                <a:latin typeface="Consolas" panose="020B0609020204030204" pitchFamily="49" charset="0"/>
              </a:rPr>
              <a:t> == false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    DFS(</a:t>
            </a:r>
            <a:r>
              <a:rPr lang="en-US" dirty="0" err="1">
                <a:latin typeface="Consolas" panose="020B0609020204030204" pitchFamily="49" charset="0"/>
              </a:rPr>
              <a:t>G,v</a:t>
            </a:r>
            <a:r>
              <a:rPr lang="en-US" dirty="0"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</a:rPr>
              <a:t>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each u ∈ G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</a:t>
            </a:r>
            <a:r>
              <a:rPr lang="en-US" dirty="0" err="1">
                <a:latin typeface="Consolas" panose="020B0609020204030204" pitchFamily="49" charset="0"/>
              </a:rPr>
              <a:t>u.visited</a:t>
            </a:r>
            <a:r>
              <a:rPr lang="en-US" dirty="0">
                <a:latin typeface="Consolas" panose="020B0609020204030204" pitchFamily="49" charset="0"/>
              </a:rPr>
              <a:t> = false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each u ∈ G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If </a:t>
            </a:r>
            <a:r>
              <a:rPr lang="en-US" dirty="0" err="1">
                <a:latin typeface="Consolas" panose="020B0609020204030204" pitchFamily="49" charset="0"/>
              </a:rPr>
              <a:t>u.visited</a:t>
            </a:r>
            <a:r>
              <a:rPr lang="en-US" dirty="0">
                <a:latin typeface="Consolas" panose="020B0609020204030204" pitchFamily="49" charset="0"/>
              </a:rPr>
              <a:t>==false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    DFS(G, u)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C13465-30B1-4837-B054-01D4A196EF61}"/>
              </a:ext>
            </a:extLst>
          </p:cNvPr>
          <p:cNvSpPr/>
          <p:nvPr/>
        </p:nvSpPr>
        <p:spPr>
          <a:xfrm>
            <a:off x="5757471" y="1752580"/>
            <a:ext cx="1363718" cy="339345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812B1B-B388-4D71-BAFA-42B98A438D4F}"/>
              </a:ext>
            </a:extLst>
          </p:cNvPr>
          <p:cNvSpPr/>
          <p:nvPr/>
        </p:nvSpPr>
        <p:spPr>
          <a:xfrm>
            <a:off x="271431" y="5754371"/>
            <a:ext cx="5486039" cy="4616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u="sng" dirty="0"/>
              <a:t>Visit Order:</a:t>
            </a:r>
            <a:r>
              <a:rPr lang="en-US" sz="2400" b="1" dirty="0"/>
              <a:t> v</a:t>
            </a:r>
            <a:r>
              <a:rPr lang="en-US" sz="2400" b="1" baseline="-25000" dirty="0"/>
              <a:t>1 </a:t>
            </a:r>
            <a:r>
              <a:rPr lang="en-US" sz="2400" b="1" dirty="0"/>
              <a:t>v</a:t>
            </a:r>
            <a:r>
              <a:rPr lang="en-US" sz="2400" b="1" baseline="-25000" dirty="0"/>
              <a:t>2</a:t>
            </a:r>
            <a:r>
              <a:rPr lang="en-US" sz="2400" b="1" dirty="0"/>
              <a:t> v</a:t>
            </a:r>
            <a:r>
              <a:rPr lang="en-US" sz="2400" b="1" baseline="-25000" dirty="0"/>
              <a:t>5</a:t>
            </a:r>
            <a:r>
              <a:rPr lang="en-US" sz="2400" b="1" dirty="0"/>
              <a:t> v</a:t>
            </a:r>
            <a:r>
              <a:rPr lang="en-US" sz="2400" b="1" baseline="-25000" dirty="0"/>
              <a:t>6 </a:t>
            </a:r>
            <a:r>
              <a:rPr lang="en-US" sz="2400" b="1" dirty="0"/>
              <a:t>v</a:t>
            </a:r>
            <a:r>
              <a:rPr lang="en-US" sz="2400" b="1" baseline="-25000" dirty="0"/>
              <a:t>3 </a:t>
            </a:r>
            <a:r>
              <a:rPr lang="en-US" sz="2400" b="1" dirty="0"/>
              <a:t>v</a:t>
            </a:r>
            <a:r>
              <a:rPr lang="en-US" sz="2400" b="1" baseline="-25000" dirty="0"/>
              <a:t>4 </a:t>
            </a:r>
            <a:endParaRPr lang="en-US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F87D40-D0EE-4343-A7FF-AD2B9AB81BA5}"/>
              </a:ext>
            </a:extLst>
          </p:cNvPr>
          <p:cNvSpPr txBox="1"/>
          <p:nvPr/>
        </p:nvSpPr>
        <p:spPr>
          <a:xfrm>
            <a:off x="5994400" y="122936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5E58FB-9EEB-4617-967D-8467D2C63FE4}"/>
              </a:ext>
            </a:extLst>
          </p:cNvPr>
          <p:cNvSpPr/>
          <p:nvPr/>
        </p:nvSpPr>
        <p:spPr>
          <a:xfrm>
            <a:off x="5821400" y="4561078"/>
            <a:ext cx="1232610" cy="50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  <a:r>
              <a:rPr lang="en-US" sz="2800" baseline="-25000" dirty="0"/>
              <a:t>1</a:t>
            </a:r>
            <a:endParaRPr lang="en-US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A07579-724B-434F-8E65-467EE8CF41C9}"/>
              </a:ext>
            </a:extLst>
          </p:cNvPr>
          <p:cNvSpPr txBox="1"/>
          <p:nvPr/>
        </p:nvSpPr>
        <p:spPr>
          <a:xfrm flipH="1">
            <a:off x="4698235" y="4610473"/>
            <a:ext cx="114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v3, v4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1E1851D-8657-44BB-B00E-B9BEF8206F4D}"/>
              </a:ext>
            </a:extLst>
          </p:cNvPr>
          <p:cNvGrpSpPr/>
          <p:nvPr/>
        </p:nvGrpSpPr>
        <p:grpSpPr>
          <a:xfrm>
            <a:off x="254000" y="1932067"/>
            <a:ext cx="4246187" cy="3469125"/>
            <a:chOff x="122613" y="1448315"/>
            <a:chExt cx="5086350" cy="3952877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75AFA33-F519-46EE-BB65-DA71F148AD75}"/>
                </a:ext>
              </a:extLst>
            </p:cNvPr>
            <p:cNvSpPr/>
            <p:nvPr/>
          </p:nvSpPr>
          <p:spPr>
            <a:xfrm>
              <a:off x="1389438" y="1448315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706AC77-55CC-41C0-9E99-FA333B6A4982}"/>
                </a:ext>
              </a:extLst>
            </p:cNvPr>
            <p:cNvSpPr/>
            <p:nvPr/>
          </p:nvSpPr>
          <p:spPr>
            <a:xfrm>
              <a:off x="122613" y="2894528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B91CDBC-2116-436F-9A3C-6E8EC48DCDA1}"/>
                </a:ext>
              </a:extLst>
            </p:cNvPr>
            <p:cNvSpPr/>
            <p:nvPr/>
          </p:nvSpPr>
          <p:spPr>
            <a:xfrm>
              <a:off x="703638" y="4553467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7E0312E-81BF-40E5-8633-1F90EACB11BC}"/>
                </a:ext>
              </a:extLst>
            </p:cNvPr>
            <p:cNvSpPr/>
            <p:nvPr/>
          </p:nvSpPr>
          <p:spPr>
            <a:xfrm>
              <a:off x="2494338" y="3084233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374DB59-3B0E-43ED-9C7D-1D794E465B7E}"/>
                </a:ext>
              </a:extLst>
            </p:cNvPr>
            <p:cNvSpPr/>
            <p:nvPr/>
          </p:nvSpPr>
          <p:spPr>
            <a:xfrm>
              <a:off x="4332663" y="4020064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6117426-C32F-4E93-BCCF-4DC42F531E0E}"/>
                </a:ext>
              </a:extLst>
            </p:cNvPr>
            <p:cNvSpPr/>
            <p:nvPr/>
          </p:nvSpPr>
          <p:spPr>
            <a:xfrm>
              <a:off x="4208838" y="1789628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B367A37-E801-4312-888F-A259F162DEE1}"/>
                </a:ext>
              </a:extLst>
            </p:cNvPr>
            <p:cNvCxnSpPr>
              <a:stCxn id="29" idx="5"/>
            </p:cNvCxnSpPr>
            <p:nvPr/>
          </p:nvCxnSpPr>
          <p:spPr>
            <a:xfrm>
              <a:off x="2137407" y="2171894"/>
              <a:ext cx="604581" cy="968698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8105B5-C997-4EAA-B6BD-7EF075AF40DB}"/>
                </a:ext>
              </a:extLst>
            </p:cNvPr>
            <p:cNvCxnSpPr>
              <a:cxnSpLocks/>
              <a:stCxn id="29" idx="6"/>
              <a:endCxn id="34" idx="2"/>
            </p:cNvCxnSpPr>
            <p:nvPr/>
          </p:nvCxnSpPr>
          <p:spPr>
            <a:xfrm>
              <a:off x="2265738" y="1872178"/>
              <a:ext cx="1943100" cy="341313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E8ECA9C-EC0D-41FE-A6D7-75C0C7F385F7}"/>
                </a:ext>
              </a:extLst>
            </p:cNvPr>
            <p:cNvCxnSpPr>
              <a:cxnSpLocks/>
              <a:stCxn id="34" idx="4"/>
              <a:endCxn id="33" idx="0"/>
            </p:cNvCxnSpPr>
            <p:nvPr/>
          </p:nvCxnSpPr>
          <p:spPr>
            <a:xfrm>
              <a:off x="4646988" y="2637353"/>
              <a:ext cx="123825" cy="1382711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95E3829-646A-4157-A037-CB3E389DAAAF}"/>
                </a:ext>
              </a:extLst>
            </p:cNvPr>
            <p:cNvCxnSpPr>
              <a:cxnSpLocks/>
              <a:stCxn id="30" idx="6"/>
              <a:endCxn id="32" idx="2"/>
            </p:cNvCxnSpPr>
            <p:nvPr/>
          </p:nvCxnSpPr>
          <p:spPr>
            <a:xfrm>
              <a:off x="998913" y="3318391"/>
              <a:ext cx="1495425" cy="189705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55A2FE5-EAA5-4622-A2DD-9652BC7F7B6E}"/>
                </a:ext>
              </a:extLst>
            </p:cNvPr>
            <p:cNvCxnSpPr>
              <a:cxnSpLocks/>
              <a:stCxn id="31" idx="6"/>
              <a:endCxn id="33" idx="2"/>
            </p:cNvCxnSpPr>
            <p:nvPr/>
          </p:nvCxnSpPr>
          <p:spPr>
            <a:xfrm flipV="1">
              <a:off x="1579938" y="4443927"/>
              <a:ext cx="2752725" cy="533403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64F083E-F917-4162-8B1E-A7B1264AC206}"/>
                </a:ext>
              </a:extLst>
            </p:cNvPr>
            <p:cNvCxnSpPr>
              <a:cxnSpLocks/>
              <a:stCxn id="29" idx="3"/>
              <a:endCxn id="30" idx="7"/>
            </p:cNvCxnSpPr>
            <p:nvPr/>
          </p:nvCxnSpPr>
          <p:spPr>
            <a:xfrm flipH="1">
              <a:off x="870582" y="2171894"/>
              <a:ext cx="647187" cy="846780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71E4672-8712-4138-A7A2-4E310560FAC9}"/>
                </a:ext>
              </a:extLst>
            </p:cNvPr>
            <p:cNvCxnSpPr>
              <a:cxnSpLocks/>
              <a:stCxn id="30" idx="4"/>
              <a:endCxn id="31" idx="1"/>
            </p:cNvCxnSpPr>
            <p:nvPr/>
          </p:nvCxnSpPr>
          <p:spPr>
            <a:xfrm>
              <a:off x="560763" y="3742253"/>
              <a:ext cx="271206" cy="935360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40BEDD7A-8E25-44D0-BC26-717859177C6C}"/>
              </a:ext>
            </a:extLst>
          </p:cNvPr>
          <p:cNvSpPr/>
          <p:nvPr/>
        </p:nvSpPr>
        <p:spPr>
          <a:xfrm>
            <a:off x="5821400" y="4011607"/>
            <a:ext cx="1232610" cy="50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  <a:r>
              <a:rPr lang="en-US" sz="2800" baseline="-25000" dirty="0"/>
              <a:t>2</a:t>
            </a:r>
            <a:endParaRPr lang="en-US" baseline="-25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28B7CCC-3FD2-4E36-AE17-A72DBD5C5D1D}"/>
              </a:ext>
            </a:extLst>
          </p:cNvPr>
          <p:cNvSpPr/>
          <p:nvPr/>
        </p:nvSpPr>
        <p:spPr>
          <a:xfrm>
            <a:off x="5821400" y="3453008"/>
            <a:ext cx="1232610" cy="50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  <a:r>
              <a:rPr lang="en-US" sz="2800" baseline="-25000" dirty="0"/>
              <a:t>5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6966762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60667-5698-4EEB-8570-68272DA20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DFS Traversal Simulation Using a Stack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05A2E-EB5D-4A74-9CB1-9F51AB97B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B739D-4BED-4302-AA2A-3C7205EAF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6CD7A-0B11-4E9D-98C1-F0E66977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59</a:t>
            </a:fld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15432D-83EA-4C57-8867-38378E69C586}"/>
              </a:ext>
            </a:extLst>
          </p:cNvPr>
          <p:cNvSpPr/>
          <p:nvPr/>
        </p:nvSpPr>
        <p:spPr>
          <a:xfrm>
            <a:off x="8219440" y="1633020"/>
            <a:ext cx="3866456" cy="376817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DFS(G, u)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dirty="0" err="1">
                <a:latin typeface="Consolas" panose="020B0609020204030204" pitchFamily="49" charset="0"/>
              </a:rPr>
              <a:t>u.visited</a:t>
            </a:r>
            <a:r>
              <a:rPr lang="en-US" dirty="0">
                <a:latin typeface="Consolas" panose="020B0609020204030204" pitchFamily="49" charset="0"/>
              </a:rPr>
              <a:t> = true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each v ∈ </a:t>
            </a:r>
            <a:r>
              <a:rPr lang="en-US" dirty="0" err="1">
                <a:latin typeface="Consolas" panose="020B0609020204030204" pitchFamily="49" charset="0"/>
              </a:rPr>
              <a:t>G.Adj</a:t>
            </a:r>
            <a:r>
              <a:rPr lang="en-US" dirty="0">
                <a:latin typeface="Consolas" panose="020B0609020204030204" pitchFamily="49" charset="0"/>
              </a:rPr>
              <a:t>[u]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</a:t>
            </a: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v.visited</a:t>
            </a:r>
            <a:r>
              <a:rPr lang="en-US" dirty="0">
                <a:latin typeface="Consolas" panose="020B0609020204030204" pitchFamily="49" charset="0"/>
              </a:rPr>
              <a:t> == false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    DFS(</a:t>
            </a:r>
            <a:r>
              <a:rPr lang="en-US" dirty="0" err="1">
                <a:latin typeface="Consolas" panose="020B0609020204030204" pitchFamily="49" charset="0"/>
              </a:rPr>
              <a:t>G,v</a:t>
            </a:r>
            <a:r>
              <a:rPr lang="en-US" dirty="0"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</a:rPr>
              <a:t>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each u ∈ G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</a:t>
            </a:r>
            <a:r>
              <a:rPr lang="en-US" dirty="0" err="1">
                <a:latin typeface="Consolas" panose="020B0609020204030204" pitchFamily="49" charset="0"/>
              </a:rPr>
              <a:t>u.visited</a:t>
            </a:r>
            <a:r>
              <a:rPr lang="en-US" dirty="0">
                <a:latin typeface="Consolas" panose="020B0609020204030204" pitchFamily="49" charset="0"/>
              </a:rPr>
              <a:t> = false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each u ∈ G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If </a:t>
            </a:r>
            <a:r>
              <a:rPr lang="en-US" dirty="0" err="1">
                <a:latin typeface="Consolas" panose="020B0609020204030204" pitchFamily="49" charset="0"/>
              </a:rPr>
              <a:t>u.visited</a:t>
            </a:r>
            <a:r>
              <a:rPr lang="en-US" dirty="0">
                <a:latin typeface="Consolas" panose="020B0609020204030204" pitchFamily="49" charset="0"/>
              </a:rPr>
              <a:t>==false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    DFS(G, u)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C13465-30B1-4837-B054-01D4A196EF61}"/>
              </a:ext>
            </a:extLst>
          </p:cNvPr>
          <p:cNvSpPr/>
          <p:nvPr/>
        </p:nvSpPr>
        <p:spPr>
          <a:xfrm>
            <a:off x="5757471" y="1752580"/>
            <a:ext cx="1363718" cy="339345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812B1B-B388-4D71-BAFA-42B98A438D4F}"/>
              </a:ext>
            </a:extLst>
          </p:cNvPr>
          <p:cNvSpPr/>
          <p:nvPr/>
        </p:nvSpPr>
        <p:spPr>
          <a:xfrm>
            <a:off x="271431" y="5754371"/>
            <a:ext cx="5486039" cy="4616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u="sng" dirty="0"/>
              <a:t>Visit Order:</a:t>
            </a:r>
            <a:r>
              <a:rPr lang="en-US" sz="2400" b="1" dirty="0"/>
              <a:t> v</a:t>
            </a:r>
            <a:r>
              <a:rPr lang="en-US" sz="2400" b="1" baseline="-25000" dirty="0"/>
              <a:t>1 </a:t>
            </a:r>
            <a:r>
              <a:rPr lang="en-US" sz="2400" b="1" dirty="0"/>
              <a:t>v</a:t>
            </a:r>
            <a:r>
              <a:rPr lang="en-US" sz="2400" b="1" baseline="-25000" dirty="0"/>
              <a:t>2</a:t>
            </a:r>
            <a:r>
              <a:rPr lang="en-US" sz="2400" b="1" dirty="0"/>
              <a:t> v</a:t>
            </a:r>
            <a:r>
              <a:rPr lang="en-US" sz="2400" b="1" baseline="-25000" dirty="0"/>
              <a:t>5</a:t>
            </a:r>
            <a:r>
              <a:rPr lang="en-US" sz="2400" b="1" dirty="0"/>
              <a:t> v</a:t>
            </a:r>
            <a:r>
              <a:rPr lang="en-US" sz="2400" b="1" baseline="-25000" dirty="0"/>
              <a:t>6 </a:t>
            </a:r>
            <a:r>
              <a:rPr lang="en-US" sz="2400" b="1" dirty="0"/>
              <a:t>v</a:t>
            </a:r>
            <a:r>
              <a:rPr lang="en-US" sz="2400" b="1" baseline="-25000" dirty="0"/>
              <a:t>3 </a:t>
            </a:r>
            <a:r>
              <a:rPr lang="en-US" sz="2400" b="1" dirty="0"/>
              <a:t>v</a:t>
            </a:r>
            <a:r>
              <a:rPr lang="en-US" sz="2400" b="1" baseline="-25000" dirty="0"/>
              <a:t>4 </a:t>
            </a:r>
            <a:endParaRPr lang="en-US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F87D40-D0EE-4343-A7FF-AD2B9AB81BA5}"/>
              </a:ext>
            </a:extLst>
          </p:cNvPr>
          <p:cNvSpPr txBox="1"/>
          <p:nvPr/>
        </p:nvSpPr>
        <p:spPr>
          <a:xfrm>
            <a:off x="5994400" y="122936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5E58FB-9EEB-4617-967D-8467D2C63FE4}"/>
              </a:ext>
            </a:extLst>
          </p:cNvPr>
          <p:cNvSpPr/>
          <p:nvPr/>
        </p:nvSpPr>
        <p:spPr>
          <a:xfrm>
            <a:off x="5821400" y="4561078"/>
            <a:ext cx="1232610" cy="50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  <a:r>
              <a:rPr lang="en-US" sz="2800" baseline="-25000" dirty="0"/>
              <a:t>1</a:t>
            </a:r>
            <a:endParaRPr lang="en-US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A07579-724B-434F-8E65-467EE8CF41C9}"/>
              </a:ext>
            </a:extLst>
          </p:cNvPr>
          <p:cNvSpPr txBox="1"/>
          <p:nvPr/>
        </p:nvSpPr>
        <p:spPr>
          <a:xfrm flipH="1">
            <a:off x="4698235" y="4610473"/>
            <a:ext cx="114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v3, v4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1E1851D-8657-44BB-B00E-B9BEF8206F4D}"/>
              </a:ext>
            </a:extLst>
          </p:cNvPr>
          <p:cNvGrpSpPr/>
          <p:nvPr/>
        </p:nvGrpSpPr>
        <p:grpSpPr>
          <a:xfrm>
            <a:off x="254000" y="1932067"/>
            <a:ext cx="4246187" cy="3469125"/>
            <a:chOff x="122613" y="1448315"/>
            <a:chExt cx="5086350" cy="3952877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75AFA33-F519-46EE-BB65-DA71F148AD75}"/>
                </a:ext>
              </a:extLst>
            </p:cNvPr>
            <p:cNvSpPr/>
            <p:nvPr/>
          </p:nvSpPr>
          <p:spPr>
            <a:xfrm>
              <a:off x="1389438" y="1448315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706AC77-55CC-41C0-9E99-FA333B6A4982}"/>
                </a:ext>
              </a:extLst>
            </p:cNvPr>
            <p:cNvSpPr/>
            <p:nvPr/>
          </p:nvSpPr>
          <p:spPr>
            <a:xfrm>
              <a:off x="122613" y="2894528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B91CDBC-2116-436F-9A3C-6E8EC48DCDA1}"/>
                </a:ext>
              </a:extLst>
            </p:cNvPr>
            <p:cNvSpPr/>
            <p:nvPr/>
          </p:nvSpPr>
          <p:spPr>
            <a:xfrm>
              <a:off x="703638" y="4553467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7E0312E-81BF-40E5-8633-1F90EACB11BC}"/>
                </a:ext>
              </a:extLst>
            </p:cNvPr>
            <p:cNvSpPr/>
            <p:nvPr/>
          </p:nvSpPr>
          <p:spPr>
            <a:xfrm>
              <a:off x="2494338" y="3084233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374DB59-3B0E-43ED-9C7D-1D794E465B7E}"/>
                </a:ext>
              </a:extLst>
            </p:cNvPr>
            <p:cNvSpPr/>
            <p:nvPr/>
          </p:nvSpPr>
          <p:spPr>
            <a:xfrm>
              <a:off x="4332663" y="4020064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6117426-C32F-4E93-BCCF-4DC42F531E0E}"/>
                </a:ext>
              </a:extLst>
            </p:cNvPr>
            <p:cNvSpPr/>
            <p:nvPr/>
          </p:nvSpPr>
          <p:spPr>
            <a:xfrm>
              <a:off x="4208838" y="1789628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B367A37-E801-4312-888F-A259F162DEE1}"/>
                </a:ext>
              </a:extLst>
            </p:cNvPr>
            <p:cNvCxnSpPr>
              <a:stCxn id="29" idx="5"/>
            </p:cNvCxnSpPr>
            <p:nvPr/>
          </p:nvCxnSpPr>
          <p:spPr>
            <a:xfrm>
              <a:off x="2137407" y="2171894"/>
              <a:ext cx="604581" cy="968698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8105B5-C997-4EAA-B6BD-7EF075AF40DB}"/>
                </a:ext>
              </a:extLst>
            </p:cNvPr>
            <p:cNvCxnSpPr>
              <a:cxnSpLocks/>
              <a:stCxn id="29" idx="6"/>
              <a:endCxn id="34" idx="2"/>
            </p:cNvCxnSpPr>
            <p:nvPr/>
          </p:nvCxnSpPr>
          <p:spPr>
            <a:xfrm>
              <a:off x="2265738" y="1872178"/>
              <a:ext cx="1943100" cy="341313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E8ECA9C-EC0D-41FE-A6D7-75C0C7F385F7}"/>
                </a:ext>
              </a:extLst>
            </p:cNvPr>
            <p:cNvCxnSpPr>
              <a:cxnSpLocks/>
              <a:stCxn id="34" idx="4"/>
              <a:endCxn id="33" idx="0"/>
            </p:cNvCxnSpPr>
            <p:nvPr/>
          </p:nvCxnSpPr>
          <p:spPr>
            <a:xfrm>
              <a:off x="4646988" y="2637353"/>
              <a:ext cx="123825" cy="1382711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95E3829-646A-4157-A037-CB3E389DAAAF}"/>
                </a:ext>
              </a:extLst>
            </p:cNvPr>
            <p:cNvCxnSpPr>
              <a:cxnSpLocks/>
              <a:stCxn id="30" idx="6"/>
              <a:endCxn id="32" idx="2"/>
            </p:cNvCxnSpPr>
            <p:nvPr/>
          </p:nvCxnSpPr>
          <p:spPr>
            <a:xfrm>
              <a:off x="998913" y="3318391"/>
              <a:ext cx="1495425" cy="189705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55A2FE5-EAA5-4622-A2DD-9652BC7F7B6E}"/>
                </a:ext>
              </a:extLst>
            </p:cNvPr>
            <p:cNvCxnSpPr>
              <a:cxnSpLocks/>
              <a:stCxn id="31" idx="6"/>
              <a:endCxn id="33" idx="2"/>
            </p:cNvCxnSpPr>
            <p:nvPr/>
          </p:nvCxnSpPr>
          <p:spPr>
            <a:xfrm flipV="1">
              <a:off x="1579938" y="4443927"/>
              <a:ext cx="2752725" cy="533403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64F083E-F917-4162-8B1E-A7B1264AC206}"/>
                </a:ext>
              </a:extLst>
            </p:cNvPr>
            <p:cNvCxnSpPr>
              <a:cxnSpLocks/>
              <a:stCxn id="29" idx="3"/>
              <a:endCxn id="30" idx="7"/>
            </p:cNvCxnSpPr>
            <p:nvPr/>
          </p:nvCxnSpPr>
          <p:spPr>
            <a:xfrm flipH="1">
              <a:off x="870582" y="2171894"/>
              <a:ext cx="647187" cy="846780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71E4672-8712-4138-A7A2-4E310560FAC9}"/>
                </a:ext>
              </a:extLst>
            </p:cNvPr>
            <p:cNvCxnSpPr>
              <a:cxnSpLocks/>
              <a:stCxn id="30" idx="4"/>
              <a:endCxn id="31" idx="1"/>
            </p:cNvCxnSpPr>
            <p:nvPr/>
          </p:nvCxnSpPr>
          <p:spPr>
            <a:xfrm>
              <a:off x="560763" y="3742253"/>
              <a:ext cx="271206" cy="935360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40BEDD7A-8E25-44D0-BC26-717859177C6C}"/>
              </a:ext>
            </a:extLst>
          </p:cNvPr>
          <p:cNvSpPr/>
          <p:nvPr/>
        </p:nvSpPr>
        <p:spPr>
          <a:xfrm>
            <a:off x="5821400" y="4011607"/>
            <a:ext cx="1232610" cy="50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  <a:r>
              <a:rPr lang="en-US" sz="2800" baseline="-25000" dirty="0"/>
              <a:t>2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778880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6CC0081-4EDD-4E02-9FF3-84753185D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36525"/>
            <a:ext cx="11801476" cy="544512"/>
          </a:xfrm>
        </p:spPr>
        <p:txBody>
          <a:bodyPr>
            <a:normAutofit fontScale="90000"/>
          </a:bodyPr>
          <a:lstStyle/>
          <a:p>
            <a:r>
              <a:rPr lang="en-US" dirty="0"/>
              <a:t>… or bi-directional/undirected edges.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15AFE-36FB-4B46-A0AC-975F2579E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44FB-6C74-4603-89DD-4F41354C89B6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84A63-33A6-4171-A6EA-5EA897098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C24CD-B430-4A3C-93BC-6C0B8E654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6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5D20C63-E86A-4B60-9F1E-DC42901F8A63}"/>
              </a:ext>
            </a:extLst>
          </p:cNvPr>
          <p:cNvSpPr/>
          <p:nvPr/>
        </p:nvSpPr>
        <p:spPr>
          <a:xfrm>
            <a:off x="4810125" y="1584323"/>
            <a:ext cx="876300" cy="84772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98ACD7-A74F-4B71-91F5-B2FC8AE6D35C}"/>
              </a:ext>
            </a:extLst>
          </p:cNvPr>
          <p:cNvSpPr/>
          <p:nvPr/>
        </p:nvSpPr>
        <p:spPr>
          <a:xfrm>
            <a:off x="3543300" y="3030536"/>
            <a:ext cx="876300" cy="84772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9070C3B-49BC-4B36-B3EB-7C53EC50388C}"/>
              </a:ext>
            </a:extLst>
          </p:cNvPr>
          <p:cNvSpPr/>
          <p:nvPr/>
        </p:nvSpPr>
        <p:spPr>
          <a:xfrm>
            <a:off x="4124325" y="4689475"/>
            <a:ext cx="876300" cy="84772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CC61B7E-DC31-47AE-A873-3F62943A09B5}"/>
              </a:ext>
            </a:extLst>
          </p:cNvPr>
          <p:cNvSpPr/>
          <p:nvPr/>
        </p:nvSpPr>
        <p:spPr>
          <a:xfrm>
            <a:off x="5915025" y="3220241"/>
            <a:ext cx="876300" cy="84772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6A42ADA-68B0-4652-92F9-5F488270E5DF}"/>
              </a:ext>
            </a:extLst>
          </p:cNvPr>
          <p:cNvSpPr/>
          <p:nvPr/>
        </p:nvSpPr>
        <p:spPr>
          <a:xfrm>
            <a:off x="7753350" y="4156072"/>
            <a:ext cx="876300" cy="84772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DEB20F4-6285-4A36-B555-EB791EA7F3BA}"/>
              </a:ext>
            </a:extLst>
          </p:cNvPr>
          <p:cNvSpPr/>
          <p:nvPr/>
        </p:nvSpPr>
        <p:spPr>
          <a:xfrm>
            <a:off x="7629525" y="1925636"/>
            <a:ext cx="876300" cy="84772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092E12D-AD9B-470C-B539-606709EEFE4D}"/>
              </a:ext>
            </a:extLst>
          </p:cNvPr>
          <p:cNvCxnSpPr>
            <a:stCxn id="9" idx="5"/>
          </p:cNvCxnSpPr>
          <p:nvPr/>
        </p:nvCxnSpPr>
        <p:spPr>
          <a:xfrm>
            <a:off x="5558094" y="2307902"/>
            <a:ext cx="604581" cy="968698"/>
          </a:xfrm>
          <a:prstGeom prst="line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2F702CF-4EFB-4C08-A4CB-F621F3E2F859}"/>
              </a:ext>
            </a:extLst>
          </p:cNvPr>
          <p:cNvCxnSpPr>
            <a:cxnSpLocks/>
            <a:stCxn id="9" idx="6"/>
            <a:endCxn id="14" idx="2"/>
          </p:cNvCxnSpPr>
          <p:nvPr/>
        </p:nvCxnSpPr>
        <p:spPr>
          <a:xfrm>
            <a:off x="5686425" y="2008186"/>
            <a:ext cx="1943100" cy="341313"/>
          </a:xfrm>
          <a:prstGeom prst="line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D59564-A4AD-4474-B4E7-C30E115179D5}"/>
              </a:ext>
            </a:extLst>
          </p:cNvPr>
          <p:cNvCxnSpPr>
            <a:cxnSpLocks/>
            <a:stCxn id="14" idx="4"/>
            <a:endCxn id="13" idx="0"/>
          </p:cNvCxnSpPr>
          <p:nvPr/>
        </p:nvCxnSpPr>
        <p:spPr>
          <a:xfrm>
            <a:off x="8067675" y="2773361"/>
            <a:ext cx="123825" cy="1382711"/>
          </a:xfrm>
          <a:prstGeom prst="line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BD52FB-15CC-479C-9328-B8B8397B91A9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4419600" y="3454399"/>
            <a:ext cx="1495425" cy="189705"/>
          </a:xfrm>
          <a:prstGeom prst="line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34B824C-95FE-4A77-B32F-49332E72221C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 flipV="1">
            <a:off x="5000625" y="4579935"/>
            <a:ext cx="2752725" cy="533403"/>
          </a:xfrm>
          <a:prstGeom prst="line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90D8206-F4A8-4F55-A5E0-837866CABE8D}"/>
              </a:ext>
            </a:extLst>
          </p:cNvPr>
          <p:cNvCxnSpPr>
            <a:cxnSpLocks/>
            <a:stCxn id="9" idx="3"/>
            <a:endCxn id="10" idx="7"/>
          </p:cNvCxnSpPr>
          <p:nvPr/>
        </p:nvCxnSpPr>
        <p:spPr>
          <a:xfrm flipH="1">
            <a:off x="4291269" y="2307902"/>
            <a:ext cx="647187" cy="846780"/>
          </a:xfrm>
          <a:prstGeom prst="line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9694D99-63BC-47E6-BF3F-05D8AFA0159D}"/>
              </a:ext>
            </a:extLst>
          </p:cNvPr>
          <p:cNvCxnSpPr>
            <a:cxnSpLocks/>
            <a:stCxn id="10" idx="4"/>
            <a:endCxn id="11" idx="1"/>
          </p:cNvCxnSpPr>
          <p:nvPr/>
        </p:nvCxnSpPr>
        <p:spPr>
          <a:xfrm>
            <a:off x="3981450" y="3878261"/>
            <a:ext cx="271206" cy="935360"/>
          </a:xfrm>
          <a:prstGeom prst="line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57972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60667-5698-4EEB-8570-68272DA20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DFS Traversal Simulation Using a Stack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05A2E-EB5D-4A74-9CB1-9F51AB97B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B739D-4BED-4302-AA2A-3C7205EAF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6CD7A-0B11-4E9D-98C1-F0E66977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60</a:t>
            </a:fld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15432D-83EA-4C57-8867-38378E69C586}"/>
              </a:ext>
            </a:extLst>
          </p:cNvPr>
          <p:cNvSpPr/>
          <p:nvPr/>
        </p:nvSpPr>
        <p:spPr>
          <a:xfrm>
            <a:off x="8219440" y="1633020"/>
            <a:ext cx="3866456" cy="376817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DFS(G, u)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dirty="0" err="1">
                <a:latin typeface="Consolas" panose="020B0609020204030204" pitchFamily="49" charset="0"/>
              </a:rPr>
              <a:t>u.visited</a:t>
            </a:r>
            <a:r>
              <a:rPr lang="en-US" dirty="0">
                <a:latin typeface="Consolas" panose="020B0609020204030204" pitchFamily="49" charset="0"/>
              </a:rPr>
              <a:t> = true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each v ∈ </a:t>
            </a:r>
            <a:r>
              <a:rPr lang="en-US" dirty="0" err="1">
                <a:latin typeface="Consolas" panose="020B0609020204030204" pitchFamily="49" charset="0"/>
              </a:rPr>
              <a:t>G.Adj</a:t>
            </a:r>
            <a:r>
              <a:rPr lang="en-US" dirty="0">
                <a:latin typeface="Consolas" panose="020B0609020204030204" pitchFamily="49" charset="0"/>
              </a:rPr>
              <a:t>[u]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</a:t>
            </a: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v.visited</a:t>
            </a:r>
            <a:r>
              <a:rPr lang="en-US" dirty="0">
                <a:latin typeface="Consolas" panose="020B0609020204030204" pitchFamily="49" charset="0"/>
              </a:rPr>
              <a:t> == false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    DFS(</a:t>
            </a:r>
            <a:r>
              <a:rPr lang="en-US" dirty="0" err="1">
                <a:latin typeface="Consolas" panose="020B0609020204030204" pitchFamily="49" charset="0"/>
              </a:rPr>
              <a:t>G,v</a:t>
            </a:r>
            <a:r>
              <a:rPr lang="en-US" dirty="0"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</a:rPr>
              <a:t>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each u ∈ G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</a:t>
            </a:r>
            <a:r>
              <a:rPr lang="en-US" dirty="0" err="1">
                <a:latin typeface="Consolas" panose="020B0609020204030204" pitchFamily="49" charset="0"/>
              </a:rPr>
              <a:t>u.visited</a:t>
            </a:r>
            <a:r>
              <a:rPr lang="en-US" dirty="0">
                <a:latin typeface="Consolas" panose="020B0609020204030204" pitchFamily="49" charset="0"/>
              </a:rPr>
              <a:t> = false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each u ∈ G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If </a:t>
            </a:r>
            <a:r>
              <a:rPr lang="en-US" dirty="0" err="1">
                <a:latin typeface="Consolas" panose="020B0609020204030204" pitchFamily="49" charset="0"/>
              </a:rPr>
              <a:t>u.visited</a:t>
            </a:r>
            <a:r>
              <a:rPr lang="en-US" dirty="0">
                <a:latin typeface="Consolas" panose="020B0609020204030204" pitchFamily="49" charset="0"/>
              </a:rPr>
              <a:t>==false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    DFS(G, u)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C13465-30B1-4837-B054-01D4A196EF61}"/>
              </a:ext>
            </a:extLst>
          </p:cNvPr>
          <p:cNvSpPr/>
          <p:nvPr/>
        </p:nvSpPr>
        <p:spPr>
          <a:xfrm>
            <a:off x="5757471" y="1752580"/>
            <a:ext cx="1363718" cy="339345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812B1B-B388-4D71-BAFA-42B98A438D4F}"/>
              </a:ext>
            </a:extLst>
          </p:cNvPr>
          <p:cNvSpPr/>
          <p:nvPr/>
        </p:nvSpPr>
        <p:spPr>
          <a:xfrm>
            <a:off x="271431" y="5754371"/>
            <a:ext cx="5486039" cy="4616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u="sng" dirty="0"/>
              <a:t>Visit Order:</a:t>
            </a:r>
            <a:r>
              <a:rPr lang="en-US" sz="2400" b="1" dirty="0"/>
              <a:t> v</a:t>
            </a:r>
            <a:r>
              <a:rPr lang="en-US" sz="2400" b="1" baseline="-25000" dirty="0"/>
              <a:t>1 </a:t>
            </a:r>
            <a:r>
              <a:rPr lang="en-US" sz="2400" b="1" dirty="0"/>
              <a:t>v</a:t>
            </a:r>
            <a:r>
              <a:rPr lang="en-US" sz="2400" b="1" baseline="-25000" dirty="0"/>
              <a:t>2</a:t>
            </a:r>
            <a:r>
              <a:rPr lang="en-US" sz="2400" b="1" dirty="0"/>
              <a:t> v</a:t>
            </a:r>
            <a:r>
              <a:rPr lang="en-US" sz="2400" b="1" baseline="-25000" dirty="0"/>
              <a:t>5</a:t>
            </a:r>
            <a:r>
              <a:rPr lang="en-US" sz="2400" b="1" dirty="0"/>
              <a:t> v</a:t>
            </a:r>
            <a:r>
              <a:rPr lang="en-US" sz="2400" b="1" baseline="-25000" dirty="0"/>
              <a:t>6 </a:t>
            </a:r>
            <a:r>
              <a:rPr lang="en-US" sz="2400" b="1" dirty="0"/>
              <a:t>v</a:t>
            </a:r>
            <a:r>
              <a:rPr lang="en-US" sz="2400" b="1" baseline="-25000" dirty="0"/>
              <a:t>3 </a:t>
            </a:r>
            <a:r>
              <a:rPr lang="en-US" sz="2400" b="1" dirty="0"/>
              <a:t>v</a:t>
            </a:r>
            <a:r>
              <a:rPr lang="en-US" sz="2400" b="1" baseline="-25000" dirty="0"/>
              <a:t>4 </a:t>
            </a:r>
            <a:endParaRPr lang="en-US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F87D40-D0EE-4343-A7FF-AD2B9AB81BA5}"/>
              </a:ext>
            </a:extLst>
          </p:cNvPr>
          <p:cNvSpPr txBox="1"/>
          <p:nvPr/>
        </p:nvSpPr>
        <p:spPr>
          <a:xfrm>
            <a:off x="5994400" y="122936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5E58FB-9EEB-4617-967D-8467D2C63FE4}"/>
              </a:ext>
            </a:extLst>
          </p:cNvPr>
          <p:cNvSpPr/>
          <p:nvPr/>
        </p:nvSpPr>
        <p:spPr>
          <a:xfrm>
            <a:off x="5821400" y="4561078"/>
            <a:ext cx="1232610" cy="50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  <a:r>
              <a:rPr lang="en-US" sz="2800" baseline="-25000" dirty="0"/>
              <a:t>1</a:t>
            </a:r>
            <a:endParaRPr lang="en-US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A07579-724B-434F-8E65-467EE8CF41C9}"/>
              </a:ext>
            </a:extLst>
          </p:cNvPr>
          <p:cNvSpPr txBox="1"/>
          <p:nvPr/>
        </p:nvSpPr>
        <p:spPr>
          <a:xfrm flipH="1">
            <a:off x="4698235" y="4610473"/>
            <a:ext cx="114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v3, v4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1E1851D-8657-44BB-B00E-B9BEF8206F4D}"/>
              </a:ext>
            </a:extLst>
          </p:cNvPr>
          <p:cNvGrpSpPr/>
          <p:nvPr/>
        </p:nvGrpSpPr>
        <p:grpSpPr>
          <a:xfrm>
            <a:off x="254000" y="1932067"/>
            <a:ext cx="4246187" cy="3469125"/>
            <a:chOff x="122613" y="1448315"/>
            <a:chExt cx="5086350" cy="3952877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75AFA33-F519-46EE-BB65-DA71F148AD75}"/>
                </a:ext>
              </a:extLst>
            </p:cNvPr>
            <p:cNvSpPr/>
            <p:nvPr/>
          </p:nvSpPr>
          <p:spPr>
            <a:xfrm>
              <a:off x="1389438" y="1448315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706AC77-55CC-41C0-9E99-FA333B6A4982}"/>
                </a:ext>
              </a:extLst>
            </p:cNvPr>
            <p:cNvSpPr/>
            <p:nvPr/>
          </p:nvSpPr>
          <p:spPr>
            <a:xfrm>
              <a:off x="122613" y="2894528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B91CDBC-2116-436F-9A3C-6E8EC48DCDA1}"/>
                </a:ext>
              </a:extLst>
            </p:cNvPr>
            <p:cNvSpPr/>
            <p:nvPr/>
          </p:nvSpPr>
          <p:spPr>
            <a:xfrm>
              <a:off x="703638" y="4553467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7E0312E-81BF-40E5-8633-1F90EACB11BC}"/>
                </a:ext>
              </a:extLst>
            </p:cNvPr>
            <p:cNvSpPr/>
            <p:nvPr/>
          </p:nvSpPr>
          <p:spPr>
            <a:xfrm>
              <a:off x="2494338" y="3084233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374DB59-3B0E-43ED-9C7D-1D794E465B7E}"/>
                </a:ext>
              </a:extLst>
            </p:cNvPr>
            <p:cNvSpPr/>
            <p:nvPr/>
          </p:nvSpPr>
          <p:spPr>
            <a:xfrm>
              <a:off x="4332663" y="4020064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6117426-C32F-4E93-BCCF-4DC42F531E0E}"/>
                </a:ext>
              </a:extLst>
            </p:cNvPr>
            <p:cNvSpPr/>
            <p:nvPr/>
          </p:nvSpPr>
          <p:spPr>
            <a:xfrm>
              <a:off x="4208838" y="1789628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B367A37-E801-4312-888F-A259F162DEE1}"/>
                </a:ext>
              </a:extLst>
            </p:cNvPr>
            <p:cNvCxnSpPr>
              <a:stCxn id="29" idx="5"/>
            </p:cNvCxnSpPr>
            <p:nvPr/>
          </p:nvCxnSpPr>
          <p:spPr>
            <a:xfrm>
              <a:off x="2137407" y="2171894"/>
              <a:ext cx="604581" cy="968698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8105B5-C997-4EAA-B6BD-7EF075AF40DB}"/>
                </a:ext>
              </a:extLst>
            </p:cNvPr>
            <p:cNvCxnSpPr>
              <a:cxnSpLocks/>
              <a:stCxn id="29" idx="6"/>
              <a:endCxn id="34" idx="2"/>
            </p:cNvCxnSpPr>
            <p:nvPr/>
          </p:nvCxnSpPr>
          <p:spPr>
            <a:xfrm>
              <a:off x="2265738" y="1872178"/>
              <a:ext cx="1943100" cy="341313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E8ECA9C-EC0D-41FE-A6D7-75C0C7F385F7}"/>
                </a:ext>
              </a:extLst>
            </p:cNvPr>
            <p:cNvCxnSpPr>
              <a:cxnSpLocks/>
              <a:stCxn id="34" idx="4"/>
              <a:endCxn id="33" idx="0"/>
            </p:cNvCxnSpPr>
            <p:nvPr/>
          </p:nvCxnSpPr>
          <p:spPr>
            <a:xfrm>
              <a:off x="4646988" y="2637353"/>
              <a:ext cx="123825" cy="1382711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95E3829-646A-4157-A037-CB3E389DAAAF}"/>
                </a:ext>
              </a:extLst>
            </p:cNvPr>
            <p:cNvCxnSpPr>
              <a:cxnSpLocks/>
              <a:stCxn id="30" idx="6"/>
              <a:endCxn id="32" idx="2"/>
            </p:cNvCxnSpPr>
            <p:nvPr/>
          </p:nvCxnSpPr>
          <p:spPr>
            <a:xfrm>
              <a:off x="998913" y="3318391"/>
              <a:ext cx="1495425" cy="189705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55A2FE5-EAA5-4622-A2DD-9652BC7F7B6E}"/>
                </a:ext>
              </a:extLst>
            </p:cNvPr>
            <p:cNvCxnSpPr>
              <a:cxnSpLocks/>
              <a:stCxn id="31" idx="6"/>
              <a:endCxn id="33" idx="2"/>
            </p:cNvCxnSpPr>
            <p:nvPr/>
          </p:nvCxnSpPr>
          <p:spPr>
            <a:xfrm flipV="1">
              <a:off x="1579938" y="4443927"/>
              <a:ext cx="2752725" cy="533403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64F083E-F917-4162-8B1E-A7B1264AC206}"/>
                </a:ext>
              </a:extLst>
            </p:cNvPr>
            <p:cNvCxnSpPr>
              <a:cxnSpLocks/>
              <a:stCxn id="29" idx="3"/>
              <a:endCxn id="30" idx="7"/>
            </p:cNvCxnSpPr>
            <p:nvPr/>
          </p:nvCxnSpPr>
          <p:spPr>
            <a:xfrm flipH="1">
              <a:off x="870582" y="2171894"/>
              <a:ext cx="647187" cy="846780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71E4672-8712-4138-A7A2-4E310560FAC9}"/>
                </a:ext>
              </a:extLst>
            </p:cNvPr>
            <p:cNvCxnSpPr>
              <a:cxnSpLocks/>
              <a:stCxn id="30" idx="4"/>
              <a:endCxn id="31" idx="1"/>
            </p:cNvCxnSpPr>
            <p:nvPr/>
          </p:nvCxnSpPr>
          <p:spPr>
            <a:xfrm>
              <a:off x="560763" y="3742253"/>
              <a:ext cx="271206" cy="935360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484279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60667-5698-4EEB-8570-68272DA20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DFS Traversal Simulation Using a Stack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05A2E-EB5D-4A74-9CB1-9F51AB97B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B739D-4BED-4302-AA2A-3C7205EAF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6CD7A-0B11-4E9D-98C1-F0E66977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61</a:t>
            </a:fld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15432D-83EA-4C57-8867-38378E69C586}"/>
              </a:ext>
            </a:extLst>
          </p:cNvPr>
          <p:cNvSpPr/>
          <p:nvPr/>
        </p:nvSpPr>
        <p:spPr>
          <a:xfrm>
            <a:off x="8219440" y="1633020"/>
            <a:ext cx="3866456" cy="376817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DFS(G, u)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dirty="0" err="1">
                <a:latin typeface="Consolas" panose="020B0609020204030204" pitchFamily="49" charset="0"/>
              </a:rPr>
              <a:t>u.visited</a:t>
            </a:r>
            <a:r>
              <a:rPr lang="en-US" dirty="0">
                <a:latin typeface="Consolas" panose="020B0609020204030204" pitchFamily="49" charset="0"/>
              </a:rPr>
              <a:t> = true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each v ∈ </a:t>
            </a:r>
            <a:r>
              <a:rPr lang="en-US" dirty="0" err="1">
                <a:latin typeface="Consolas" panose="020B0609020204030204" pitchFamily="49" charset="0"/>
              </a:rPr>
              <a:t>G.Adj</a:t>
            </a:r>
            <a:r>
              <a:rPr lang="en-US" dirty="0">
                <a:latin typeface="Consolas" panose="020B0609020204030204" pitchFamily="49" charset="0"/>
              </a:rPr>
              <a:t>[u]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</a:t>
            </a: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v.visited</a:t>
            </a:r>
            <a:r>
              <a:rPr lang="en-US" dirty="0">
                <a:latin typeface="Consolas" panose="020B0609020204030204" pitchFamily="49" charset="0"/>
              </a:rPr>
              <a:t> == false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    DFS(</a:t>
            </a:r>
            <a:r>
              <a:rPr lang="en-US" dirty="0" err="1">
                <a:latin typeface="Consolas" panose="020B0609020204030204" pitchFamily="49" charset="0"/>
              </a:rPr>
              <a:t>G,v</a:t>
            </a:r>
            <a:r>
              <a:rPr lang="en-US" dirty="0"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</a:rPr>
              <a:t>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each u ∈ G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</a:t>
            </a:r>
            <a:r>
              <a:rPr lang="en-US" dirty="0" err="1">
                <a:latin typeface="Consolas" panose="020B0609020204030204" pitchFamily="49" charset="0"/>
              </a:rPr>
              <a:t>u.visited</a:t>
            </a:r>
            <a:r>
              <a:rPr lang="en-US" dirty="0">
                <a:latin typeface="Consolas" panose="020B0609020204030204" pitchFamily="49" charset="0"/>
              </a:rPr>
              <a:t> = false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each u ∈ G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If </a:t>
            </a:r>
            <a:r>
              <a:rPr lang="en-US" dirty="0" err="1">
                <a:latin typeface="Consolas" panose="020B0609020204030204" pitchFamily="49" charset="0"/>
              </a:rPr>
              <a:t>u.visited</a:t>
            </a:r>
            <a:r>
              <a:rPr lang="en-US" dirty="0">
                <a:latin typeface="Consolas" panose="020B0609020204030204" pitchFamily="49" charset="0"/>
              </a:rPr>
              <a:t>==false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    DFS(G, u)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C13465-30B1-4837-B054-01D4A196EF61}"/>
              </a:ext>
            </a:extLst>
          </p:cNvPr>
          <p:cNvSpPr/>
          <p:nvPr/>
        </p:nvSpPr>
        <p:spPr>
          <a:xfrm>
            <a:off x="5757471" y="1752580"/>
            <a:ext cx="1363718" cy="339345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812B1B-B388-4D71-BAFA-42B98A438D4F}"/>
              </a:ext>
            </a:extLst>
          </p:cNvPr>
          <p:cNvSpPr/>
          <p:nvPr/>
        </p:nvSpPr>
        <p:spPr>
          <a:xfrm>
            <a:off x="271431" y="5754371"/>
            <a:ext cx="5486039" cy="4616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u="sng" dirty="0"/>
              <a:t>Visit Order:</a:t>
            </a:r>
            <a:r>
              <a:rPr lang="en-US" sz="2400" b="1" dirty="0"/>
              <a:t> v</a:t>
            </a:r>
            <a:r>
              <a:rPr lang="en-US" sz="2400" b="1" baseline="-25000" dirty="0"/>
              <a:t>1 </a:t>
            </a:r>
            <a:r>
              <a:rPr lang="en-US" sz="2400" b="1" dirty="0"/>
              <a:t>v</a:t>
            </a:r>
            <a:r>
              <a:rPr lang="en-US" sz="2400" b="1" baseline="-25000" dirty="0"/>
              <a:t>2</a:t>
            </a:r>
            <a:r>
              <a:rPr lang="en-US" sz="2400" b="1" dirty="0"/>
              <a:t> v</a:t>
            </a:r>
            <a:r>
              <a:rPr lang="en-US" sz="2400" b="1" baseline="-25000" dirty="0"/>
              <a:t>5</a:t>
            </a:r>
            <a:r>
              <a:rPr lang="en-US" sz="2400" b="1" dirty="0"/>
              <a:t> v</a:t>
            </a:r>
            <a:r>
              <a:rPr lang="en-US" sz="2400" b="1" baseline="-25000" dirty="0"/>
              <a:t>6 </a:t>
            </a:r>
            <a:r>
              <a:rPr lang="en-US" sz="2400" b="1" dirty="0"/>
              <a:t>v</a:t>
            </a:r>
            <a:r>
              <a:rPr lang="en-US" sz="2400" b="1" baseline="-25000" dirty="0"/>
              <a:t>3 </a:t>
            </a:r>
            <a:r>
              <a:rPr lang="en-US" sz="2400" b="1" dirty="0"/>
              <a:t>v</a:t>
            </a:r>
            <a:r>
              <a:rPr lang="en-US" sz="2400" b="1" baseline="-25000" dirty="0"/>
              <a:t>4 </a:t>
            </a:r>
            <a:endParaRPr lang="en-US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F87D40-D0EE-4343-A7FF-AD2B9AB81BA5}"/>
              </a:ext>
            </a:extLst>
          </p:cNvPr>
          <p:cNvSpPr txBox="1"/>
          <p:nvPr/>
        </p:nvSpPr>
        <p:spPr>
          <a:xfrm>
            <a:off x="5994400" y="122936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5E58FB-9EEB-4617-967D-8467D2C63FE4}"/>
              </a:ext>
            </a:extLst>
          </p:cNvPr>
          <p:cNvSpPr/>
          <p:nvPr/>
        </p:nvSpPr>
        <p:spPr>
          <a:xfrm>
            <a:off x="5821400" y="4561078"/>
            <a:ext cx="1232610" cy="50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  <a:r>
              <a:rPr lang="en-US" sz="2800" baseline="-25000" dirty="0"/>
              <a:t>1</a:t>
            </a:r>
            <a:endParaRPr lang="en-US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A07579-724B-434F-8E65-467EE8CF41C9}"/>
              </a:ext>
            </a:extLst>
          </p:cNvPr>
          <p:cNvSpPr txBox="1"/>
          <p:nvPr/>
        </p:nvSpPr>
        <p:spPr>
          <a:xfrm flipH="1">
            <a:off x="4698235" y="4610473"/>
            <a:ext cx="114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v4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1E1851D-8657-44BB-B00E-B9BEF8206F4D}"/>
              </a:ext>
            </a:extLst>
          </p:cNvPr>
          <p:cNvGrpSpPr/>
          <p:nvPr/>
        </p:nvGrpSpPr>
        <p:grpSpPr>
          <a:xfrm>
            <a:off x="254000" y="1932067"/>
            <a:ext cx="4246187" cy="3469125"/>
            <a:chOff x="122613" y="1448315"/>
            <a:chExt cx="5086350" cy="3952877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75AFA33-F519-46EE-BB65-DA71F148AD75}"/>
                </a:ext>
              </a:extLst>
            </p:cNvPr>
            <p:cNvSpPr/>
            <p:nvPr/>
          </p:nvSpPr>
          <p:spPr>
            <a:xfrm>
              <a:off x="1389438" y="1448315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706AC77-55CC-41C0-9E99-FA333B6A4982}"/>
                </a:ext>
              </a:extLst>
            </p:cNvPr>
            <p:cNvSpPr/>
            <p:nvPr/>
          </p:nvSpPr>
          <p:spPr>
            <a:xfrm>
              <a:off x="122613" y="2894528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B91CDBC-2116-436F-9A3C-6E8EC48DCDA1}"/>
                </a:ext>
              </a:extLst>
            </p:cNvPr>
            <p:cNvSpPr/>
            <p:nvPr/>
          </p:nvSpPr>
          <p:spPr>
            <a:xfrm>
              <a:off x="703638" y="4553467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7E0312E-81BF-40E5-8633-1F90EACB11BC}"/>
                </a:ext>
              </a:extLst>
            </p:cNvPr>
            <p:cNvSpPr/>
            <p:nvPr/>
          </p:nvSpPr>
          <p:spPr>
            <a:xfrm>
              <a:off x="2494338" y="3084233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374DB59-3B0E-43ED-9C7D-1D794E465B7E}"/>
                </a:ext>
              </a:extLst>
            </p:cNvPr>
            <p:cNvSpPr/>
            <p:nvPr/>
          </p:nvSpPr>
          <p:spPr>
            <a:xfrm>
              <a:off x="4332663" y="4020064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6117426-C32F-4E93-BCCF-4DC42F531E0E}"/>
                </a:ext>
              </a:extLst>
            </p:cNvPr>
            <p:cNvSpPr/>
            <p:nvPr/>
          </p:nvSpPr>
          <p:spPr>
            <a:xfrm>
              <a:off x="4208838" y="1789628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B367A37-E801-4312-888F-A259F162DEE1}"/>
                </a:ext>
              </a:extLst>
            </p:cNvPr>
            <p:cNvCxnSpPr>
              <a:stCxn id="29" idx="5"/>
            </p:cNvCxnSpPr>
            <p:nvPr/>
          </p:nvCxnSpPr>
          <p:spPr>
            <a:xfrm>
              <a:off x="2137407" y="2171894"/>
              <a:ext cx="604581" cy="968698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8105B5-C997-4EAA-B6BD-7EF075AF40DB}"/>
                </a:ext>
              </a:extLst>
            </p:cNvPr>
            <p:cNvCxnSpPr>
              <a:cxnSpLocks/>
              <a:stCxn id="29" idx="6"/>
              <a:endCxn id="34" idx="2"/>
            </p:cNvCxnSpPr>
            <p:nvPr/>
          </p:nvCxnSpPr>
          <p:spPr>
            <a:xfrm>
              <a:off x="2265738" y="1872178"/>
              <a:ext cx="1943100" cy="341313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E8ECA9C-EC0D-41FE-A6D7-75C0C7F385F7}"/>
                </a:ext>
              </a:extLst>
            </p:cNvPr>
            <p:cNvCxnSpPr>
              <a:cxnSpLocks/>
              <a:stCxn id="34" idx="4"/>
              <a:endCxn id="33" idx="0"/>
            </p:cNvCxnSpPr>
            <p:nvPr/>
          </p:nvCxnSpPr>
          <p:spPr>
            <a:xfrm>
              <a:off x="4646988" y="2637353"/>
              <a:ext cx="123825" cy="1382711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95E3829-646A-4157-A037-CB3E389DAAAF}"/>
                </a:ext>
              </a:extLst>
            </p:cNvPr>
            <p:cNvCxnSpPr>
              <a:cxnSpLocks/>
              <a:stCxn id="30" idx="6"/>
              <a:endCxn id="32" idx="2"/>
            </p:cNvCxnSpPr>
            <p:nvPr/>
          </p:nvCxnSpPr>
          <p:spPr>
            <a:xfrm>
              <a:off x="998913" y="3318391"/>
              <a:ext cx="1495425" cy="189705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55A2FE5-EAA5-4622-A2DD-9652BC7F7B6E}"/>
                </a:ext>
              </a:extLst>
            </p:cNvPr>
            <p:cNvCxnSpPr>
              <a:cxnSpLocks/>
              <a:stCxn id="31" idx="6"/>
              <a:endCxn id="33" idx="2"/>
            </p:cNvCxnSpPr>
            <p:nvPr/>
          </p:nvCxnSpPr>
          <p:spPr>
            <a:xfrm flipV="1">
              <a:off x="1579938" y="4443927"/>
              <a:ext cx="2752725" cy="533403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64F083E-F917-4162-8B1E-A7B1264AC206}"/>
                </a:ext>
              </a:extLst>
            </p:cNvPr>
            <p:cNvCxnSpPr>
              <a:cxnSpLocks/>
              <a:stCxn id="29" idx="3"/>
              <a:endCxn id="30" idx="7"/>
            </p:cNvCxnSpPr>
            <p:nvPr/>
          </p:nvCxnSpPr>
          <p:spPr>
            <a:xfrm flipH="1">
              <a:off x="870582" y="2171894"/>
              <a:ext cx="647187" cy="846780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71E4672-8712-4138-A7A2-4E310560FAC9}"/>
                </a:ext>
              </a:extLst>
            </p:cNvPr>
            <p:cNvCxnSpPr>
              <a:cxnSpLocks/>
              <a:stCxn id="30" idx="4"/>
              <a:endCxn id="31" idx="1"/>
            </p:cNvCxnSpPr>
            <p:nvPr/>
          </p:nvCxnSpPr>
          <p:spPr>
            <a:xfrm>
              <a:off x="560763" y="3742253"/>
              <a:ext cx="271206" cy="935360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91852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60667-5698-4EEB-8570-68272DA20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DFS Traversal Simulation Using a Stack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05A2E-EB5D-4A74-9CB1-9F51AB97B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B739D-4BED-4302-AA2A-3C7205EAF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6CD7A-0B11-4E9D-98C1-F0E66977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62</a:t>
            </a:fld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15432D-83EA-4C57-8867-38378E69C586}"/>
              </a:ext>
            </a:extLst>
          </p:cNvPr>
          <p:cNvSpPr/>
          <p:nvPr/>
        </p:nvSpPr>
        <p:spPr>
          <a:xfrm>
            <a:off x="8219440" y="1633020"/>
            <a:ext cx="3866456" cy="376817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DFS(G, u)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dirty="0" err="1">
                <a:latin typeface="Consolas" panose="020B0609020204030204" pitchFamily="49" charset="0"/>
              </a:rPr>
              <a:t>u.visited</a:t>
            </a:r>
            <a:r>
              <a:rPr lang="en-US" dirty="0">
                <a:latin typeface="Consolas" panose="020B0609020204030204" pitchFamily="49" charset="0"/>
              </a:rPr>
              <a:t> = true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each v ∈ </a:t>
            </a:r>
            <a:r>
              <a:rPr lang="en-US" dirty="0" err="1">
                <a:latin typeface="Consolas" panose="020B0609020204030204" pitchFamily="49" charset="0"/>
              </a:rPr>
              <a:t>G.Adj</a:t>
            </a:r>
            <a:r>
              <a:rPr lang="en-US" dirty="0">
                <a:latin typeface="Consolas" panose="020B0609020204030204" pitchFamily="49" charset="0"/>
              </a:rPr>
              <a:t>[u]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</a:t>
            </a: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v.visited</a:t>
            </a:r>
            <a:r>
              <a:rPr lang="en-US" dirty="0">
                <a:latin typeface="Consolas" panose="020B0609020204030204" pitchFamily="49" charset="0"/>
              </a:rPr>
              <a:t> == false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    DFS(</a:t>
            </a:r>
            <a:r>
              <a:rPr lang="en-US" dirty="0" err="1">
                <a:latin typeface="Consolas" panose="020B0609020204030204" pitchFamily="49" charset="0"/>
              </a:rPr>
              <a:t>G,v</a:t>
            </a:r>
            <a:r>
              <a:rPr lang="en-US" dirty="0"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</a:rPr>
              <a:t>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each u ∈ G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</a:t>
            </a:r>
            <a:r>
              <a:rPr lang="en-US" dirty="0" err="1">
                <a:latin typeface="Consolas" panose="020B0609020204030204" pitchFamily="49" charset="0"/>
              </a:rPr>
              <a:t>u.visited</a:t>
            </a:r>
            <a:r>
              <a:rPr lang="en-US" dirty="0">
                <a:latin typeface="Consolas" panose="020B0609020204030204" pitchFamily="49" charset="0"/>
              </a:rPr>
              <a:t> = false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each u ∈ G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If </a:t>
            </a:r>
            <a:r>
              <a:rPr lang="en-US" dirty="0" err="1">
                <a:latin typeface="Consolas" panose="020B0609020204030204" pitchFamily="49" charset="0"/>
              </a:rPr>
              <a:t>u.visited</a:t>
            </a:r>
            <a:r>
              <a:rPr lang="en-US" dirty="0">
                <a:latin typeface="Consolas" panose="020B0609020204030204" pitchFamily="49" charset="0"/>
              </a:rPr>
              <a:t>==false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    DFS(G, u)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C13465-30B1-4837-B054-01D4A196EF61}"/>
              </a:ext>
            </a:extLst>
          </p:cNvPr>
          <p:cNvSpPr/>
          <p:nvPr/>
        </p:nvSpPr>
        <p:spPr>
          <a:xfrm>
            <a:off x="5757471" y="1752580"/>
            <a:ext cx="1363718" cy="339345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812B1B-B388-4D71-BAFA-42B98A438D4F}"/>
              </a:ext>
            </a:extLst>
          </p:cNvPr>
          <p:cNvSpPr/>
          <p:nvPr/>
        </p:nvSpPr>
        <p:spPr>
          <a:xfrm>
            <a:off x="271431" y="5754371"/>
            <a:ext cx="5486039" cy="4616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u="sng" dirty="0"/>
              <a:t>Visit Order:</a:t>
            </a:r>
            <a:r>
              <a:rPr lang="en-US" sz="2400" b="1" dirty="0"/>
              <a:t> v</a:t>
            </a:r>
            <a:r>
              <a:rPr lang="en-US" sz="2400" b="1" baseline="-25000" dirty="0"/>
              <a:t>1 </a:t>
            </a:r>
            <a:r>
              <a:rPr lang="en-US" sz="2400" b="1" dirty="0"/>
              <a:t>v</a:t>
            </a:r>
            <a:r>
              <a:rPr lang="en-US" sz="2400" b="1" baseline="-25000" dirty="0"/>
              <a:t>2</a:t>
            </a:r>
            <a:r>
              <a:rPr lang="en-US" sz="2400" b="1" dirty="0"/>
              <a:t> v</a:t>
            </a:r>
            <a:r>
              <a:rPr lang="en-US" sz="2400" b="1" baseline="-25000" dirty="0"/>
              <a:t>5</a:t>
            </a:r>
            <a:r>
              <a:rPr lang="en-US" sz="2400" b="1" dirty="0"/>
              <a:t> v</a:t>
            </a:r>
            <a:r>
              <a:rPr lang="en-US" sz="2400" b="1" baseline="-25000" dirty="0"/>
              <a:t>6 </a:t>
            </a:r>
            <a:r>
              <a:rPr lang="en-US" sz="2400" b="1" dirty="0"/>
              <a:t>v</a:t>
            </a:r>
            <a:r>
              <a:rPr lang="en-US" sz="2400" b="1" baseline="-25000" dirty="0"/>
              <a:t>3 </a:t>
            </a:r>
            <a:r>
              <a:rPr lang="en-US" sz="2400" b="1" dirty="0"/>
              <a:t>v</a:t>
            </a:r>
            <a:r>
              <a:rPr lang="en-US" sz="2400" b="1" baseline="-25000" dirty="0"/>
              <a:t>4 </a:t>
            </a:r>
            <a:endParaRPr lang="en-US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F87D40-D0EE-4343-A7FF-AD2B9AB81BA5}"/>
              </a:ext>
            </a:extLst>
          </p:cNvPr>
          <p:cNvSpPr txBox="1"/>
          <p:nvPr/>
        </p:nvSpPr>
        <p:spPr>
          <a:xfrm>
            <a:off x="5994400" y="122936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5E58FB-9EEB-4617-967D-8467D2C63FE4}"/>
              </a:ext>
            </a:extLst>
          </p:cNvPr>
          <p:cNvSpPr/>
          <p:nvPr/>
        </p:nvSpPr>
        <p:spPr>
          <a:xfrm>
            <a:off x="5821400" y="4561078"/>
            <a:ext cx="1232610" cy="50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  <a:r>
              <a:rPr lang="en-US" sz="2800" baseline="-25000" dirty="0"/>
              <a:t>1</a:t>
            </a:r>
            <a:endParaRPr lang="en-US" baseline="-25000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1E1851D-8657-44BB-B00E-B9BEF8206F4D}"/>
              </a:ext>
            </a:extLst>
          </p:cNvPr>
          <p:cNvGrpSpPr/>
          <p:nvPr/>
        </p:nvGrpSpPr>
        <p:grpSpPr>
          <a:xfrm>
            <a:off x="254000" y="1932067"/>
            <a:ext cx="4246187" cy="3469125"/>
            <a:chOff x="122613" y="1448315"/>
            <a:chExt cx="5086350" cy="3952877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75AFA33-F519-46EE-BB65-DA71F148AD75}"/>
                </a:ext>
              </a:extLst>
            </p:cNvPr>
            <p:cNvSpPr/>
            <p:nvPr/>
          </p:nvSpPr>
          <p:spPr>
            <a:xfrm>
              <a:off x="1389438" y="1448315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706AC77-55CC-41C0-9E99-FA333B6A4982}"/>
                </a:ext>
              </a:extLst>
            </p:cNvPr>
            <p:cNvSpPr/>
            <p:nvPr/>
          </p:nvSpPr>
          <p:spPr>
            <a:xfrm>
              <a:off x="122613" y="2894528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B91CDBC-2116-436F-9A3C-6E8EC48DCDA1}"/>
                </a:ext>
              </a:extLst>
            </p:cNvPr>
            <p:cNvSpPr/>
            <p:nvPr/>
          </p:nvSpPr>
          <p:spPr>
            <a:xfrm>
              <a:off x="703638" y="4553467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7E0312E-81BF-40E5-8633-1F90EACB11BC}"/>
                </a:ext>
              </a:extLst>
            </p:cNvPr>
            <p:cNvSpPr/>
            <p:nvPr/>
          </p:nvSpPr>
          <p:spPr>
            <a:xfrm>
              <a:off x="2494338" y="3084233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374DB59-3B0E-43ED-9C7D-1D794E465B7E}"/>
                </a:ext>
              </a:extLst>
            </p:cNvPr>
            <p:cNvSpPr/>
            <p:nvPr/>
          </p:nvSpPr>
          <p:spPr>
            <a:xfrm>
              <a:off x="4332663" y="4020064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6117426-C32F-4E93-BCCF-4DC42F531E0E}"/>
                </a:ext>
              </a:extLst>
            </p:cNvPr>
            <p:cNvSpPr/>
            <p:nvPr/>
          </p:nvSpPr>
          <p:spPr>
            <a:xfrm>
              <a:off x="4208838" y="1789628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B367A37-E801-4312-888F-A259F162DEE1}"/>
                </a:ext>
              </a:extLst>
            </p:cNvPr>
            <p:cNvCxnSpPr>
              <a:stCxn id="29" idx="5"/>
            </p:cNvCxnSpPr>
            <p:nvPr/>
          </p:nvCxnSpPr>
          <p:spPr>
            <a:xfrm>
              <a:off x="2137407" y="2171894"/>
              <a:ext cx="604581" cy="968698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8105B5-C997-4EAA-B6BD-7EF075AF40DB}"/>
                </a:ext>
              </a:extLst>
            </p:cNvPr>
            <p:cNvCxnSpPr>
              <a:cxnSpLocks/>
              <a:stCxn id="29" idx="6"/>
              <a:endCxn id="34" idx="2"/>
            </p:cNvCxnSpPr>
            <p:nvPr/>
          </p:nvCxnSpPr>
          <p:spPr>
            <a:xfrm>
              <a:off x="2265738" y="1872178"/>
              <a:ext cx="1943100" cy="341313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E8ECA9C-EC0D-41FE-A6D7-75C0C7F385F7}"/>
                </a:ext>
              </a:extLst>
            </p:cNvPr>
            <p:cNvCxnSpPr>
              <a:cxnSpLocks/>
              <a:stCxn id="34" idx="4"/>
              <a:endCxn id="33" idx="0"/>
            </p:cNvCxnSpPr>
            <p:nvPr/>
          </p:nvCxnSpPr>
          <p:spPr>
            <a:xfrm>
              <a:off x="4646988" y="2637353"/>
              <a:ext cx="123825" cy="1382711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95E3829-646A-4157-A037-CB3E389DAAAF}"/>
                </a:ext>
              </a:extLst>
            </p:cNvPr>
            <p:cNvCxnSpPr>
              <a:cxnSpLocks/>
              <a:stCxn id="30" idx="6"/>
              <a:endCxn id="32" idx="2"/>
            </p:cNvCxnSpPr>
            <p:nvPr/>
          </p:nvCxnSpPr>
          <p:spPr>
            <a:xfrm>
              <a:off x="998913" y="3318391"/>
              <a:ext cx="1495425" cy="189705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55A2FE5-EAA5-4622-A2DD-9652BC7F7B6E}"/>
                </a:ext>
              </a:extLst>
            </p:cNvPr>
            <p:cNvCxnSpPr>
              <a:cxnSpLocks/>
              <a:stCxn id="31" idx="6"/>
              <a:endCxn id="33" idx="2"/>
            </p:cNvCxnSpPr>
            <p:nvPr/>
          </p:nvCxnSpPr>
          <p:spPr>
            <a:xfrm flipV="1">
              <a:off x="1579938" y="4443927"/>
              <a:ext cx="2752725" cy="533403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64F083E-F917-4162-8B1E-A7B1264AC206}"/>
                </a:ext>
              </a:extLst>
            </p:cNvPr>
            <p:cNvCxnSpPr>
              <a:cxnSpLocks/>
              <a:stCxn id="29" idx="3"/>
              <a:endCxn id="30" idx="7"/>
            </p:cNvCxnSpPr>
            <p:nvPr/>
          </p:nvCxnSpPr>
          <p:spPr>
            <a:xfrm flipH="1">
              <a:off x="870582" y="2171894"/>
              <a:ext cx="647187" cy="846780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71E4672-8712-4138-A7A2-4E310560FAC9}"/>
                </a:ext>
              </a:extLst>
            </p:cNvPr>
            <p:cNvCxnSpPr>
              <a:cxnSpLocks/>
              <a:stCxn id="30" idx="4"/>
              <a:endCxn id="31" idx="1"/>
            </p:cNvCxnSpPr>
            <p:nvPr/>
          </p:nvCxnSpPr>
          <p:spPr>
            <a:xfrm>
              <a:off x="560763" y="3742253"/>
              <a:ext cx="271206" cy="935360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544508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60667-5698-4EEB-8570-68272DA20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DFS Traversal Simulation Using a Stack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05A2E-EB5D-4A74-9CB1-9F51AB97B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B739D-4BED-4302-AA2A-3C7205EAF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6CD7A-0B11-4E9D-98C1-F0E66977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63</a:t>
            </a:fld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15432D-83EA-4C57-8867-38378E69C586}"/>
              </a:ext>
            </a:extLst>
          </p:cNvPr>
          <p:cNvSpPr/>
          <p:nvPr/>
        </p:nvSpPr>
        <p:spPr>
          <a:xfrm>
            <a:off x="8219440" y="1633020"/>
            <a:ext cx="3866456" cy="376817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DFS(G, u)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dirty="0" err="1">
                <a:latin typeface="Consolas" panose="020B0609020204030204" pitchFamily="49" charset="0"/>
              </a:rPr>
              <a:t>u.visited</a:t>
            </a:r>
            <a:r>
              <a:rPr lang="en-US" dirty="0">
                <a:latin typeface="Consolas" panose="020B0609020204030204" pitchFamily="49" charset="0"/>
              </a:rPr>
              <a:t> = true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each v ∈ </a:t>
            </a:r>
            <a:r>
              <a:rPr lang="en-US" dirty="0" err="1">
                <a:latin typeface="Consolas" panose="020B0609020204030204" pitchFamily="49" charset="0"/>
              </a:rPr>
              <a:t>G.Adj</a:t>
            </a:r>
            <a:r>
              <a:rPr lang="en-US" dirty="0">
                <a:latin typeface="Consolas" panose="020B0609020204030204" pitchFamily="49" charset="0"/>
              </a:rPr>
              <a:t>[u]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</a:t>
            </a: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v.visited</a:t>
            </a:r>
            <a:r>
              <a:rPr lang="en-US" dirty="0">
                <a:latin typeface="Consolas" panose="020B0609020204030204" pitchFamily="49" charset="0"/>
              </a:rPr>
              <a:t> == false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    DFS(</a:t>
            </a:r>
            <a:r>
              <a:rPr lang="en-US" dirty="0" err="1">
                <a:latin typeface="Consolas" panose="020B0609020204030204" pitchFamily="49" charset="0"/>
              </a:rPr>
              <a:t>G,v</a:t>
            </a:r>
            <a:r>
              <a:rPr lang="en-US" dirty="0"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</a:rPr>
              <a:t>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each u ∈ G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</a:t>
            </a:r>
            <a:r>
              <a:rPr lang="en-US" dirty="0" err="1">
                <a:latin typeface="Consolas" panose="020B0609020204030204" pitchFamily="49" charset="0"/>
              </a:rPr>
              <a:t>u.visited</a:t>
            </a:r>
            <a:r>
              <a:rPr lang="en-US" dirty="0">
                <a:latin typeface="Consolas" panose="020B0609020204030204" pitchFamily="49" charset="0"/>
              </a:rPr>
              <a:t> = false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each u ∈ G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If </a:t>
            </a:r>
            <a:r>
              <a:rPr lang="en-US" dirty="0" err="1">
                <a:latin typeface="Consolas" panose="020B0609020204030204" pitchFamily="49" charset="0"/>
              </a:rPr>
              <a:t>u.visited</a:t>
            </a:r>
            <a:r>
              <a:rPr lang="en-US" dirty="0">
                <a:latin typeface="Consolas" panose="020B0609020204030204" pitchFamily="49" charset="0"/>
              </a:rPr>
              <a:t>==false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        DFS(G, u)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C13465-30B1-4837-B054-01D4A196EF61}"/>
              </a:ext>
            </a:extLst>
          </p:cNvPr>
          <p:cNvSpPr/>
          <p:nvPr/>
        </p:nvSpPr>
        <p:spPr>
          <a:xfrm>
            <a:off x="5757471" y="1752580"/>
            <a:ext cx="1363718" cy="339345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812B1B-B388-4D71-BAFA-42B98A438D4F}"/>
              </a:ext>
            </a:extLst>
          </p:cNvPr>
          <p:cNvSpPr/>
          <p:nvPr/>
        </p:nvSpPr>
        <p:spPr>
          <a:xfrm>
            <a:off x="271431" y="5754371"/>
            <a:ext cx="5486039" cy="4616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u="sng" dirty="0"/>
              <a:t>Visit Order:</a:t>
            </a:r>
            <a:r>
              <a:rPr lang="en-US" sz="2400" b="1" dirty="0"/>
              <a:t> v</a:t>
            </a:r>
            <a:r>
              <a:rPr lang="en-US" sz="2400" b="1" baseline="-25000" dirty="0"/>
              <a:t>1 </a:t>
            </a:r>
            <a:r>
              <a:rPr lang="en-US" sz="2400" b="1" dirty="0"/>
              <a:t>v</a:t>
            </a:r>
            <a:r>
              <a:rPr lang="en-US" sz="2400" b="1" baseline="-25000" dirty="0"/>
              <a:t>2</a:t>
            </a:r>
            <a:r>
              <a:rPr lang="en-US" sz="2400" b="1" dirty="0"/>
              <a:t> v</a:t>
            </a:r>
            <a:r>
              <a:rPr lang="en-US" sz="2400" b="1" baseline="-25000" dirty="0"/>
              <a:t>5</a:t>
            </a:r>
            <a:r>
              <a:rPr lang="en-US" sz="2400" b="1" dirty="0"/>
              <a:t> v</a:t>
            </a:r>
            <a:r>
              <a:rPr lang="en-US" sz="2400" b="1" baseline="-25000" dirty="0"/>
              <a:t>6 </a:t>
            </a:r>
            <a:r>
              <a:rPr lang="en-US" sz="2400" b="1" dirty="0"/>
              <a:t>v</a:t>
            </a:r>
            <a:r>
              <a:rPr lang="en-US" sz="2400" b="1" baseline="-25000" dirty="0"/>
              <a:t>3 </a:t>
            </a:r>
            <a:r>
              <a:rPr lang="en-US" sz="2400" b="1" dirty="0"/>
              <a:t>v</a:t>
            </a:r>
            <a:r>
              <a:rPr lang="en-US" sz="2400" b="1" baseline="-25000" dirty="0"/>
              <a:t>4 </a:t>
            </a:r>
            <a:endParaRPr lang="en-US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F87D40-D0EE-4343-A7FF-AD2B9AB81BA5}"/>
              </a:ext>
            </a:extLst>
          </p:cNvPr>
          <p:cNvSpPr txBox="1"/>
          <p:nvPr/>
        </p:nvSpPr>
        <p:spPr>
          <a:xfrm>
            <a:off x="5994400" y="122936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1E1851D-8657-44BB-B00E-B9BEF8206F4D}"/>
              </a:ext>
            </a:extLst>
          </p:cNvPr>
          <p:cNvGrpSpPr/>
          <p:nvPr/>
        </p:nvGrpSpPr>
        <p:grpSpPr>
          <a:xfrm>
            <a:off x="254000" y="1932067"/>
            <a:ext cx="4246187" cy="3469125"/>
            <a:chOff x="122613" y="1448315"/>
            <a:chExt cx="5086350" cy="3952877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75AFA33-F519-46EE-BB65-DA71F148AD75}"/>
                </a:ext>
              </a:extLst>
            </p:cNvPr>
            <p:cNvSpPr/>
            <p:nvPr/>
          </p:nvSpPr>
          <p:spPr>
            <a:xfrm>
              <a:off x="1389438" y="1448315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706AC77-55CC-41C0-9E99-FA333B6A4982}"/>
                </a:ext>
              </a:extLst>
            </p:cNvPr>
            <p:cNvSpPr/>
            <p:nvPr/>
          </p:nvSpPr>
          <p:spPr>
            <a:xfrm>
              <a:off x="122613" y="2894528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B91CDBC-2116-436F-9A3C-6E8EC48DCDA1}"/>
                </a:ext>
              </a:extLst>
            </p:cNvPr>
            <p:cNvSpPr/>
            <p:nvPr/>
          </p:nvSpPr>
          <p:spPr>
            <a:xfrm>
              <a:off x="703638" y="4553467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7E0312E-81BF-40E5-8633-1F90EACB11BC}"/>
                </a:ext>
              </a:extLst>
            </p:cNvPr>
            <p:cNvSpPr/>
            <p:nvPr/>
          </p:nvSpPr>
          <p:spPr>
            <a:xfrm>
              <a:off x="2494338" y="3084233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374DB59-3B0E-43ED-9C7D-1D794E465B7E}"/>
                </a:ext>
              </a:extLst>
            </p:cNvPr>
            <p:cNvSpPr/>
            <p:nvPr/>
          </p:nvSpPr>
          <p:spPr>
            <a:xfrm>
              <a:off x="4332663" y="4020064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6117426-C32F-4E93-BCCF-4DC42F531E0E}"/>
                </a:ext>
              </a:extLst>
            </p:cNvPr>
            <p:cNvSpPr/>
            <p:nvPr/>
          </p:nvSpPr>
          <p:spPr>
            <a:xfrm>
              <a:off x="4208838" y="1789628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B367A37-E801-4312-888F-A259F162DEE1}"/>
                </a:ext>
              </a:extLst>
            </p:cNvPr>
            <p:cNvCxnSpPr>
              <a:stCxn id="29" idx="5"/>
            </p:cNvCxnSpPr>
            <p:nvPr/>
          </p:nvCxnSpPr>
          <p:spPr>
            <a:xfrm>
              <a:off x="2137407" y="2171894"/>
              <a:ext cx="604581" cy="968698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8105B5-C997-4EAA-B6BD-7EF075AF40DB}"/>
                </a:ext>
              </a:extLst>
            </p:cNvPr>
            <p:cNvCxnSpPr>
              <a:cxnSpLocks/>
              <a:stCxn id="29" idx="6"/>
              <a:endCxn id="34" idx="2"/>
            </p:cNvCxnSpPr>
            <p:nvPr/>
          </p:nvCxnSpPr>
          <p:spPr>
            <a:xfrm>
              <a:off x="2265738" y="1872178"/>
              <a:ext cx="1943100" cy="341313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E8ECA9C-EC0D-41FE-A6D7-75C0C7F385F7}"/>
                </a:ext>
              </a:extLst>
            </p:cNvPr>
            <p:cNvCxnSpPr>
              <a:cxnSpLocks/>
              <a:stCxn id="34" idx="4"/>
              <a:endCxn id="33" idx="0"/>
            </p:cNvCxnSpPr>
            <p:nvPr/>
          </p:nvCxnSpPr>
          <p:spPr>
            <a:xfrm>
              <a:off x="4646988" y="2637353"/>
              <a:ext cx="123825" cy="1382711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95E3829-646A-4157-A037-CB3E389DAAAF}"/>
                </a:ext>
              </a:extLst>
            </p:cNvPr>
            <p:cNvCxnSpPr>
              <a:cxnSpLocks/>
              <a:stCxn id="30" idx="6"/>
              <a:endCxn id="32" idx="2"/>
            </p:cNvCxnSpPr>
            <p:nvPr/>
          </p:nvCxnSpPr>
          <p:spPr>
            <a:xfrm>
              <a:off x="998913" y="3318391"/>
              <a:ext cx="1495425" cy="189705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55A2FE5-EAA5-4622-A2DD-9652BC7F7B6E}"/>
                </a:ext>
              </a:extLst>
            </p:cNvPr>
            <p:cNvCxnSpPr>
              <a:cxnSpLocks/>
              <a:stCxn id="31" idx="6"/>
              <a:endCxn id="33" idx="2"/>
            </p:cNvCxnSpPr>
            <p:nvPr/>
          </p:nvCxnSpPr>
          <p:spPr>
            <a:xfrm flipV="1">
              <a:off x="1579938" y="4443927"/>
              <a:ext cx="2752725" cy="533403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64F083E-F917-4162-8B1E-A7B1264AC206}"/>
                </a:ext>
              </a:extLst>
            </p:cNvPr>
            <p:cNvCxnSpPr>
              <a:cxnSpLocks/>
              <a:stCxn id="29" idx="3"/>
              <a:endCxn id="30" idx="7"/>
            </p:cNvCxnSpPr>
            <p:nvPr/>
          </p:nvCxnSpPr>
          <p:spPr>
            <a:xfrm flipH="1">
              <a:off x="870582" y="2171894"/>
              <a:ext cx="647187" cy="846780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71E4672-8712-4138-A7A2-4E310560FAC9}"/>
                </a:ext>
              </a:extLst>
            </p:cNvPr>
            <p:cNvCxnSpPr>
              <a:cxnSpLocks/>
              <a:stCxn id="30" idx="4"/>
              <a:endCxn id="31" idx="1"/>
            </p:cNvCxnSpPr>
            <p:nvPr/>
          </p:nvCxnSpPr>
          <p:spPr>
            <a:xfrm>
              <a:off x="560763" y="3742253"/>
              <a:ext cx="271206" cy="935360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079583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B260B-B5BC-48FE-BBD9-9731850F8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Breadth First Search (BFS)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7D918-5C16-4EB7-84CF-4069B94CE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empty queue. </a:t>
            </a:r>
          </a:p>
          <a:p>
            <a:r>
              <a:rPr lang="en-US" dirty="0"/>
              <a:t>Add a source vertex to the queue and mark as visited.</a:t>
            </a:r>
          </a:p>
          <a:p>
            <a:endParaRPr lang="en-US" dirty="0"/>
          </a:p>
          <a:p>
            <a:r>
              <a:rPr lang="en-US" dirty="0"/>
              <a:t>While queue is not empty, </a:t>
            </a:r>
          </a:p>
          <a:p>
            <a:pPr lvl="1"/>
            <a:r>
              <a:rPr lang="en-US" dirty="0"/>
              <a:t>Pop the front vertex from the queue. </a:t>
            </a:r>
          </a:p>
          <a:p>
            <a:pPr lvl="1"/>
            <a:r>
              <a:rPr lang="en-US" dirty="0"/>
              <a:t>Add all the neighbors of the popped vertex to the tail of the queue, if they are unvisited,</a:t>
            </a:r>
          </a:p>
          <a:p>
            <a:pPr marL="457200" lvl="1" indent="0">
              <a:buNone/>
            </a:pPr>
            <a:r>
              <a:rPr lang="en-US" dirty="0"/>
              <a:t>   and mark them </a:t>
            </a:r>
            <a:r>
              <a:rPr lang="en-US"/>
              <a:t>as visited.</a:t>
            </a:r>
            <a:endParaRPr lang="en-US" dirty="0"/>
          </a:p>
          <a:p>
            <a:pPr lvl="1"/>
            <a:endParaRPr lang="en-US" i="1" dirty="0"/>
          </a:p>
          <a:p>
            <a:endParaRPr lang="en-US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C6CE4-7030-44EB-A734-B0AD5BCA1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77522-078C-4E15-BDEF-ADBE5E8F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B3366-3B82-407C-BAD6-6DD841C5B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1876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D3F8A-9074-4977-BC20-18ECA0781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Breadth First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A8635-E93C-4F82-A383-D2AA3C6A4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BFS(v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9B469-AC94-4FE6-B1EE-0A3D9FCFF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22D5F-9DB7-4583-BB74-CD2C6D26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482FF-5A0D-4B33-B4A5-5F1A785C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65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DD0FDB1-508A-43F0-8643-0C6567A69DED}"/>
              </a:ext>
            </a:extLst>
          </p:cNvPr>
          <p:cNvGrpSpPr/>
          <p:nvPr/>
        </p:nvGrpSpPr>
        <p:grpSpPr>
          <a:xfrm>
            <a:off x="472660" y="1694437"/>
            <a:ext cx="4246187" cy="3469125"/>
            <a:chOff x="122613" y="1448315"/>
            <a:chExt cx="5086350" cy="395287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41E0F6E-CFE8-4DDD-A446-ABDDACA12E17}"/>
                </a:ext>
              </a:extLst>
            </p:cNvPr>
            <p:cNvSpPr/>
            <p:nvPr/>
          </p:nvSpPr>
          <p:spPr>
            <a:xfrm>
              <a:off x="1389438" y="1448315"/>
              <a:ext cx="876300" cy="847725"/>
            </a:xfrm>
            <a:prstGeom prst="ellipse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015DB0C-D404-4196-AA23-025B7BB73663}"/>
                </a:ext>
              </a:extLst>
            </p:cNvPr>
            <p:cNvSpPr/>
            <p:nvPr/>
          </p:nvSpPr>
          <p:spPr>
            <a:xfrm>
              <a:off x="122613" y="2894528"/>
              <a:ext cx="876300" cy="847725"/>
            </a:xfrm>
            <a:prstGeom prst="ellipse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5247346-AE36-4C08-9DAE-44D284874A79}"/>
                </a:ext>
              </a:extLst>
            </p:cNvPr>
            <p:cNvSpPr/>
            <p:nvPr/>
          </p:nvSpPr>
          <p:spPr>
            <a:xfrm>
              <a:off x="703638" y="4553467"/>
              <a:ext cx="876300" cy="847725"/>
            </a:xfrm>
            <a:prstGeom prst="ellipse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4BBEDDF-C68F-4958-BCFE-9F7BB93F2133}"/>
                </a:ext>
              </a:extLst>
            </p:cNvPr>
            <p:cNvSpPr/>
            <p:nvPr/>
          </p:nvSpPr>
          <p:spPr>
            <a:xfrm>
              <a:off x="2494338" y="3084233"/>
              <a:ext cx="876300" cy="847725"/>
            </a:xfrm>
            <a:prstGeom prst="ellipse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CFE979F-4C7F-4545-A4DB-497DACB2EA1C}"/>
                </a:ext>
              </a:extLst>
            </p:cNvPr>
            <p:cNvSpPr/>
            <p:nvPr/>
          </p:nvSpPr>
          <p:spPr>
            <a:xfrm>
              <a:off x="4332663" y="4020064"/>
              <a:ext cx="876300" cy="847725"/>
            </a:xfrm>
            <a:prstGeom prst="ellipse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53DFDF7-1F97-4B45-B04D-4AF1843BE39F}"/>
                </a:ext>
              </a:extLst>
            </p:cNvPr>
            <p:cNvSpPr/>
            <p:nvPr/>
          </p:nvSpPr>
          <p:spPr>
            <a:xfrm>
              <a:off x="4208838" y="1789628"/>
              <a:ext cx="876300" cy="847725"/>
            </a:xfrm>
            <a:prstGeom prst="ellipse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8FB8EAB-43B2-4017-A428-35255A93ED1B}"/>
                </a:ext>
              </a:extLst>
            </p:cNvPr>
            <p:cNvCxnSpPr>
              <a:stCxn id="8" idx="5"/>
            </p:cNvCxnSpPr>
            <p:nvPr/>
          </p:nvCxnSpPr>
          <p:spPr>
            <a:xfrm>
              <a:off x="2137407" y="2171894"/>
              <a:ext cx="604581" cy="968698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24A7F0-006E-4264-9B1B-6EB78A01B93B}"/>
                </a:ext>
              </a:extLst>
            </p:cNvPr>
            <p:cNvCxnSpPr>
              <a:cxnSpLocks/>
              <a:stCxn id="8" idx="6"/>
              <a:endCxn id="13" idx="2"/>
            </p:cNvCxnSpPr>
            <p:nvPr/>
          </p:nvCxnSpPr>
          <p:spPr>
            <a:xfrm>
              <a:off x="2265738" y="1872178"/>
              <a:ext cx="1943100" cy="341313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9543583-8875-4C41-9B6A-092EBC9D3C2F}"/>
                </a:ext>
              </a:extLst>
            </p:cNvPr>
            <p:cNvCxnSpPr>
              <a:cxnSpLocks/>
              <a:stCxn id="13" idx="4"/>
              <a:endCxn id="12" idx="0"/>
            </p:cNvCxnSpPr>
            <p:nvPr/>
          </p:nvCxnSpPr>
          <p:spPr>
            <a:xfrm>
              <a:off x="4646988" y="2637353"/>
              <a:ext cx="123825" cy="1382711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714F67-21D4-4329-885A-BAA50A3E49DE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>
              <a:off x="998913" y="3318391"/>
              <a:ext cx="1495425" cy="189705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7C3A298-B8C2-419F-9325-3D0BE2C7CD84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 flipV="1">
              <a:off x="1579938" y="4443927"/>
              <a:ext cx="2752725" cy="533403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1B51241-7D23-4F4A-8020-0B1AA053CC9C}"/>
                </a:ext>
              </a:extLst>
            </p:cNvPr>
            <p:cNvCxnSpPr>
              <a:cxnSpLocks/>
              <a:stCxn id="8" idx="3"/>
              <a:endCxn id="9" idx="7"/>
            </p:cNvCxnSpPr>
            <p:nvPr/>
          </p:nvCxnSpPr>
          <p:spPr>
            <a:xfrm flipH="1">
              <a:off x="870582" y="2171894"/>
              <a:ext cx="647187" cy="846780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A65E8CD-C018-4018-94D2-D2E9EFD3BDBF}"/>
                </a:ext>
              </a:extLst>
            </p:cNvPr>
            <p:cNvCxnSpPr>
              <a:cxnSpLocks/>
              <a:stCxn id="9" idx="4"/>
              <a:endCxn id="10" idx="1"/>
            </p:cNvCxnSpPr>
            <p:nvPr/>
          </p:nvCxnSpPr>
          <p:spPr>
            <a:xfrm>
              <a:off x="560763" y="3742253"/>
              <a:ext cx="271206" cy="935360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79B53AD-BB2D-4FD4-BBDA-7C5B28F2E4CD}"/>
              </a:ext>
            </a:extLst>
          </p:cNvPr>
          <p:cNvSpPr/>
          <p:nvPr/>
        </p:nvSpPr>
        <p:spPr>
          <a:xfrm>
            <a:off x="6873852" y="2777710"/>
            <a:ext cx="4787946" cy="84153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6F3B78-A38B-4AC1-8BF0-5ECEF6962553}"/>
              </a:ext>
            </a:extLst>
          </p:cNvPr>
          <p:cNvSpPr txBox="1"/>
          <p:nvPr/>
        </p:nvSpPr>
        <p:spPr>
          <a:xfrm>
            <a:off x="5704958" y="2895678"/>
            <a:ext cx="1290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Queue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4DBB2C-7551-4D65-8CB9-4C105E8AA0AC}"/>
              </a:ext>
            </a:extLst>
          </p:cNvPr>
          <p:cNvSpPr/>
          <p:nvPr/>
        </p:nvSpPr>
        <p:spPr>
          <a:xfrm>
            <a:off x="6496412" y="4667270"/>
            <a:ext cx="5486039" cy="4616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u="sng" dirty="0"/>
              <a:t>Visit Order: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0601884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D3F8A-9074-4977-BC20-18ECA0781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Breadth First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A8635-E93C-4F82-A383-D2AA3C6A4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BFS(v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9B469-AC94-4FE6-B1EE-0A3D9FCFF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22D5F-9DB7-4583-BB74-CD2C6D26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482FF-5A0D-4B33-B4A5-5F1A785C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66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DD0FDB1-508A-43F0-8643-0C6567A69DED}"/>
              </a:ext>
            </a:extLst>
          </p:cNvPr>
          <p:cNvGrpSpPr/>
          <p:nvPr/>
        </p:nvGrpSpPr>
        <p:grpSpPr>
          <a:xfrm>
            <a:off x="472660" y="1694437"/>
            <a:ext cx="4246187" cy="3469125"/>
            <a:chOff x="122613" y="1448315"/>
            <a:chExt cx="5086350" cy="3952877"/>
          </a:xfrm>
          <a:noFill/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41E0F6E-CFE8-4DDD-A446-ABDDACA12E17}"/>
                </a:ext>
              </a:extLst>
            </p:cNvPr>
            <p:cNvSpPr/>
            <p:nvPr/>
          </p:nvSpPr>
          <p:spPr>
            <a:xfrm>
              <a:off x="1389438" y="1448315"/>
              <a:ext cx="876300" cy="847725"/>
            </a:xfrm>
            <a:prstGeom prst="ellips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015DB0C-D404-4196-AA23-025B7BB73663}"/>
                </a:ext>
              </a:extLst>
            </p:cNvPr>
            <p:cNvSpPr/>
            <p:nvPr/>
          </p:nvSpPr>
          <p:spPr>
            <a:xfrm>
              <a:off x="122613" y="2894528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5247346-AE36-4C08-9DAE-44D284874A79}"/>
                </a:ext>
              </a:extLst>
            </p:cNvPr>
            <p:cNvSpPr/>
            <p:nvPr/>
          </p:nvSpPr>
          <p:spPr>
            <a:xfrm>
              <a:off x="703638" y="4553467"/>
              <a:ext cx="876300" cy="847725"/>
            </a:xfrm>
            <a:prstGeom prst="ellips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4BBEDDF-C68F-4958-BCFE-9F7BB93F2133}"/>
                </a:ext>
              </a:extLst>
            </p:cNvPr>
            <p:cNvSpPr/>
            <p:nvPr/>
          </p:nvSpPr>
          <p:spPr>
            <a:xfrm>
              <a:off x="2494338" y="3084233"/>
              <a:ext cx="876300" cy="847725"/>
            </a:xfrm>
            <a:prstGeom prst="ellips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CFE979F-4C7F-4545-A4DB-497DACB2EA1C}"/>
                </a:ext>
              </a:extLst>
            </p:cNvPr>
            <p:cNvSpPr/>
            <p:nvPr/>
          </p:nvSpPr>
          <p:spPr>
            <a:xfrm>
              <a:off x="4332663" y="4020064"/>
              <a:ext cx="876300" cy="847725"/>
            </a:xfrm>
            <a:prstGeom prst="ellips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53DFDF7-1F97-4B45-B04D-4AF1843BE39F}"/>
                </a:ext>
              </a:extLst>
            </p:cNvPr>
            <p:cNvSpPr/>
            <p:nvPr/>
          </p:nvSpPr>
          <p:spPr>
            <a:xfrm>
              <a:off x="4208838" y="1789628"/>
              <a:ext cx="876300" cy="847725"/>
            </a:xfrm>
            <a:prstGeom prst="ellips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8FB8EAB-43B2-4017-A428-35255A93ED1B}"/>
                </a:ext>
              </a:extLst>
            </p:cNvPr>
            <p:cNvCxnSpPr>
              <a:stCxn id="8" idx="5"/>
            </p:cNvCxnSpPr>
            <p:nvPr/>
          </p:nvCxnSpPr>
          <p:spPr>
            <a:xfrm>
              <a:off x="2137407" y="2171894"/>
              <a:ext cx="604581" cy="968698"/>
            </a:xfrm>
            <a:prstGeom prst="line">
              <a:avLst/>
            </a:prstGeom>
            <a:grpFill/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24A7F0-006E-4264-9B1B-6EB78A01B93B}"/>
                </a:ext>
              </a:extLst>
            </p:cNvPr>
            <p:cNvCxnSpPr>
              <a:cxnSpLocks/>
              <a:stCxn id="8" idx="6"/>
              <a:endCxn id="13" idx="2"/>
            </p:cNvCxnSpPr>
            <p:nvPr/>
          </p:nvCxnSpPr>
          <p:spPr>
            <a:xfrm>
              <a:off x="2265738" y="1872178"/>
              <a:ext cx="1943100" cy="341313"/>
            </a:xfrm>
            <a:prstGeom prst="line">
              <a:avLst/>
            </a:prstGeom>
            <a:grpFill/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9543583-8875-4C41-9B6A-092EBC9D3C2F}"/>
                </a:ext>
              </a:extLst>
            </p:cNvPr>
            <p:cNvCxnSpPr>
              <a:cxnSpLocks/>
              <a:stCxn id="13" idx="4"/>
              <a:endCxn id="12" idx="0"/>
            </p:cNvCxnSpPr>
            <p:nvPr/>
          </p:nvCxnSpPr>
          <p:spPr>
            <a:xfrm>
              <a:off x="4646988" y="2637353"/>
              <a:ext cx="123825" cy="1382711"/>
            </a:xfrm>
            <a:prstGeom prst="line">
              <a:avLst/>
            </a:prstGeom>
            <a:grpFill/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714F67-21D4-4329-885A-BAA50A3E49DE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>
              <a:off x="998913" y="3318391"/>
              <a:ext cx="1495425" cy="189705"/>
            </a:xfrm>
            <a:prstGeom prst="line">
              <a:avLst/>
            </a:prstGeom>
            <a:grpFill/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7C3A298-B8C2-419F-9325-3D0BE2C7CD84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 flipV="1">
              <a:off x="1579938" y="4443927"/>
              <a:ext cx="2752725" cy="533403"/>
            </a:xfrm>
            <a:prstGeom prst="line">
              <a:avLst/>
            </a:prstGeom>
            <a:grpFill/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1B51241-7D23-4F4A-8020-0B1AA053CC9C}"/>
                </a:ext>
              </a:extLst>
            </p:cNvPr>
            <p:cNvCxnSpPr>
              <a:cxnSpLocks/>
              <a:stCxn id="8" idx="3"/>
              <a:endCxn id="9" idx="7"/>
            </p:cNvCxnSpPr>
            <p:nvPr/>
          </p:nvCxnSpPr>
          <p:spPr>
            <a:xfrm flipH="1">
              <a:off x="870582" y="2171894"/>
              <a:ext cx="647187" cy="846780"/>
            </a:xfrm>
            <a:prstGeom prst="line">
              <a:avLst/>
            </a:prstGeom>
            <a:grpFill/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A65E8CD-C018-4018-94D2-D2E9EFD3BDBF}"/>
                </a:ext>
              </a:extLst>
            </p:cNvPr>
            <p:cNvCxnSpPr>
              <a:cxnSpLocks/>
              <a:stCxn id="9" idx="4"/>
              <a:endCxn id="10" idx="1"/>
            </p:cNvCxnSpPr>
            <p:nvPr/>
          </p:nvCxnSpPr>
          <p:spPr>
            <a:xfrm>
              <a:off x="560763" y="3742253"/>
              <a:ext cx="271206" cy="935360"/>
            </a:xfrm>
            <a:prstGeom prst="line">
              <a:avLst/>
            </a:prstGeom>
            <a:grpFill/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79B53AD-BB2D-4FD4-BBDA-7C5B28F2E4CD}"/>
              </a:ext>
            </a:extLst>
          </p:cNvPr>
          <p:cNvSpPr/>
          <p:nvPr/>
        </p:nvSpPr>
        <p:spPr>
          <a:xfrm>
            <a:off x="6873852" y="2777710"/>
            <a:ext cx="4787946" cy="84153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6F3B78-A38B-4AC1-8BF0-5ECEF6962553}"/>
              </a:ext>
            </a:extLst>
          </p:cNvPr>
          <p:cNvSpPr txBox="1"/>
          <p:nvPr/>
        </p:nvSpPr>
        <p:spPr>
          <a:xfrm>
            <a:off x="5704958" y="2895678"/>
            <a:ext cx="1290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Queue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FB19C27-BA29-49A6-A293-239DE6D666DF}"/>
              </a:ext>
            </a:extLst>
          </p:cNvPr>
          <p:cNvSpPr/>
          <p:nvPr/>
        </p:nvSpPr>
        <p:spPr>
          <a:xfrm>
            <a:off x="6930550" y="2827502"/>
            <a:ext cx="559522" cy="743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  <a:r>
              <a:rPr lang="en-US" sz="2800" baseline="-25000" dirty="0"/>
              <a:t>1</a:t>
            </a:r>
            <a:endParaRPr lang="en-US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BCFE98-F8A0-4DF4-80A1-4B3AE4219B2D}"/>
              </a:ext>
            </a:extLst>
          </p:cNvPr>
          <p:cNvSpPr txBox="1"/>
          <p:nvPr/>
        </p:nvSpPr>
        <p:spPr>
          <a:xfrm>
            <a:off x="6844973" y="2329465"/>
            <a:ext cx="73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Front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D95F6D-0439-4FCA-B516-85C84822138F}"/>
              </a:ext>
            </a:extLst>
          </p:cNvPr>
          <p:cNvSpPr txBox="1"/>
          <p:nvPr/>
        </p:nvSpPr>
        <p:spPr>
          <a:xfrm>
            <a:off x="6844534" y="3639658"/>
            <a:ext cx="73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A5018A-CC0D-43FB-8F5F-F9294646B267}"/>
              </a:ext>
            </a:extLst>
          </p:cNvPr>
          <p:cNvSpPr txBox="1"/>
          <p:nvPr/>
        </p:nvSpPr>
        <p:spPr>
          <a:xfrm>
            <a:off x="1172509" y="5469702"/>
            <a:ext cx="3546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Enqueue v</a:t>
            </a:r>
            <a:r>
              <a:rPr lang="en-US" sz="2800" baseline="-25000" dirty="0"/>
              <a:t>1 </a:t>
            </a:r>
            <a:r>
              <a:rPr lang="en-US" sz="2800" dirty="0"/>
              <a:t>and mark</a:t>
            </a:r>
            <a:endParaRPr lang="en-US" sz="2800" baseline="-25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8D2E36-0A45-4604-BC94-13193AD1F32A}"/>
              </a:ext>
            </a:extLst>
          </p:cNvPr>
          <p:cNvSpPr/>
          <p:nvPr/>
        </p:nvSpPr>
        <p:spPr>
          <a:xfrm>
            <a:off x="6496412" y="4667270"/>
            <a:ext cx="5486039" cy="4616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u="sng" dirty="0"/>
              <a:t>Visit Order:</a:t>
            </a:r>
            <a:r>
              <a:rPr lang="en-US" sz="2400" dirty="0"/>
              <a:t> </a:t>
            </a:r>
            <a:r>
              <a:rPr lang="en-US" sz="2400" b="1" dirty="0"/>
              <a:t>v</a:t>
            </a:r>
            <a:r>
              <a:rPr lang="en-US" sz="2400" b="1" baseline="-25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9887579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D3F8A-9074-4977-BC20-18ECA0781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Breadth First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A8635-E93C-4F82-A383-D2AA3C6A4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BFS(v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9B469-AC94-4FE6-B1EE-0A3D9FCFF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22D5F-9DB7-4583-BB74-CD2C6D26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482FF-5A0D-4B33-B4A5-5F1A785C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67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DD0FDB1-508A-43F0-8643-0C6567A69DED}"/>
              </a:ext>
            </a:extLst>
          </p:cNvPr>
          <p:cNvGrpSpPr/>
          <p:nvPr/>
        </p:nvGrpSpPr>
        <p:grpSpPr>
          <a:xfrm>
            <a:off x="472660" y="1694437"/>
            <a:ext cx="4246187" cy="3469125"/>
            <a:chOff x="122613" y="1448315"/>
            <a:chExt cx="5086350" cy="395287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41E0F6E-CFE8-4DDD-A446-ABDDACA12E17}"/>
                </a:ext>
              </a:extLst>
            </p:cNvPr>
            <p:cNvSpPr/>
            <p:nvPr/>
          </p:nvSpPr>
          <p:spPr>
            <a:xfrm>
              <a:off x="1389438" y="1448315"/>
              <a:ext cx="876300" cy="847725"/>
            </a:xfrm>
            <a:prstGeom prst="ellipse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015DB0C-D404-4196-AA23-025B7BB73663}"/>
                </a:ext>
              </a:extLst>
            </p:cNvPr>
            <p:cNvSpPr/>
            <p:nvPr/>
          </p:nvSpPr>
          <p:spPr>
            <a:xfrm>
              <a:off x="122613" y="2894528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5247346-AE36-4C08-9DAE-44D284874A79}"/>
                </a:ext>
              </a:extLst>
            </p:cNvPr>
            <p:cNvSpPr/>
            <p:nvPr/>
          </p:nvSpPr>
          <p:spPr>
            <a:xfrm>
              <a:off x="703638" y="4553467"/>
              <a:ext cx="876300" cy="847725"/>
            </a:xfrm>
            <a:prstGeom prst="ellipse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4BBEDDF-C68F-4958-BCFE-9F7BB93F2133}"/>
                </a:ext>
              </a:extLst>
            </p:cNvPr>
            <p:cNvSpPr/>
            <p:nvPr/>
          </p:nvSpPr>
          <p:spPr>
            <a:xfrm>
              <a:off x="2494338" y="3084233"/>
              <a:ext cx="876300" cy="847725"/>
            </a:xfrm>
            <a:prstGeom prst="ellipse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CFE979F-4C7F-4545-A4DB-497DACB2EA1C}"/>
                </a:ext>
              </a:extLst>
            </p:cNvPr>
            <p:cNvSpPr/>
            <p:nvPr/>
          </p:nvSpPr>
          <p:spPr>
            <a:xfrm>
              <a:off x="4332663" y="4020064"/>
              <a:ext cx="876300" cy="847725"/>
            </a:xfrm>
            <a:prstGeom prst="ellipse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53DFDF7-1F97-4B45-B04D-4AF1843BE39F}"/>
                </a:ext>
              </a:extLst>
            </p:cNvPr>
            <p:cNvSpPr/>
            <p:nvPr/>
          </p:nvSpPr>
          <p:spPr>
            <a:xfrm>
              <a:off x="4208838" y="1789628"/>
              <a:ext cx="876300" cy="847725"/>
            </a:xfrm>
            <a:prstGeom prst="ellipse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8FB8EAB-43B2-4017-A428-35255A93ED1B}"/>
                </a:ext>
              </a:extLst>
            </p:cNvPr>
            <p:cNvCxnSpPr>
              <a:stCxn id="8" idx="5"/>
            </p:cNvCxnSpPr>
            <p:nvPr/>
          </p:nvCxnSpPr>
          <p:spPr>
            <a:xfrm>
              <a:off x="2137407" y="2171894"/>
              <a:ext cx="604581" cy="968698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24A7F0-006E-4264-9B1B-6EB78A01B93B}"/>
                </a:ext>
              </a:extLst>
            </p:cNvPr>
            <p:cNvCxnSpPr>
              <a:cxnSpLocks/>
              <a:stCxn id="8" idx="6"/>
              <a:endCxn id="13" idx="2"/>
            </p:cNvCxnSpPr>
            <p:nvPr/>
          </p:nvCxnSpPr>
          <p:spPr>
            <a:xfrm>
              <a:off x="2265738" y="1872178"/>
              <a:ext cx="1943100" cy="341313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9543583-8875-4C41-9B6A-092EBC9D3C2F}"/>
                </a:ext>
              </a:extLst>
            </p:cNvPr>
            <p:cNvCxnSpPr>
              <a:cxnSpLocks/>
              <a:stCxn id="13" idx="4"/>
              <a:endCxn id="12" idx="0"/>
            </p:cNvCxnSpPr>
            <p:nvPr/>
          </p:nvCxnSpPr>
          <p:spPr>
            <a:xfrm>
              <a:off x="4646988" y="2637353"/>
              <a:ext cx="123825" cy="1382711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714F67-21D4-4329-885A-BAA50A3E49DE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>
              <a:off x="998913" y="3318391"/>
              <a:ext cx="1495425" cy="189705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7C3A298-B8C2-419F-9325-3D0BE2C7CD84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 flipV="1">
              <a:off x="1579938" y="4443927"/>
              <a:ext cx="2752725" cy="533403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1B51241-7D23-4F4A-8020-0B1AA053CC9C}"/>
                </a:ext>
              </a:extLst>
            </p:cNvPr>
            <p:cNvCxnSpPr>
              <a:cxnSpLocks/>
              <a:stCxn id="8" idx="3"/>
              <a:endCxn id="9" idx="7"/>
            </p:cNvCxnSpPr>
            <p:nvPr/>
          </p:nvCxnSpPr>
          <p:spPr>
            <a:xfrm flipH="1">
              <a:off x="870582" y="2171894"/>
              <a:ext cx="647187" cy="846780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A65E8CD-C018-4018-94D2-D2E9EFD3BDBF}"/>
                </a:ext>
              </a:extLst>
            </p:cNvPr>
            <p:cNvCxnSpPr>
              <a:cxnSpLocks/>
              <a:stCxn id="9" idx="4"/>
              <a:endCxn id="10" idx="1"/>
            </p:cNvCxnSpPr>
            <p:nvPr/>
          </p:nvCxnSpPr>
          <p:spPr>
            <a:xfrm>
              <a:off x="560763" y="3742253"/>
              <a:ext cx="271206" cy="935360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79B53AD-BB2D-4FD4-BBDA-7C5B28F2E4CD}"/>
              </a:ext>
            </a:extLst>
          </p:cNvPr>
          <p:cNvSpPr/>
          <p:nvPr/>
        </p:nvSpPr>
        <p:spPr>
          <a:xfrm>
            <a:off x="6873852" y="2777710"/>
            <a:ext cx="4787946" cy="84153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6F3B78-A38B-4AC1-8BF0-5ECEF6962553}"/>
              </a:ext>
            </a:extLst>
          </p:cNvPr>
          <p:cNvSpPr txBox="1"/>
          <p:nvPr/>
        </p:nvSpPr>
        <p:spPr>
          <a:xfrm>
            <a:off x="5704958" y="2895678"/>
            <a:ext cx="1290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Queue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DFB899-47AA-498F-AAEA-B7CBADF62672}"/>
              </a:ext>
            </a:extLst>
          </p:cNvPr>
          <p:cNvSpPr txBox="1"/>
          <p:nvPr/>
        </p:nvSpPr>
        <p:spPr>
          <a:xfrm>
            <a:off x="1172509" y="5469702"/>
            <a:ext cx="3546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Dequeue v</a:t>
            </a:r>
            <a:r>
              <a:rPr lang="en-US" sz="2800" baseline="-25000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555E2ED-51D4-4673-9E37-AB8CA8A4B690}"/>
              </a:ext>
            </a:extLst>
          </p:cNvPr>
          <p:cNvSpPr/>
          <p:nvPr/>
        </p:nvSpPr>
        <p:spPr>
          <a:xfrm>
            <a:off x="6496412" y="4667270"/>
            <a:ext cx="5486039" cy="4616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u="sng" dirty="0"/>
              <a:t>Visit Order:</a:t>
            </a:r>
            <a:r>
              <a:rPr lang="en-US" sz="2400" dirty="0"/>
              <a:t> </a:t>
            </a:r>
            <a:r>
              <a:rPr lang="en-US" sz="2400" b="1" dirty="0"/>
              <a:t>v</a:t>
            </a:r>
            <a:r>
              <a:rPr lang="en-US" sz="2400" b="1" baseline="-25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4397796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D3F8A-9074-4977-BC20-18ECA0781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Breadth First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A8635-E93C-4F82-A383-D2AA3C6A4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BFS(v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9B469-AC94-4FE6-B1EE-0A3D9FCFF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22D5F-9DB7-4583-BB74-CD2C6D26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482FF-5A0D-4B33-B4A5-5F1A785C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68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DD0FDB1-508A-43F0-8643-0C6567A69DED}"/>
              </a:ext>
            </a:extLst>
          </p:cNvPr>
          <p:cNvGrpSpPr/>
          <p:nvPr/>
        </p:nvGrpSpPr>
        <p:grpSpPr>
          <a:xfrm>
            <a:off x="472660" y="1694437"/>
            <a:ext cx="4246187" cy="3469125"/>
            <a:chOff x="122613" y="1448315"/>
            <a:chExt cx="5086350" cy="395287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41E0F6E-CFE8-4DDD-A446-ABDDACA12E17}"/>
                </a:ext>
              </a:extLst>
            </p:cNvPr>
            <p:cNvSpPr/>
            <p:nvPr/>
          </p:nvSpPr>
          <p:spPr>
            <a:xfrm>
              <a:off x="1389438" y="1448315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015DB0C-D404-4196-AA23-025B7BB73663}"/>
                </a:ext>
              </a:extLst>
            </p:cNvPr>
            <p:cNvSpPr/>
            <p:nvPr/>
          </p:nvSpPr>
          <p:spPr>
            <a:xfrm>
              <a:off x="122613" y="2894528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5247346-AE36-4C08-9DAE-44D284874A79}"/>
                </a:ext>
              </a:extLst>
            </p:cNvPr>
            <p:cNvSpPr/>
            <p:nvPr/>
          </p:nvSpPr>
          <p:spPr>
            <a:xfrm>
              <a:off x="703638" y="4553467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4BBEDDF-C68F-4958-BCFE-9F7BB93F2133}"/>
                </a:ext>
              </a:extLst>
            </p:cNvPr>
            <p:cNvSpPr/>
            <p:nvPr/>
          </p:nvSpPr>
          <p:spPr>
            <a:xfrm>
              <a:off x="2494338" y="3084233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CFE979F-4C7F-4545-A4DB-497DACB2EA1C}"/>
                </a:ext>
              </a:extLst>
            </p:cNvPr>
            <p:cNvSpPr/>
            <p:nvPr/>
          </p:nvSpPr>
          <p:spPr>
            <a:xfrm>
              <a:off x="4332663" y="4020064"/>
              <a:ext cx="876300" cy="847725"/>
            </a:xfrm>
            <a:prstGeom prst="ellipse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53DFDF7-1F97-4B45-B04D-4AF1843BE39F}"/>
                </a:ext>
              </a:extLst>
            </p:cNvPr>
            <p:cNvSpPr/>
            <p:nvPr/>
          </p:nvSpPr>
          <p:spPr>
            <a:xfrm>
              <a:off x="4208838" y="1789628"/>
              <a:ext cx="876300" cy="847725"/>
            </a:xfrm>
            <a:prstGeom prst="ellipse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8FB8EAB-43B2-4017-A428-35255A93ED1B}"/>
                </a:ext>
              </a:extLst>
            </p:cNvPr>
            <p:cNvCxnSpPr>
              <a:stCxn id="8" idx="5"/>
            </p:cNvCxnSpPr>
            <p:nvPr/>
          </p:nvCxnSpPr>
          <p:spPr>
            <a:xfrm>
              <a:off x="2137407" y="2171894"/>
              <a:ext cx="604581" cy="968698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24A7F0-006E-4264-9B1B-6EB78A01B93B}"/>
                </a:ext>
              </a:extLst>
            </p:cNvPr>
            <p:cNvCxnSpPr>
              <a:cxnSpLocks/>
              <a:stCxn id="8" idx="6"/>
              <a:endCxn id="13" idx="2"/>
            </p:cNvCxnSpPr>
            <p:nvPr/>
          </p:nvCxnSpPr>
          <p:spPr>
            <a:xfrm>
              <a:off x="2265738" y="1872178"/>
              <a:ext cx="1943100" cy="341313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9543583-8875-4C41-9B6A-092EBC9D3C2F}"/>
                </a:ext>
              </a:extLst>
            </p:cNvPr>
            <p:cNvCxnSpPr>
              <a:cxnSpLocks/>
              <a:stCxn id="13" idx="4"/>
              <a:endCxn id="12" idx="0"/>
            </p:cNvCxnSpPr>
            <p:nvPr/>
          </p:nvCxnSpPr>
          <p:spPr>
            <a:xfrm>
              <a:off x="4646988" y="2637353"/>
              <a:ext cx="123825" cy="1382711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714F67-21D4-4329-885A-BAA50A3E49DE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>
              <a:off x="998913" y="3318391"/>
              <a:ext cx="1495425" cy="189705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7C3A298-B8C2-419F-9325-3D0BE2C7CD84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 flipV="1">
              <a:off x="1579938" y="4443927"/>
              <a:ext cx="2752725" cy="533403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1B51241-7D23-4F4A-8020-0B1AA053CC9C}"/>
                </a:ext>
              </a:extLst>
            </p:cNvPr>
            <p:cNvCxnSpPr>
              <a:cxnSpLocks/>
              <a:stCxn id="8" idx="3"/>
              <a:endCxn id="9" idx="7"/>
            </p:cNvCxnSpPr>
            <p:nvPr/>
          </p:nvCxnSpPr>
          <p:spPr>
            <a:xfrm flipH="1">
              <a:off x="870582" y="2171894"/>
              <a:ext cx="647187" cy="846780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A65E8CD-C018-4018-94D2-D2E9EFD3BDBF}"/>
                </a:ext>
              </a:extLst>
            </p:cNvPr>
            <p:cNvCxnSpPr>
              <a:cxnSpLocks/>
              <a:stCxn id="9" idx="4"/>
              <a:endCxn id="10" idx="1"/>
            </p:cNvCxnSpPr>
            <p:nvPr/>
          </p:nvCxnSpPr>
          <p:spPr>
            <a:xfrm>
              <a:off x="560763" y="3742253"/>
              <a:ext cx="271206" cy="935360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79B53AD-BB2D-4FD4-BBDA-7C5B28F2E4CD}"/>
              </a:ext>
            </a:extLst>
          </p:cNvPr>
          <p:cNvSpPr/>
          <p:nvPr/>
        </p:nvSpPr>
        <p:spPr>
          <a:xfrm>
            <a:off x="6873852" y="2777710"/>
            <a:ext cx="4787946" cy="84153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6F3B78-A38B-4AC1-8BF0-5ECEF6962553}"/>
              </a:ext>
            </a:extLst>
          </p:cNvPr>
          <p:cNvSpPr txBox="1"/>
          <p:nvPr/>
        </p:nvSpPr>
        <p:spPr>
          <a:xfrm>
            <a:off x="5704958" y="2895678"/>
            <a:ext cx="1290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Queue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DFB899-47AA-498F-AAEA-B7CBADF62672}"/>
              </a:ext>
            </a:extLst>
          </p:cNvPr>
          <p:cNvSpPr txBox="1"/>
          <p:nvPr/>
        </p:nvSpPr>
        <p:spPr>
          <a:xfrm>
            <a:off x="1172508" y="5469702"/>
            <a:ext cx="6317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Enqueue neighbors of v</a:t>
            </a:r>
            <a:r>
              <a:rPr lang="en-US" sz="2800" baseline="-25000" dirty="0"/>
              <a:t>1 </a:t>
            </a:r>
            <a:r>
              <a:rPr lang="en-US" sz="2800" dirty="0"/>
              <a:t>and mark them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340BDD-AE0C-4D8E-8854-7946BFF93033}"/>
              </a:ext>
            </a:extLst>
          </p:cNvPr>
          <p:cNvSpPr/>
          <p:nvPr/>
        </p:nvSpPr>
        <p:spPr>
          <a:xfrm>
            <a:off x="6930550" y="2827502"/>
            <a:ext cx="559522" cy="743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  <a:r>
              <a:rPr lang="en-US" sz="2800" baseline="-25000" dirty="0"/>
              <a:t>4</a:t>
            </a:r>
            <a:endParaRPr lang="en-US" baseline="-25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5B7AC1-AFA3-461B-9D42-B529DD680782}"/>
              </a:ext>
            </a:extLst>
          </p:cNvPr>
          <p:cNvSpPr/>
          <p:nvPr/>
        </p:nvSpPr>
        <p:spPr>
          <a:xfrm>
            <a:off x="7539767" y="2827502"/>
            <a:ext cx="559522" cy="743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  <a:r>
              <a:rPr lang="en-US" sz="2800" baseline="-25000" dirty="0"/>
              <a:t>3</a:t>
            </a:r>
            <a:endParaRPr lang="en-US" baseline="-25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A3A1EC-321C-41F0-9A39-19057638A595}"/>
              </a:ext>
            </a:extLst>
          </p:cNvPr>
          <p:cNvSpPr/>
          <p:nvPr/>
        </p:nvSpPr>
        <p:spPr>
          <a:xfrm>
            <a:off x="8150967" y="2826486"/>
            <a:ext cx="559522" cy="743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  <a:r>
              <a:rPr lang="en-US" sz="2800" baseline="-25000" dirty="0"/>
              <a:t>2</a:t>
            </a:r>
            <a:endParaRPr lang="en-US" baseline="-25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930B97-BA5B-4ACC-95ED-ABC3A5AD8E1E}"/>
              </a:ext>
            </a:extLst>
          </p:cNvPr>
          <p:cNvSpPr txBox="1"/>
          <p:nvPr/>
        </p:nvSpPr>
        <p:spPr>
          <a:xfrm>
            <a:off x="8064951" y="2343431"/>
            <a:ext cx="73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Front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C577F5-F06A-4360-9361-242EDE9157A0}"/>
              </a:ext>
            </a:extLst>
          </p:cNvPr>
          <p:cNvSpPr txBox="1"/>
          <p:nvPr/>
        </p:nvSpPr>
        <p:spPr>
          <a:xfrm>
            <a:off x="6844534" y="3639658"/>
            <a:ext cx="73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04E348A-0B9B-401C-912D-3014F382F029}"/>
              </a:ext>
            </a:extLst>
          </p:cNvPr>
          <p:cNvSpPr/>
          <p:nvPr/>
        </p:nvSpPr>
        <p:spPr>
          <a:xfrm>
            <a:off x="6496412" y="4667270"/>
            <a:ext cx="5486039" cy="4616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u="sng" dirty="0"/>
              <a:t>Visit Order:</a:t>
            </a:r>
            <a:r>
              <a:rPr lang="en-US" sz="2400" dirty="0"/>
              <a:t> </a:t>
            </a:r>
            <a:r>
              <a:rPr lang="en-US" sz="2400" b="1" dirty="0"/>
              <a:t>v</a:t>
            </a:r>
            <a:r>
              <a:rPr lang="en-US" sz="2400" b="1" baseline="-25000" dirty="0"/>
              <a:t>1</a:t>
            </a:r>
            <a:r>
              <a:rPr lang="en-US" sz="2400" b="1" dirty="0"/>
              <a:t> v</a:t>
            </a:r>
            <a:r>
              <a:rPr lang="en-US" sz="2400" b="1" baseline="-25000" dirty="0"/>
              <a:t>2</a:t>
            </a:r>
            <a:r>
              <a:rPr lang="en-US" sz="2400" b="1" dirty="0"/>
              <a:t> v</a:t>
            </a:r>
            <a:r>
              <a:rPr lang="en-US" sz="2400" b="1" baseline="-25000" dirty="0"/>
              <a:t>3</a:t>
            </a:r>
            <a:r>
              <a:rPr lang="en-US" sz="2400" b="1" dirty="0"/>
              <a:t> v</a:t>
            </a:r>
            <a:r>
              <a:rPr lang="en-US" sz="2400" b="1" baseline="-25000" dirty="0"/>
              <a:t>4 </a:t>
            </a:r>
          </a:p>
        </p:txBody>
      </p:sp>
    </p:spTree>
    <p:extLst>
      <p:ext uri="{BB962C8B-B14F-4D97-AF65-F5344CB8AC3E}">
        <p14:creationId xmlns:p14="http://schemas.microsoft.com/office/powerpoint/2010/main" val="178504674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D3F8A-9074-4977-BC20-18ECA0781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Breadth First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A8635-E93C-4F82-A383-D2AA3C6A4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BFS(v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9B469-AC94-4FE6-B1EE-0A3D9FCFF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22D5F-9DB7-4583-BB74-CD2C6D26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482FF-5A0D-4B33-B4A5-5F1A785C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69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DD0FDB1-508A-43F0-8643-0C6567A69DED}"/>
              </a:ext>
            </a:extLst>
          </p:cNvPr>
          <p:cNvGrpSpPr/>
          <p:nvPr/>
        </p:nvGrpSpPr>
        <p:grpSpPr>
          <a:xfrm>
            <a:off x="472660" y="1694437"/>
            <a:ext cx="4246187" cy="3469125"/>
            <a:chOff x="122613" y="1448315"/>
            <a:chExt cx="5086350" cy="395287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41E0F6E-CFE8-4DDD-A446-ABDDACA12E17}"/>
                </a:ext>
              </a:extLst>
            </p:cNvPr>
            <p:cNvSpPr/>
            <p:nvPr/>
          </p:nvSpPr>
          <p:spPr>
            <a:xfrm>
              <a:off x="1389438" y="1448315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015DB0C-D404-4196-AA23-025B7BB73663}"/>
                </a:ext>
              </a:extLst>
            </p:cNvPr>
            <p:cNvSpPr/>
            <p:nvPr/>
          </p:nvSpPr>
          <p:spPr>
            <a:xfrm>
              <a:off x="122613" y="2894528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5247346-AE36-4C08-9DAE-44D284874A79}"/>
                </a:ext>
              </a:extLst>
            </p:cNvPr>
            <p:cNvSpPr/>
            <p:nvPr/>
          </p:nvSpPr>
          <p:spPr>
            <a:xfrm>
              <a:off x="703638" y="4553467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4BBEDDF-C68F-4958-BCFE-9F7BB93F2133}"/>
                </a:ext>
              </a:extLst>
            </p:cNvPr>
            <p:cNvSpPr/>
            <p:nvPr/>
          </p:nvSpPr>
          <p:spPr>
            <a:xfrm>
              <a:off x="2494338" y="3084233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CFE979F-4C7F-4545-A4DB-497DACB2EA1C}"/>
                </a:ext>
              </a:extLst>
            </p:cNvPr>
            <p:cNvSpPr/>
            <p:nvPr/>
          </p:nvSpPr>
          <p:spPr>
            <a:xfrm>
              <a:off x="4332663" y="4020064"/>
              <a:ext cx="876300" cy="847725"/>
            </a:xfrm>
            <a:prstGeom prst="ellipse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53DFDF7-1F97-4B45-B04D-4AF1843BE39F}"/>
                </a:ext>
              </a:extLst>
            </p:cNvPr>
            <p:cNvSpPr/>
            <p:nvPr/>
          </p:nvSpPr>
          <p:spPr>
            <a:xfrm>
              <a:off x="4208838" y="1789628"/>
              <a:ext cx="876300" cy="847725"/>
            </a:xfrm>
            <a:prstGeom prst="ellipse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8FB8EAB-43B2-4017-A428-35255A93ED1B}"/>
                </a:ext>
              </a:extLst>
            </p:cNvPr>
            <p:cNvCxnSpPr>
              <a:stCxn id="8" idx="5"/>
            </p:cNvCxnSpPr>
            <p:nvPr/>
          </p:nvCxnSpPr>
          <p:spPr>
            <a:xfrm>
              <a:off x="2137407" y="2171894"/>
              <a:ext cx="604581" cy="968698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24A7F0-006E-4264-9B1B-6EB78A01B93B}"/>
                </a:ext>
              </a:extLst>
            </p:cNvPr>
            <p:cNvCxnSpPr>
              <a:cxnSpLocks/>
              <a:stCxn id="8" idx="6"/>
              <a:endCxn id="13" idx="2"/>
            </p:cNvCxnSpPr>
            <p:nvPr/>
          </p:nvCxnSpPr>
          <p:spPr>
            <a:xfrm>
              <a:off x="2265738" y="1872178"/>
              <a:ext cx="1943100" cy="341313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9543583-8875-4C41-9B6A-092EBC9D3C2F}"/>
                </a:ext>
              </a:extLst>
            </p:cNvPr>
            <p:cNvCxnSpPr>
              <a:cxnSpLocks/>
              <a:stCxn id="13" idx="4"/>
              <a:endCxn id="12" idx="0"/>
            </p:cNvCxnSpPr>
            <p:nvPr/>
          </p:nvCxnSpPr>
          <p:spPr>
            <a:xfrm>
              <a:off x="4646988" y="2637353"/>
              <a:ext cx="123825" cy="1382711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714F67-21D4-4329-885A-BAA50A3E49DE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>
              <a:off x="998913" y="3318391"/>
              <a:ext cx="1495425" cy="189705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7C3A298-B8C2-419F-9325-3D0BE2C7CD84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 flipV="1">
              <a:off x="1579938" y="4443927"/>
              <a:ext cx="2752725" cy="533403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1B51241-7D23-4F4A-8020-0B1AA053CC9C}"/>
                </a:ext>
              </a:extLst>
            </p:cNvPr>
            <p:cNvCxnSpPr>
              <a:cxnSpLocks/>
              <a:stCxn id="8" idx="3"/>
              <a:endCxn id="9" idx="7"/>
            </p:cNvCxnSpPr>
            <p:nvPr/>
          </p:nvCxnSpPr>
          <p:spPr>
            <a:xfrm flipH="1">
              <a:off x="870582" y="2171894"/>
              <a:ext cx="647187" cy="846780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A65E8CD-C018-4018-94D2-D2E9EFD3BDBF}"/>
                </a:ext>
              </a:extLst>
            </p:cNvPr>
            <p:cNvCxnSpPr>
              <a:cxnSpLocks/>
              <a:stCxn id="9" idx="4"/>
              <a:endCxn id="10" idx="1"/>
            </p:cNvCxnSpPr>
            <p:nvPr/>
          </p:nvCxnSpPr>
          <p:spPr>
            <a:xfrm>
              <a:off x="560763" y="3742253"/>
              <a:ext cx="271206" cy="935360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79B53AD-BB2D-4FD4-BBDA-7C5B28F2E4CD}"/>
              </a:ext>
            </a:extLst>
          </p:cNvPr>
          <p:cNvSpPr/>
          <p:nvPr/>
        </p:nvSpPr>
        <p:spPr>
          <a:xfrm>
            <a:off x="6873852" y="2777710"/>
            <a:ext cx="4787946" cy="84153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6F3B78-A38B-4AC1-8BF0-5ECEF6962553}"/>
              </a:ext>
            </a:extLst>
          </p:cNvPr>
          <p:cNvSpPr txBox="1"/>
          <p:nvPr/>
        </p:nvSpPr>
        <p:spPr>
          <a:xfrm>
            <a:off x="5704958" y="2895678"/>
            <a:ext cx="1290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Queue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DFB899-47AA-498F-AAEA-B7CBADF62672}"/>
              </a:ext>
            </a:extLst>
          </p:cNvPr>
          <p:cNvSpPr txBox="1"/>
          <p:nvPr/>
        </p:nvSpPr>
        <p:spPr>
          <a:xfrm>
            <a:off x="1172509" y="5469702"/>
            <a:ext cx="4005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Dequeue v</a:t>
            </a:r>
            <a:r>
              <a:rPr lang="en-US" sz="2800" baseline="-25000" dirty="0"/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340BDD-AE0C-4D8E-8854-7946BFF93033}"/>
              </a:ext>
            </a:extLst>
          </p:cNvPr>
          <p:cNvSpPr/>
          <p:nvPr/>
        </p:nvSpPr>
        <p:spPr>
          <a:xfrm>
            <a:off x="6930550" y="2827502"/>
            <a:ext cx="559522" cy="743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  <a:r>
              <a:rPr lang="en-US" sz="2800" baseline="-25000" dirty="0"/>
              <a:t>4</a:t>
            </a:r>
            <a:endParaRPr lang="en-US" baseline="-25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5B7AC1-AFA3-461B-9D42-B529DD680782}"/>
              </a:ext>
            </a:extLst>
          </p:cNvPr>
          <p:cNvSpPr/>
          <p:nvPr/>
        </p:nvSpPr>
        <p:spPr>
          <a:xfrm>
            <a:off x="7539767" y="2827502"/>
            <a:ext cx="559522" cy="743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  <a:r>
              <a:rPr lang="en-US" sz="2800" baseline="-25000" dirty="0"/>
              <a:t>3</a:t>
            </a:r>
            <a:endParaRPr lang="en-US" baseline="-25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930B97-BA5B-4ACC-95ED-ABC3A5AD8E1E}"/>
              </a:ext>
            </a:extLst>
          </p:cNvPr>
          <p:cNvSpPr txBox="1"/>
          <p:nvPr/>
        </p:nvSpPr>
        <p:spPr>
          <a:xfrm>
            <a:off x="7490072" y="2333173"/>
            <a:ext cx="73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Front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C577F5-F06A-4360-9361-242EDE9157A0}"/>
              </a:ext>
            </a:extLst>
          </p:cNvPr>
          <p:cNvSpPr txBox="1"/>
          <p:nvPr/>
        </p:nvSpPr>
        <p:spPr>
          <a:xfrm>
            <a:off x="6844534" y="3639658"/>
            <a:ext cx="73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11122E0-88C3-4F1D-972B-3C499A273C30}"/>
              </a:ext>
            </a:extLst>
          </p:cNvPr>
          <p:cNvSpPr/>
          <p:nvPr/>
        </p:nvSpPr>
        <p:spPr>
          <a:xfrm>
            <a:off x="6496412" y="4667270"/>
            <a:ext cx="5486039" cy="4616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u="sng" dirty="0"/>
              <a:t>Visit Order:</a:t>
            </a:r>
            <a:r>
              <a:rPr lang="en-US" sz="2400" dirty="0"/>
              <a:t> </a:t>
            </a:r>
            <a:r>
              <a:rPr lang="en-US" sz="2400" b="1" dirty="0"/>
              <a:t>v</a:t>
            </a:r>
            <a:r>
              <a:rPr lang="en-US" sz="2400" b="1" baseline="-25000" dirty="0"/>
              <a:t>1</a:t>
            </a:r>
            <a:r>
              <a:rPr lang="en-US" sz="2400" b="1" dirty="0"/>
              <a:t> v</a:t>
            </a:r>
            <a:r>
              <a:rPr lang="en-US" sz="2400" b="1" baseline="-25000" dirty="0"/>
              <a:t>2</a:t>
            </a:r>
            <a:r>
              <a:rPr lang="en-US" sz="2400" b="1" dirty="0"/>
              <a:t> v</a:t>
            </a:r>
            <a:r>
              <a:rPr lang="en-US" sz="2400" b="1" baseline="-25000" dirty="0"/>
              <a:t>3</a:t>
            </a:r>
            <a:r>
              <a:rPr lang="en-US" sz="2400" b="1" dirty="0"/>
              <a:t> v</a:t>
            </a:r>
            <a:r>
              <a:rPr lang="en-US" sz="2400" b="1" baseline="-25000" dirty="0"/>
              <a:t>4 </a:t>
            </a:r>
          </a:p>
        </p:txBody>
      </p:sp>
    </p:spTree>
    <p:extLst>
      <p:ext uri="{BB962C8B-B14F-4D97-AF65-F5344CB8AC3E}">
        <p14:creationId xmlns:p14="http://schemas.microsoft.com/office/powerpoint/2010/main" val="2484969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6CC0081-4EDD-4E02-9FF3-84753185D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36525"/>
            <a:ext cx="11801476" cy="544512"/>
          </a:xfrm>
        </p:spPr>
        <p:txBody>
          <a:bodyPr>
            <a:normAutofit fontScale="90000"/>
          </a:bodyPr>
          <a:lstStyle/>
          <a:p>
            <a:r>
              <a:rPr lang="en-US" dirty="0"/>
              <a:t>Bi-directional and Undirected are the same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15AFE-36FB-4B46-A0AC-975F2579E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44FB-6C74-4603-89DD-4F41354C89B6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84A63-33A6-4171-A6EA-5EA897098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C24CD-B430-4A3C-93BC-6C0B8E654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7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5D20C63-E86A-4B60-9F1E-DC42901F8A63}"/>
              </a:ext>
            </a:extLst>
          </p:cNvPr>
          <p:cNvSpPr/>
          <p:nvPr/>
        </p:nvSpPr>
        <p:spPr>
          <a:xfrm>
            <a:off x="7512685" y="1462403"/>
            <a:ext cx="876300" cy="84772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98ACD7-A74F-4B71-91F5-B2FC8AE6D35C}"/>
              </a:ext>
            </a:extLst>
          </p:cNvPr>
          <p:cNvSpPr/>
          <p:nvPr/>
        </p:nvSpPr>
        <p:spPr>
          <a:xfrm>
            <a:off x="6245860" y="2908616"/>
            <a:ext cx="876300" cy="84772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9070C3B-49BC-4B36-B3EB-7C53EC50388C}"/>
              </a:ext>
            </a:extLst>
          </p:cNvPr>
          <p:cNvSpPr/>
          <p:nvPr/>
        </p:nvSpPr>
        <p:spPr>
          <a:xfrm>
            <a:off x="6826885" y="4567555"/>
            <a:ext cx="876300" cy="84772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CC61B7E-DC31-47AE-A873-3F62943A09B5}"/>
              </a:ext>
            </a:extLst>
          </p:cNvPr>
          <p:cNvSpPr/>
          <p:nvPr/>
        </p:nvSpPr>
        <p:spPr>
          <a:xfrm>
            <a:off x="8617585" y="3098321"/>
            <a:ext cx="876300" cy="84772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6A42ADA-68B0-4652-92F9-5F488270E5DF}"/>
              </a:ext>
            </a:extLst>
          </p:cNvPr>
          <p:cNvSpPr/>
          <p:nvPr/>
        </p:nvSpPr>
        <p:spPr>
          <a:xfrm>
            <a:off x="10455910" y="4034152"/>
            <a:ext cx="876300" cy="84772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DEB20F4-6285-4A36-B555-EB791EA7F3BA}"/>
              </a:ext>
            </a:extLst>
          </p:cNvPr>
          <p:cNvSpPr/>
          <p:nvPr/>
        </p:nvSpPr>
        <p:spPr>
          <a:xfrm>
            <a:off x="10332085" y="1803716"/>
            <a:ext cx="876300" cy="84772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-1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092E12D-AD9B-470C-B539-606709EEFE4D}"/>
              </a:ext>
            </a:extLst>
          </p:cNvPr>
          <p:cNvCxnSpPr>
            <a:stCxn id="9" idx="5"/>
          </p:cNvCxnSpPr>
          <p:nvPr/>
        </p:nvCxnSpPr>
        <p:spPr>
          <a:xfrm>
            <a:off x="8260654" y="2185982"/>
            <a:ext cx="604581" cy="968698"/>
          </a:xfrm>
          <a:prstGeom prst="line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2F702CF-4EFB-4C08-A4CB-F621F3E2F859}"/>
              </a:ext>
            </a:extLst>
          </p:cNvPr>
          <p:cNvCxnSpPr>
            <a:cxnSpLocks/>
            <a:stCxn id="9" idx="6"/>
            <a:endCxn id="14" idx="2"/>
          </p:cNvCxnSpPr>
          <p:nvPr/>
        </p:nvCxnSpPr>
        <p:spPr>
          <a:xfrm>
            <a:off x="8388985" y="1886266"/>
            <a:ext cx="1943100" cy="341313"/>
          </a:xfrm>
          <a:prstGeom prst="line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D59564-A4AD-4474-B4E7-C30E115179D5}"/>
              </a:ext>
            </a:extLst>
          </p:cNvPr>
          <p:cNvCxnSpPr>
            <a:cxnSpLocks/>
            <a:stCxn id="14" idx="4"/>
            <a:endCxn id="13" idx="0"/>
          </p:cNvCxnSpPr>
          <p:nvPr/>
        </p:nvCxnSpPr>
        <p:spPr>
          <a:xfrm>
            <a:off x="10770235" y="2651441"/>
            <a:ext cx="123825" cy="1382711"/>
          </a:xfrm>
          <a:prstGeom prst="line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BD52FB-15CC-479C-9328-B8B8397B91A9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7122160" y="3332479"/>
            <a:ext cx="1495425" cy="189705"/>
          </a:xfrm>
          <a:prstGeom prst="line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34B824C-95FE-4A77-B32F-49332E72221C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 flipV="1">
            <a:off x="7703185" y="4458015"/>
            <a:ext cx="2752725" cy="533403"/>
          </a:xfrm>
          <a:prstGeom prst="line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90D8206-F4A8-4F55-A5E0-837866CABE8D}"/>
              </a:ext>
            </a:extLst>
          </p:cNvPr>
          <p:cNvCxnSpPr>
            <a:cxnSpLocks/>
            <a:stCxn id="9" idx="3"/>
            <a:endCxn id="10" idx="7"/>
          </p:cNvCxnSpPr>
          <p:nvPr/>
        </p:nvCxnSpPr>
        <p:spPr>
          <a:xfrm flipH="1">
            <a:off x="6993829" y="2185982"/>
            <a:ext cx="647187" cy="846780"/>
          </a:xfrm>
          <a:prstGeom prst="line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9694D99-63BC-47E6-BF3F-05D8AFA0159D}"/>
              </a:ext>
            </a:extLst>
          </p:cNvPr>
          <p:cNvCxnSpPr>
            <a:cxnSpLocks/>
            <a:stCxn id="10" idx="4"/>
            <a:endCxn id="11" idx="1"/>
          </p:cNvCxnSpPr>
          <p:nvPr/>
        </p:nvCxnSpPr>
        <p:spPr>
          <a:xfrm>
            <a:off x="6684010" y="3756341"/>
            <a:ext cx="271206" cy="935360"/>
          </a:xfrm>
          <a:prstGeom prst="line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BEBE7493-FFA1-4386-9886-4B5B137909D8}"/>
              </a:ext>
            </a:extLst>
          </p:cNvPr>
          <p:cNvSpPr/>
          <p:nvPr/>
        </p:nvSpPr>
        <p:spPr>
          <a:xfrm>
            <a:off x="1737995" y="1291746"/>
            <a:ext cx="876300" cy="84772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3BDCE77-10A4-4527-87E9-C4C11FC79BA8}"/>
              </a:ext>
            </a:extLst>
          </p:cNvPr>
          <p:cNvSpPr/>
          <p:nvPr/>
        </p:nvSpPr>
        <p:spPr>
          <a:xfrm>
            <a:off x="471170" y="2737959"/>
            <a:ext cx="876300" cy="84772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04D5906-BF95-489F-BF0A-3975AE2C3BBA}"/>
              </a:ext>
            </a:extLst>
          </p:cNvPr>
          <p:cNvSpPr/>
          <p:nvPr/>
        </p:nvSpPr>
        <p:spPr>
          <a:xfrm>
            <a:off x="1052195" y="4396898"/>
            <a:ext cx="876300" cy="84772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B5419F9-4005-4D07-90DA-E1991337C4DC}"/>
              </a:ext>
            </a:extLst>
          </p:cNvPr>
          <p:cNvSpPr/>
          <p:nvPr/>
        </p:nvSpPr>
        <p:spPr>
          <a:xfrm>
            <a:off x="2842895" y="2927664"/>
            <a:ext cx="876300" cy="84772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0719D49-49E7-4D95-90AF-6945CCECE09F}"/>
              </a:ext>
            </a:extLst>
          </p:cNvPr>
          <p:cNvSpPr/>
          <p:nvPr/>
        </p:nvSpPr>
        <p:spPr>
          <a:xfrm>
            <a:off x="4681220" y="3863495"/>
            <a:ext cx="876300" cy="84772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D7CC3AA-F00D-44BD-BD82-1CA479E9C9D6}"/>
              </a:ext>
            </a:extLst>
          </p:cNvPr>
          <p:cNvSpPr/>
          <p:nvPr/>
        </p:nvSpPr>
        <p:spPr>
          <a:xfrm>
            <a:off x="4557395" y="1633059"/>
            <a:ext cx="876300" cy="84772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-1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474C9BA-D1B7-49C3-8B79-F3778C8E8E16}"/>
              </a:ext>
            </a:extLst>
          </p:cNvPr>
          <p:cNvCxnSpPr>
            <a:stCxn id="19" idx="5"/>
          </p:cNvCxnSpPr>
          <p:nvPr/>
        </p:nvCxnSpPr>
        <p:spPr>
          <a:xfrm>
            <a:off x="2485964" y="2015325"/>
            <a:ext cx="604581" cy="96869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5CDC6AF-288B-4CAE-A729-AFD5EA75F6CE}"/>
              </a:ext>
            </a:extLst>
          </p:cNvPr>
          <p:cNvCxnSpPr>
            <a:cxnSpLocks/>
            <a:stCxn id="19" idx="6"/>
            <a:endCxn id="29" idx="2"/>
          </p:cNvCxnSpPr>
          <p:nvPr/>
        </p:nvCxnSpPr>
        <p:spPr>
          <a:xfrm>
            <a:off x="2614295" y="1715609"/>
            <a:ext cx="1943100" cy="34131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45E0556-6DF3-4059-9EB6-05315AD349E0}"/>
              </a:ext>
            </a:extLst>
          </p:cNvPr>
          <p:cNvCxnSpPr>
            <a:cxnSpLocks/>
            <a:stCxn id="29" idx="4"/>
            <a:endCxn id="28" idx="0"/>
          </p:cNvCxnSpPr>
          <p:nvPr/>
        </p:nvCxnSpPr>
        <p:spPr>
          <a:xfrm>
            <a:off x="4995545" y="2480784"/>
            <a:ext cx="123825" cy="138271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A7A8019-E029-43B4-825E-DCD98494CEC8}"/>
              </a:ext>
            </a:extLst>
          </p:cNvPr>
          <p:cNvCxnSpPr>
            <a:cxnSpLocks/>
            <a:stCxn id="21" idx="6"/>
            <a:endCxn id="27" idx="2"/>
          </p:cNvCxnSpPr>
          <p:nvPr/>
        </p:nvCxnSpPr>
        <p:spPr>
          <a:xfrm>
            <a:off x="1347470" y="3161822"/>
            <a:ext cx="1495425" cy="18970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685B946-1EFE-4ADB-AD1A-21430BD04A76}"/>
              </a:ext>
            </a:extLst>
          </p:cNvPr>
          <p:cNvCxnSpPr>
            <a:cxnSpLocks/>
            <a:stCxn id="22" idx="6"/>
            <a:endCxn id="28" idx="2"/>
          </p:cNvCxnSpPr>
          <p:nvPr/>
        </p:nvCxnSpPr>
        <p:spPr>
          <a:xfrm flipV="1">
            <a:off x="1928495" y="4287358"/>
            <a:ext cx="2752725" cy="53340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7D57456-DD85-4273-9EC8-D317711539DF}"/>
              </a:ext>
            </a:extLst>
          </p:cNvPr>
          <p:cNvCxnSpPr>
            <a:cxnSpLocks/>
            <a:stCxn id="19" idx="3"/>
            <a:endCxn id="21" idx="7"/>
          </p:cNvCxnSpPr>
          <p:nvPr/>
        </p:nvCxnSpPr>
        <p:spPr>
          <a:xfrm flipH="1">
            <a:off x="1219139" y="2015325"/>
            <a:ext cx="647187" cy="84678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311A167-5988-4829-A26A-1F08367CE947}"/>
              </a:ext>
            </a:extLst>
          </p:cNvPr>
          <p:cNvCxnSpPr>
            <a:cxnSpLocks/>
            <a:stCxn id="21" idx="4"/>
            <a:endCxn id="22" idx="1"/>
          </p:cNvCxnSpPr>
          <p:nvPr/>
        </p:nvCxnSpPr>
        <p:spPr>
          <a:xfrm>
            <a:off x="909320" y="3585684"/>
            <a:ext cx="271206" cy="93536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696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D3F8A-9074-4977-BC20-18ECA0781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Breadth First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A8635-E93C-4F82-A383-D2AA3C6A4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BFS(v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9B469-AC94-4FE6-B1EE-0A3D9FCFF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22D5F-9DB7-4583-BB74-CD2C6D26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482FF-5A0D-4B33-B4A5-5F1A785C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70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DD0FDB1-508A-43F0-8643-0C6567A69DED}"/>
              </a:ext>
            </a:extLst>
          </p:cNvPr>
          <p:cNvGrpSpPr/>
          <p:nvPr/>
        </p:nvGrpSpPr>
        <p:grpSpPr>
          <a:xfrm>
            <a:off x="472660" y="1694437"/>
            <a:ext cx="4246187" cy="3469125"/>
            <a:chOff x="122613" y="1448315"/>
            <a:chExt cx="5086350" cy="395287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41E0F6E-CFE8-4DDD-A446-ABDDACA12E17}"/>
                </a:ext>
              </a:extLst>
            </p:cNvPr>
            <p:cNvSpPr/>
            <p:nvPr/>
          </p:nvSpPr>
          <p:spPr>
            <a:xfrm>
              <a:off x="1389438" y="1448315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015DB0C-D404-4196-AA23-025B7BB73663}"/>
                </a:ext>
              </a:extLst>
            </p:cNvPr>
            <p:cNvSpPr/>
            <p:nvPr/>
          </p:nvSpPr>
          <p:spPr>
            <a:xfrm>
              <a:off x="122613" y="2894528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5247346-AE36-4C08-9DAE-44D284874A79}"/>
                </a:ext>
              </a:extLst>
            </p:cNvPr>
            <p:cNvSpPr/>
            <p:nvPr/>
          </p:nvSpPr>
          <p:spPr>
            <a:xfrm>
              <a:off x="703638" y="4553467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4BBEDDF-C68F-4958-BCFE-9F7BB93F2133}"/>
                </a:ext>
              </a:extLst>
            </p:cNvPr>
            <p:cNvSpPr/>
            <p:nvPr/>
          </p:nvSpPr>
          <p:spPr>
            <a:xfrm>
              <a:off x="2494338" y="3084233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CFE979F-4C7F-4545-A4DB-497DACB2EA1C}"/>
                </a:ext>
              </a:extLst>
            </p:cNvPr>
            <p:cNvSpPr/>
            <p:nvPr/>
          </p:nvSpPr>
          <p:spPr>
            <a:xfrm>
              <a:off x="4332663" y="4020064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53DFDF7-1F97-4B45-B04D-4AF1843BE39F}"/>
                </a:ext>
              </a:extLst>
            </p:cNvPr>
            <p:cNvSpPr/>
            <p:nvPr/>
          </p:nvSpPr>
          <p:spPr>
            <a:xfrm>
              <a:off x="4208838" y="1789628"/>
              <a:ext cx="876300" cy="847725"/>
            </a:xfrm>
            <a:prstGeom prst="ellipse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8FB8EAB-43B2-4017-A428-35255A93ED1B}"/>
                </a:ext>
              </a:extLst>
            </p:cNvPr>
            <p:cNvCxnSpPr>
              <a:stCxn id="8" idx="5"/>
            </p:cNvCxnSpPr>
            <p:nvPr/>
          </p:nvCxnSpPr>
          <p:spPr>
            <a:xfrm>
              <a:off x="2137407" y="2171894"/>
              <a:ext cx="604581" cy="968698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24A7F0-006E-4264-9B1B-6EB78A01B93B}"/>
                </a:ext>
              </a:extLst>
            </p:cNvPr>
            <p:cNvCxnSpPr>
              <a:cxnSpLocks/>
              <a:stCxn id="8" idx="6"/>
              <a:endCxn id="13" idx="2"/>
            </p:cNvCxnSpPr>
            <p:nvPr/>
          </p:nvCxnSpPr>
          <p:spPr>
            <a:xfrm>
              <a:off x="2265738" y="1872178"/>
              <a:ext cx="1943100" cy="341313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9543583-8875-4C41-9B6A-092EBC9D3C2F}"/>
                </a:ext>
              </a:extLst>
            </p:cNvPr>
            <p:cNvCxnSpPr>
              <a:cxnSpLocks/>
              <a:stCxn id="13" idx="4"/>
              <a:endCxn id="12" idx="0"/>
            </p:cNvCxnSpPr>
            <p:nvPr/>
          </p:nvCxnSpPr>
          <p:spPr>
            <a:xfrm>
              <a:off x="4646988" y="2637353"/>
              <a:ext cx="123825" cy="1382711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714F67-21D4-4329-885A-BAA50A3E49DE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>
              <a:off x="998913" y="3318391"/>
              <a:ext cx="1495425" cy="189705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7C3A298-B8C2-419F-9325-3D0BE2C7CD84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 flipV="1">
              <a:off x="1579938" y="4443927"/>
              <a:ext cx="2752725" cy="533403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1B51241-7D23-4F4A-8020-0B1AA053CC9C}"/>
                </a:ext>
              </a:extLst>
            </p:cNvPr>
            <p:cNvCxnSpPr>
              <a:cxnSpLocks/>
              <a:stCxn id="8" idx="3"/>
              <a:endCxn id="9" idx="7"/>
            </p:cNvCxnSpPr>
            <p:nvPr/>
          </p:nvCxnSpPr>
          <p:spPr>
            <a:xfrm flipH="1">
              <a:off x="870582" y="2171894"/>
              <a:ext cx="647187" cy="846780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A65E8CD-C018-4018-94D2-D2E9EFD3BDBF}"/>
                </a:ext>
              </a:extLst>
            </p:cNvPr>
            <p:cNvCxnSpPr>
              <a:cxnSpLocks/>
              <a:stCxn id="9" idx="4"/>
              <a:endCxn id="10" idx="1"/>
            </p:cNvCxnSpPr>
            <p:nvPr/>
          </p:nvCxnSpPr>
          <p:spPr>
            <a:xfrm>
              <a:off x="560763" y="3742253"/>
              <a:ext cx="271206" cy="935360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79B53AD-BB2D-4FD4-BBDA-7C5B28F2E4CD}"/>
              </a:ext>
            </a:extLst>
          </p:cNvPr>
          <p:cNvSpPr/>
          <p:nvPr/>
        </p:nvSpPr>
        <p:spPr>
          <a:xfrm>
            <a:off x="6873852" y="2777710"/>
            <a:ext cx="4787946" cy="84153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6F3B78-A38B-4AC1-8BF0-5ECEF6962553}"/>
              </a:ext>
            </a:extLst>
          </p:cNvPr>
          <p:cNvSpPr txBox="1"/>
          <p:nvPr/>
        </p:nvSpPr>
        <p:spPr>
          <a:xfrm>
            <a:off x="5704958" y="2895678"/>
            <a:ext cx="1290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Queue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DFB899-47AA-498F-AAEA-B7CBADF62672}"/>
              </a:ext>
            </a:extLst>
          </p:cNvPr>
          <p:cNvSpPr txBox="1"/>
          <p:nvPr/>
        </p:nvSpPr>
        <p:spPr>
          <a:xfrm>
            <a:off x="1172508" y="5469702"/>
            <a:ext cx="6142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Enqueue neighbors of v</a:t>
            </a:r>
            <a:r>
              <a:rPr lang="en-US" sz="2800" baseline="-25000" dirty="0"/>
              <a:t>2 </a:t>
            </a:r>
            <a:r>
              <a:rPr lang="en-US" sz="2800" dirty="0"/>
              <a:t>and mark them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340BDD-AE0C-4D8E-8854-7946BFF93033}"/>
              </a:ext>
            </a:extLst>
          </p:cNvPr>
          <p:cNvSpPr/>
          <p:nvPr/>
        </p:nvSpPr>
        <p:spPr>
          <a:xfrm>
            <a:off x="7556720" y="2827502"/>
            <a:ext cx="559522" cy="743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  <a:r>
              <a:rPr lang="en-US" sz="2800" baseline="-25000" dirty="0"/>
              <a:t>4</a:t>
            </a:r>
            <a:endParaRPr lang="en-US" baseline="-25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5B7AC1-AFA3-461B-9D42-B529DD680782}"/>
              </a:ext>
            </a:extLst>
          </p:cNvPr>
          <p:cNvSpPr/>
          <p:nvPr/>
        </p:nvSpPr>
        <p:spPr>
          <a:xfrm>
            <a:off x="8165937" y="2827502"/>
            <a:ext cx="559522" cy="743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  <a:r>
              <a:rPr lang="en-US" sz="2800" baseline="-25000" dirty="0"/>
              <a:t>3</a:t>
            </a:r>
            <a:endParaRPr lang="en-US" baseline="-25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930B97-BA5B-4ACC-95ED-ABC3A5AD8E1E}"/>
              </a:ext>
            </a:extLst>
          </p:cNvPr>
          <p:cNvSpPr txBox="1"/>
          <p:nvPr/>
        </p:nvSpPr>
        <p:spPr>
          <a:xfrm>
            <a:off x="8116242" y="2333173"/>
            <a:ext cx="73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Front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C577F5-F06A-4360-9361-242EDE9157A0}"/>
              </a:ext>
            </a:extLst>
          </p:cNvPr>
          <p:cNvSpPr txBox="1"/>
          <p:nvPr/>
        </p:nvSpPr>
        <p:spPr>
          <a:xfrm>
            <a:off x="6834599" y="3639658"/>
            <a:ext cx="73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C7FB31E-DB15-459E-8ECD-59F6858A93DA}"/>
              </a:ext>
            </a:extLst>
          </p:cNvPr>
          <p:cNvSpPr/>
          <p:nvPr/>
        </p:nvSpPr>
        <p:spPr>
          <a:xfrm>
            <a:off x="6947503" y="2826486"/>
            <a:ext cx="559522" cy="743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  <a:r>
              <a:rPr lang="en-US" sz="2800" baseline="-25000" dirty="0"/>
              <a:t>5</a:t>
            </a:r>
            <a:endParaRPr lang="en-US" baseline="-25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2C5C589-8D65-49AB-AB70-C43EC76D550A}"/>
              </a:ext>
            </a:extLst>
          </p:cNvPr>
          <p:cNvSpPr/>
          <p:nvPr/>
        </p:nvSpPr>
        <p:spPr>
          <a:xfrm>
            <a:off x="6496412" y="4667270"/>
            <a:ext cx="5486039" cy="4616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u="sng" dirty="0"/>
              <a:t>Visit Order:</a:t>
            </a:r>
            <a:r>
              <a:rPr lang="en-US" sz="2400" dirty="0"/>
              <a:t> </a:t>
            </a:r>
            <a:r>
              <a:rPr lang="en-US" sz="2400" b="1" dirty="0"/>
              <a:t>v</a:t>
            </a:r>
            <a:r>
              <a:rPr lang="en-US" sz="2400" b="1" baseline="-25000" dirty="0"/>
              <a:t>1</a:t>
            </a:r>
            <a:r>
              <a:rPr lang="en-US" sz="2400" b="1" dirty="0"/>
              <a:t> v</a:t>
            </a:r>
            <a:r>
              <a:rPr lang="en-US" sz="2400" b="1" baseline="-25000" dirty="0"/>
              <a:t>2</a:t>
            </a:r>
            <a:r>
              <a:rPr lang="en-US" sz="2400" b="1" dirty="0"/>
              <a:t> v</a:t>
            </a:r>
            <a:r>
              <a:rPr lang="en-US" sz="2400" b="1" baseline="-25000" dirty="0"/>
              <a:t>3</a:t>
            </a:r>
            <a:r>
              <a:rPr lang="en-US" sz="2400" b="1" dirty="0"/>
              <a:t> v</a:t>
            </a:r>
            <a:r>
              <a:rPr lang="en-US" sz="2400" b="1" baseline="-25000" dirty="0"/>
              <a:t>4 </a:t>
            </a:r>
            <a:r>
              <a:rPr lang="en-US" sz="2400" b="1" dirty="0"/>
              <a:t>v</a:t>
            </a:r>
            <a:r>
              <a:rPr lang="en-US" sz="2400" b="1" baseline="-25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3555759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D3F8A-9074-4977-BC20-18ECA0781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Breadth First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A8635-E93C-4F82-A383-D2AA3C6A4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BFS(v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9B469-AC94-4FE6-B1EE-0A3D9FCFF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22D5F-9DB7-4583-BB74-CD2C6D26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482FF-5A0D-4B33-B4A5-5F1A785C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71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DD0FDB1-508A-43F0-8643-0C6567A69DED}"/>
              </a:ext>
            </a:extLst>
          </p:cNvPr>
          <p:cNvGrpSpPr/>
          <p:nvPr/>
        </p:nvGrpSpPr>
        <p:grpSpPr>
          <a:xfrm>
            <a:off x="472660" y="1694437"/>
            <a:ext cx="4246187" cy="3469125"/>
            <a:chOff x="122613" y="1448315"/>
            <a:chExt cx="5086350" cy="395287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41E0F6E-CFE8-4DDD-A446-ABDDACA12E17}"/>
                </a:ext>
              </a:extLst>
            </p:cNvPr>
            <p:cNvSpPr/>
            <p:nvPr/>
          </p:nvSpPr>
          <p:spPr>
            <a:xfrm>
              <a:off x="1389438" y="1448315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015DB0C-D404-4196-AA23-025B7BB73663}"/>
                </a:ext>
              </a:extLst>
            </p:cNvPr>
            <p:cNvSpPr/>
            <p:nvPr/>
          </p:nvSpPr>
          <p:spPr>
            <a:xfrm>
              <a:off x="122613" y="2894528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5247346-AE36-4C08-9DAE-44D284874A79}"/>
                </a:ext>
              </a:extLst>
            </p:cNvPr>
            <p:cNvSpPr/>
            <p:nvPr/>
          </p:nvSpPr>
          <p:spPr>
            <a:xfrm>
              <a:off x="703638" y="4553467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4BBEDDF-C68F-4958-BCFE-9F7BB93F2133}"/>
                </a:ext>
              </a:extLst>
            </p:cNvPr>
            <p:cNvSpPr/>
            <p:nvPr/>
          </p:nvSpPr>
          <p:spPr>
            <a:xfrm>
              <a:off x="2494338" y="3084233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CFE979F-4C7F-4545-A4DB-497DACB2EA1C}"/>
                </a:ext>
              </a:extLst>
            </p:cNvPr>
            <p:cNvSpPr/>
            <p:nvPr/>
          </p:nvSpPr>
          <p:spPr>
            <a:xfrm>
              <a:off x="4332663" y="4020064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53DFDF7-1F97-4B45-B04D-4AF1843BE39F}"/>
                </a:ext>
              </a:extLst>
            </p:cNvPr>
            <p:cNvSpPr/>
            <p:nvPr/>
          </p:nvSpPr>
          <p:spPr>
            <a:xfrm>
              <a:off x="4208838" y="1789628"/>
              <a:ext cx="876300" cy="847725"/>
            </a:xfrm>
            <a:prstGeom prst="ellipse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8FB8EAB-43B2-4017-A428-35255A93ED1B}"/>
                </a:ext>
              </a:extLst>
            </p:cNvPr>
            <p:cNvCxnSpPr>
              <a:stCxn id="8" idx="5"/>
            </p:cNvCxnSpPr>
            <p:nvPr/>
          </p:nvCxnSpPr>
          <p:spPr>
            <a:xfrm>
              <a:off x="2137407" y="2171894"/>
              <a:ext cx="604581" cy="968698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24A7F0-006E-4264-9B1B-6EB78A01B93B}"/>
                </a:ext>
              </a:extLst>
            </p:cNvPr>
            <p:cNvCxnSpPr>
              <a:cxnSpLocks/>
              <a:stCxn id="8" idx="6"/>
              <a:endCxn id="13" idx="2"/>
            </p:cNvCxnSpPr>
            <p:nvPr/>
          </p:nvCxnSpPr>
          <p:spPr>
            <a:xfrm>
              <a:off x="2265738" y="1872178"/>
              <a:ext cx="1943100" cy="341313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9543583-8875-4C41-9B6A-092EBC9D3C2F}"/>
                </a:ext>
              </a:extLst>
            </p:cNvPr>
            <p:cNvCxnSpPr>
              <a:cxnSpLocks/>
              <a:stCxn id="13" idx="4"/>
              <a:endCxn id="12" idx="0"/>
            </p:cNvCxnSpPr>
            <p:nvPr/>
          </p:nvCxnSpPr>
          <p:spPr>
            <a:xfrm>
              <a:off x="4646988" y="2637353"/>
              <a:ext cx="123825" cy="1382711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714F67-21D4-4329-885A-BAA50A3E49DE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>
              <a:off x="998913" y="3318391"/>
              <a:ext cx="1495425" cy="189705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7C3A298-B8C2-419F-9325-3D0BE2C7CD84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 flipV="1">
              <a:off x="1579938" y="4443927"/>
              <a:ext cx="2752725" cy="533403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1B51241-7D23-4F4A-8020-0B1AA053CC9C}"/>
                </a:ext>
              </a:extLst>
            </p:cNvPr>
            <p:cNvCxnSpPr>
              <a:cxnSpLocks/>
              <a:stCxn id="8" idx="3"/>
              <a:endCxn id="9" idx="7"/>
            </p:cNvCxnSpPr>
            <p:nvPr/>
          </p:nvCxnSpPr>
          <p:spPr>
            <a:xfrm flipH="1">
              <a:off x="870582" y="2171894"/>
              <a:ext cx="647187" cy="846780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A65E8CD-C018-4018-94D2-D2E9EFD3BDBF}"/>
                </a:ext>
              </a:extLst>
            </p:cNvPr>
            <p:cNvCxnSpPr>
              <a:cxnSpLocks/>
              <a:stCxn id="9" idx="4"/>
              <a:endCxn id="10" idx="1"/>
            </p:cNvCxnSpPr>
            <p:nvPr/>
          </p:nvCxnSpPr>
          <p:spPr>
            <a:xfrm>
              <a:off x="560763" y="3742253"/>
              <a:ext cx="271206" cy="935360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79B53AD-BB2D-4FD4-BBDA-7C5B28F2E4CD}"/>
              </a:ext>
            </a:extLst>
          </p:cNvPr>
          <p:cNvSpPr/>
          <p:nvPr/>
        </p:nvSpPr>
        <p:spPr>
          <a:xfrm>
            <a:off x="6873852" y="2777710"/>
            <a:ext cx="4787946" cy="84153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6F3B78-A38B-4AC1-8BF0-5ECEF6962553}"/>
              </a:ext>
            </a:extLst>
          </p:cNvPr>
          <p:cNvSpPr txBox="1"/>
          <p:nvPr/>
        </p:nvSpPr>
        <p:spPr>
          <a:xfrm>
            <a:off x="5704958" y="2895678"/>
            <a:ext cx="1290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Queue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DFB899-47AA-498F-AAEA-B7CBADF62672}"/>
              </a:ext>
            </a:extLst>
          </p:cNvPr>
          <p:cNvSpPr txBox="1"/>
          <p:nvPr/>
        </p:nvSpPr>
        <p:spPr>
          <a:xfrm>
            <a:off x="1172508" y="5469702"/>
            <a:ext cx="5337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Dequeue v</a:t>
            </a:r>
            <a:r>
              <a:rPr lang="en-US" sz="2800" baseline="-25000" dirty="0"/>
              <a:t>3</a:t>
            </a:r>
            <a:endParaRPr lang="en-US" sz="28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340BDD-AE0C-4D8E-8854-7946BFF93033}"/>
              </a:ext>
            </a:extLst>
          </p:cNvPr>
          <p:cNvSpPr/>
          <p:nvPr/>
        </p:nvSpPr>
        <p:spPr>
          <a:xfrm>
            <a:off x="7556720" y="2827502"/>
            <a:ext cx="559522" cy="743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  <a:r>
              <a:rPr lang="en-US" sz="2800" baseline="-25000" dirty="0"/>
              <a:t>4</a:t>
            </a:r>
            <a:endParaRPr lang="en-US" baseline="-25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930B97-BA5B-4ACC-95ED-ABC3A5AD8E1E}"/>
              </a:ext>
            </a:extLst>
          </p:cNvPr>
          <p:cNvSpPr txBox="1"/>
          <p:nvPr/>
        </p:nvSpPr>
        <p:spPr>
          <a:xfrm>
            <a:off x="7509958" y="2333173"/>
            <a:ext cx="73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Front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C577F5-F06A-4360-9361-242EDE9157A0}"/>
              </a:ext>
            </a:extLst>
          </p:cNvPr>
          <p:cNvSpPr txBox="1"/>
          <p:nvPr/>
        </p:nvSpPr>
        <p:spPr>
          <a:xfrm>
            <a:off x="6834599" y="3639658"/>
            <a:ext cx="73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C7FB31E-DB15-459E-8ECD-59F6858A93DA}"/>
              </a:ext>
            </a:extLst>
          </p:cNvPr>
          <p:cNvSpPr/>
          <p:nvPr/>
        </p:nvSpPr>
        <p:spPr>
          <a:xfrm>
            <a:off x="6947503" y="2826486"/>
            <a:ext cx="559522" cy="743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  <a:r>
              <a:rPr lang="en-US" sz="2800" baseline="-25000" dirty="0"/>
              <a:t>5</a:t>
            </a:r>
            <a:endParaRPr lang="en-US" baseline="-25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FAB8EF-19BA-4D25-812D-A18425F77711}"/>
              </a:ext>
            </a:extLst>
          </p:cNvPr>
          <p:cNvSpPr/>
          <p:nvPr/>
        </p:nvSpPr>
        <p:spPr>
          <a:xfrm>
            <a:off x="6496412" y="4667270"/>
            <a:ext cx="5486039" cy="4616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u="sng" dirty="0"/>
              <a:t>Visit Order:</a:t>
            </a:r>
            <a:r>
              <a:rPr lang="en-US" sz="2400" dirty="0"/>
              <a:t> </a:t>
            </a:r>
            <a:r>
              <a:rPr lang="en-US" sz="2400" b="1" dirty="0"/>
              <a:t>v</a:t>
            </a:r>
            <a:r>
              <a:rPr lang="en-US" sz="2400" b="1" baseline="-25000" dirty="0"/>
              <a:t>1</a:t>
            </a:r>
            <a:r>
              <a:rPr lang="en-US" sz="2400" b="1" dirty="0"/>
              <a:t> v</a:t>
            </a:r>
            <a:r>
              <a:rPr lang="en-US" sz="2400" b="1" baseline="-25000" dirty="0"/>
              <a:t>2</a:t>
            </a:r>
            <a:r>
              <a:rPr lang="en-US" sz="2400" b="1" dirty="0"/>
              <a:t> v</a:t>
            </a:r>
            <a:r>
              <a:rPr lang="en-US" sz="2400" b="1" baseline="-25000" dirty="0"/>
              <a:t>3</a:t>
            </a:r>
            <a:r>
              <a:rPr lang="en-US" sz="2400" b="1" dirty="0"/>
              <a:t> v</a:t>
            </a:r>
            <a:r>
              <a:rPr lang="en-US" sz="2400" b="1" baseline="-25000" dirty="0"/>
              <a:t>4 </a:t>
            </a:r>
            <a:r>
              <a:rPr lang="en-US" sz="2400" b="1" dirty="0"/>
              <a:t>v</a:t>
            </a:r>
            <a:r>
              <a:rPr lang="en-US" sz="2400" b="1" baseline="-25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88396951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D3F8A-9074-4977-BC20-18ECA0781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Breadth First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A8635-E93C-4F82-A383-D2AA3C6A4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BFS(v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9B469-AC94-4FE6-B1EE-0A3D9FCFF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22D5F-9DB7-4583-BB74-CD2C6D26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482FF-5A0D-4B33-B4A5-5F1A785C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72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DD0FDB1-508A-43F0-8643-0C6567A69DED}"/>
              </a:ext>
            </a:extLst>
          </p:cNvPr>
          <p:cNvGrpSpPr/>
          <p:nvPr/>
        </p:nvGrpSpPr>
        <p:grpSpPr>
          <a:xfrm>
            <a:off x="472660" y="1694437"/>
            <a:ext cx="4246187" cy="3469125"/>
            <a:chOff x="122613" y="1448315"/>
            <a:chExt cx="5086350" cy="395287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41E0F6E-CFE8-4DDD-A446-ABDDACA12E17}"/>
                </a:ext>
              </a:extLst>
            </p:cNvPr>
            <p:cNvSpPr/>
            <p:nvPr/>
          </p:nvSpPr>
          <p:spPr>
            <a:xfrm>
              <a:off x="1389438" y="1448315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015DB0C-D404-4196-AA23-025B7BB73663}"/>
                </a:ext>
              </a:extLst>
            </p:cNvPr>
            <p:cNvSpPr/>
            <p:nvPr/>
          </p:nvSpPr>
          <p:spPr>
            <a:xfrm>
              <a:off x="122613" y="2894528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5247346-AE36-4C08-9DAE-44D284874A79}"/>
                </a:ext>
              </a:extLst>
            </p:cNvPr>
            <p:cNvSpPr/>
            <p:nvPr/>
          </p:nvSpPr>
          <p:spPr>
            <a:xfrm>
              <a:off x="703638" y="4553467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4BBEDDF-C68F-4958-BCFE-9F7BB93F2133}"/>
                </a:ext>
              </a:extLst>
            </p:cNvPr>
            <p:cNvSpPr/>
            <p:nvPr/>
          </p:nvSpPr>
          <p:spPr>
            <a:xfrm>
              <a:off x="2494338" y="3084233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CFE979F-4C7F-4545-A4DB-497DACB2EA1C}"/>
                </a:ext>
              </a:extLst>
            </p:cNvPr>
            <p:cNvSpPr/>
            <p:nvPr/>
          </p:nvSpPr>
          <p:spPr>
            <a:xfrm>
              <a:off x="4332663" y="4020064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53DFDF7-1F97-4B45-B04D-4AF1843BE39F}"/>
                </a:ext>
              </a:extLst>
            </p:cNvPr>
            <p:cNvSpPr/>
            <p:nvPr/>
          </p:nvSpPr>
          <p:spPr>
            <a:xfrm>
              <a:off x="4208838" y="1789628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8FB8EAB-43B2-4017-A428-35255A93ED1B}"/>
                </a:ext>
              </a:extLst>
            </p:cNvPr>
            <p:cNvCxnSpPr>
              <a:stCxn id="8" idx="5"/>
            </p:cNvCxnSpPr>
            <p:nvPr/>
          </p:nvCxnSpPr>
          <p:spPr>
            <a:xfrm>
              <a:off x="2137407" y="2171894"/>
              <a:ext cx="604581" cy="968698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24A7F0-006E-4264-9B1B-6EB78A01B93B}"/>
                </a:ext>
              </a:extLst>
            </p:cNvPr>
            <p:cNvCxnSpPr>
              <a:cxnSpLocks/>
              <a:stCxn id="8" idx="6"/>
              <a:endCxn id="13" idx="2"/>
            </p:cNvCxnSpPr>
            <p:nvPr/>
          </p:nvCxnSpPr>
          <p:spPr>
            <a:xfrm>
              <a:off x="2265738" y="1872178"/>
              <a:ext cx="1943100" cy="341313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9543583-8875-4C41-9B6A-092EBC9D3C2F}"/>
                </a:ext>
              </a:extLst>
            </p:cNvPr>
            <p:cNvCxnSpPr>
              <a:cxnSpLocks/>
              <a:stCxn id="13" idx="4"/>
              <a:endCxn id="12" idx="0"/>
            </p:cNvCxnSpPr>
            <p:nvPr/>
          </p:nvCxnSpPr>
          <p:spPr>
            <a:xfrm>
              <a:off x="4646988" y="2637353"/>
              <a:ext cx="123825" cy="1382711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714F67-21D4-4329-885A-BAA50A3E49DE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>
              <a:off x="998913" y="3318391"/>
              <a:ext cx="1495425" cy="189705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7C3A298-B8C2-419F-9325-3D0BE2C7CD84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 flipV="1">
              <a:off x="1579938" y="4443927"/>
              <a:ext cx="2752725" cy="533403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1B51241-7D23-4F4A-8020-0B1AA053CC9C}"/>
                </a:ext>
              </a:extLst>
            </p:cNvPr>
            <p:cNvCxnSpPr>
              <a:cxnSpLocks/>
              <a:stCxn id="8" idx="3"/>
              <a:endCxn id="9" idx="7"/>
            </p:cNvCxnSpPr>
            <p:nvPr/>
          </p:nvCxnSpPr>
          <p:spPr>
            <a:xfrm flipH="1">
              <a:off x="870582" y="2171894"/>
              <a:ext cx="647187" cy="846780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A65E8CD-C018-4018-94D2-D2E9EFD3BDBF}"/>
                </a:ext>
              </a:extLst>
            </p:cNvPr>
            <p:cNvCxnSpPr>
              <a:cxnSpLocks/>
              <a:stCxn id="9" idx="4"/>
              <a:endCxn id="10" idx="1"/>
            </p:cNvCxnSpPr>
            <p:nvPr/>
          </p:nvCxnSpPr>
          <p:spPr>
            <a:xfrm>
              <a:off x="560763" y="3742253"/>
              <a:ext cx="271206" cy="935360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79B53AD-BB2D-4FD4-BBDA-7C5B28F2E4CD}"/>
              </a:ext>
            </a:extLst>
          </p:cNvPr>
          <p:cNvSpPr/>
          <p:nvPr/>
        </p:nvSpPr>
        <p:spPr>
          <a:xfrm>
            <a:off x="6873852" y="2777710"/>
            <a:ext cx="4787946" cy="84153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6F3B78-A38B-4AC1-8BF0-5ECEF6962553}"/>
              </a:ext>
            </a:extLst>
          </p:cNvPr>
          <p:cNvSpPr txBox="1"/>
          <p:nvPr/>
        </p:nvSpPr>
        <p:spPr>
          <a:xfrm>
            <a:off x="5704958" y="2895678"/>
            <a:ext cx="1290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Queue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DFB899-47AA-498F-AAEA-B7CBADF62672}"/>
              </a:ext>
            </a:extLst>
          </p:cNvPr>
          <p:cNvSpPr txBox="1"/>
          <p:nvPr/>
        </p:nvSpPr>
        <p:spPr>
          <a:xfrm>
            <a:off x="1172508" y="5469702"/>
            <a:ext cx="6023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Enqueue neighbors of v</a:t>
            </a:r>
            <a:r>
              <a:rPr lang="en-US" sz="2800" baseline="-25000" dirty="0"/>
              <a:t>3 </a:t>
            </a:r>
            <a:r>
              <a:rPr lang="en-US" sz="2800" dirty="0"/>
              <a:t>and mark them</a:t>
            </a:r>
            <a:endParaRPr lang="en-US" sz="2800" baseline="-25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340BDD-AE0C-4D8E-8854-7946BFF93033}"/>
              </a:ext>
            </a:extLst>
          </p:cNvPr>
          <p:cNvSpPr/>
          <p:nvPr/>
        </p:nvSpPr>
        <p:spPr>
          <a:xfrm>
            <a:off x="8090326" y="2828518"/>
            <a:ext cx="559522" cy="743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  <a:r>
              <a:rPr lang="en-US" sz="2800" baseline="-25000" dirty="0"/>
              <a:t>4</a:t>
            </a:r>
            <a:endParaRPr lang="en-US" baseline="-25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930B97-BA5B-4ACC-95ED-ABC3A5AD8E1E}"/>
              </a:ext>
            </a:extLst>
          </p:cNvPr>
          <p:cNvSpPr txBox="1"/>
          <p:nvPr/>
        </p:nvSpPr>
        <p:spPr>
          <a:xfrm>
            <a:off x="7973991" y="2334189"/>
            <a:ext cx="73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Front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C577F5-F06A-4360-9361-242EDE9157A0}"/>
              </a:ext>
            </a:extLst>
          </p:cNvPr>
          <p:cNvSpPr txBox="1"/>
          <p:nvPr/>
        </p:nvSpPr>
        <p:spPr>
          <a:xfrm>
            <a:off x="6811614" y="3640674"/>
            <a:ext cx="73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C7FB31E-DB15-459E-8ECD-59F6858A93DA}"/>
              </a:ext>
            </a:extLst>
          </p:cNvPr>
          <p:cNvSpPr/>
          <p:nvPr/>
        </p:nvSpPr>
        <p:spPr>
          <a:xfrm>
            <a:off x="7500987" y="2827502"/>
            <a:ext cx="559522" cy="743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  <a:r>
              <a:rPr lang="en-US" sz="2800" baseline="-25000" dirty="0"/>
              <a:t>5</a:t>
            </a:r>
            <a:endParaRPr lang="en-US" baseline="-25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36C748-14DB-4BEC-AF22-2C6197AD4E58}"/>
              </a:ext>
            </a:extLst>
          </p:cNvPr>
          <p:cNvSpPr/>
          <p:nvPr/>
        </p:nvSpPr>
        <p:spPr>
          <a:xfrm>
            <a:off x="6912628" y="2822450"/>
            <a:ext cx="559522" cy="743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  <a:r>
              <a:rPr lang="en-US" sz="2800" baseline="-25000" dirty="0"/>
              <a:t>6</a:t>
            </a:r>
            <a:endParaRPr lang="en-US" baseline="-25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703C59-60FC-4754-9267-54EBBC293E91}"/>
              </a:ext>
            </a:extLst>
          </p:cNvPr>
          <p:cNvSpPr/>
          <p:nvPr/>
        </p:nvSpPr>
        <p:spPr>
          <a:xfrm>
            <a:off x="6496412" y="4667270"/>
            <a:ext cx="5486039" cy="4616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u="sng" dirty="0"/>
              <a:t>Visit Order:</a:t>
            </a:r>
            <a:r>
              <a:rPr lang="en-US" sz="2400" dirty="0"/>
              <a:t> </a:t>
            </a:r>
            <a:r>
              <a:rPr lang="en-US" sz="2400" b="1" dirty="0"/>
              <a:t>v</a:t>
            </a:r>
            <a:r>
              <a:rPr lang="en-US" sz="2400" b="1" baseline="-25000" dirty="0"/>
              <a:t>1</a:t>
            </a:r>
            <a:r>
              <a:rPr lang="en-US" sz="2400" b="1" dirty="0"/>
              <a:t> v</a:t>
            </a:r>
            <a:r>
              <a:rPr lang="en-US" sz="2400" b="1" baseline="-25000" dirty="0"/>
              <a:t>2</a:t>
            </a:r>
            <a:r>
              <a:rPr lang="en-US" sz="2400" b="1" dirty="0"/>
              <a:t> v</a:t>
            </a:r>
            <a:r>
              <a:rPr lang="en-US" sz="2400" b="1" baseline="-25000" dirty="0"/>
              <a:t>3</a:t>
            </a:r>
            <a:r>
              <a:rPr lang="en-US" sz="2400" b="1" dirty="0"/>
              <a:t> v</a:t>
            </a:r>
            <a:r>
              <a:rPr lang="en-US" sz="2400" b="1" baseline="-25000" dirty="0"/>
              <a:t>4 </a:t>
            </a:r>
            <a:r>
              <a:rPr lang="en-US" sz="2400" b="1" dirty="0"/>
              <a:t>v</a:t>
            </a:r>
            <a:r>
              <a:rPr lang="en-US" sz="2400" b="1" baseline="-25000" dirty="0"/>
              <a:t>5 </a:t>
            </a:r>
            <a:r>
              <a:rPr lang="en-US" sz="2400" b="1" dirty="0"/>
              <a:t>v</a:t>
            </a:r>
            <a:r>
              <a:rPr lang="en-US" sz="2400" b="1" baseline="-250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5371255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D3F8A-9074-4977-BC20-18ECA0781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Breadth First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A8635-E93C-4F82-A383-D2AA3C6A4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BFS(v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9B469-AC94-4FE6-B1EE-0A3D9FCFF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22D5F-9DB7-4583-BB74-CD2C6D26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482FF-5A0D-4B33-B4A5-5F1A785C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73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DD0FDB1-508A-43F0-8643-0C6567A69DED}"/>
              </a:ext>
            </a:extLst>
          </p:cNvPr>
          <p:cNvGrpSpPr/>
          <p:nvPr/>
        </p:nvGrpSpPr>
        <p:grpSpPr>
          <a:xfrm>
            <a:off x="472660" y="1694437"/>
            <a:ext cx="4246187" cy="3469125"/>
            <a:chOff x="122613" y="1448315"/>
            <a:chExt cx="5086350" cy="395287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41E0F6E-CFE8-4DDD-A446-ABDDACA12E17}"/>
                </a:ext>
              </a:extLst>
            </p:cNvPr>
            <p:cNvSpPr/>
            <p:nvPr/>
          </p:nvSpPr>
          <p:spPr>
            <a:xfrm>
              <a:off x="1389438" y="1448315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015DB0C-D404-4196-AA23-025B7BB73663}"/>
                </a:ext>
              </a:extLst>
            </p:cNvPr>
            <p:cNvSpPr/>
            <p:nvPr/>
          </p:nvSpPr>
          <p:spPr>
            <a:xfrm>
              <a:off x="122613" y="2894528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5247346-AE36-4C08-9DAE-44D284874A79}"/>
                </a:ext>
              </a:extLst>
            </p:cNvPr>
            <p:cNvSpPr/>
            <p:nvPr/>
          </p:nvSpPr>
          <p:spPr>
            <a:xfrm>
              <a:off x="703638" y="4553467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4BBEDDF-C68F-4958-BCFE-9F7BB93F2133}"/>
                </a:ext>
              </a:extLst>
            </p:cNvPr>
            <p:cNvSpPr/>
            <p:nvPr/>
          </p:nvSpPr>
          <p:spPr>
            <a:xfrm>
              <a:off x="2494338" y="3084233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CFE979F-4C7F-4545-A4DB-497DACB2EA1C}"/>
                </a:ext>
              </a:extLst>
            </p:cNvPr>
            <p:cNvSpPr/>
            <p:nvPr/>
          </p:nvSpPr>
          <p:spPr>
            <a:xfrm>
              <a:off x="4332663" y="4020064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53DFDF7-1F97-4B45-B04D-4AF1843BE39F}"/>
                </a:ext>
              </a:extLst>
            </p:cNvPr>
            <p:cNvSpPr/>
            <p:nvPr/>
          </p:nvSpPr>
          <p:spPr>
            <a:xfrm>
              <a:off x="4208838" y="1789628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8FB8EAB-43B2-4017-A428-35255A93ED1B}"/>
                </a:ext>
              </a:extLst>
            </p:cNvPr>
            <p:cNvCxnSpPr>
              <a:stCxn id="8" idx="5"/>
            </p:cNvCxnSpPr>
            <p:nvPr/>
          </p:nvCxnSpPr>
          <p:spPr>
            <a:xfrm>
              <a:off x="2137407" y="2171894"/>
              <a:ext cx="604581" cy="968698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24A7F0-006E-4264-9B1B-6EB78A01B93B}"/>
                </a:ext>
              </a:extLst>
            </p:cNvPr>
            <p:cNvCxnSpPr>
              <a:cxnSpLocks/>
              <a:stCxn id="8" idx="6"/>
              <a:endCxn id="13" idx="2"/>
            </p:cNvCxnSpPr>
            <p:nvPr/>
          </p:nvCxnSpPr>
          <p:spPr>
            <a:xfrm>
              <a:off x="2265738" y="1872178"/>
              <a:ext cx="1943100" cy="341313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9543583-8875-4C41-9B6A-092EBC9D3C2F}"/>
                </a:ext>
              </a:extLst>
            </p:cNvPr>
            <p:cNvCxnSpPr>
              <a:cxnSpLocks/>
              <a:stCxn id="13" idx="4"/>
              <a:endCxn id="12" idx="0"/>
            </p:cNvCxnSpPr>
            <p:nvPr/>
          </p:nvCxnSpPr>
          <p:spPr>
            <a:xfrm>
              <a:off x="4646988" y="2637353"/>
              <a:ext cx="123825" cy="1382711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714F67-21D4-4329-885A-BAA50A3E49DE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>
              <a:off x="998913" y="3318391"/>
              <a:ext cx="1495425" cy="189705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7C3A298-B8C2-419F-9325-3D0BE2C7CD84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 flipV="1">
              <a:off x="1579938" y="4443927"/>
              <a:ext cx="2752725" cy="533403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1B51241-7D23-4F4A-8020-0B1AA053CC9C}"/>
                </a:ext>
              </a:extLst>
            </p:cNvPr>
            <p:cNvCxnSpPr>
              <a:cxnSpLocks/>
              <a:stCxn id="8" idx="3"/>
              <a:endCxn id="9" idx="7"/>
            </p:cNvCxnSpPr>
            <p:nvPr/>
          </p:nvCxnSpPr>
          <p:spPr>
            <a:xfrm flipH="1">
              <a:off x="870582" y="2171894"/>
              <a:ext cx="647187" cy="846780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A65E8CD-C018-4018-94D2-D2E9EFD3BDBF}"/>
                </a:ext>
              </a:extLst>
            </p:cNvPr>
            <p:cNvCxnSpPr>
              <a:cxnSpLocks/>
              <a:stCxn id="9" idx="4"/>
              <a:endCxn id="10" idx="1"/>
            </p:cNvCxnSpPr>
            <p:nvPr/>
          </p:nvCxnSpPr>
          <p:spPr>
            <a:xfrm>
              <a:off x="560763" y="3742253"/>
              <a:ext cx="271206" cy="935360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79B53AD-BB2D-4FD4-BBDA-7C5B28F2E4CD}"/>
              </a:ext>
            </a:extLst>
          </p:cNvPr>
          <p:cNvSpPr/>
          <p:nvPr/>
        </p:nvSpPr>
        <p:spPr>
          <a:xfrm>
            <a:off x="6873852" y="2777710"/>
            <a:ext cx="4787946" cy="84153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6F3B78-A38B-4AC1-8BF0-5ECEF6962553}"/>
              </a:ext>
            </a:extLst>
          </p:cNvPr>
          <p:cNvSpPr txBox="1"/>
          <p:nvPr/>
        </p:nvSpPr>
        <p:spPr>
          <a:xfrm>
            <a:off x="5704958" y="2895678"/>
            <a:ext cx="1290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Queue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DFB899-47AA-498F-AAEA-B7CBADF62672}"/>
              </a:ext>
            </a:extLst>
          </p:cNvPr>
          <p:cNvSpPr txBox="1"/>
          <p:nvPr/>
        </p:nvSpPr>
        <p:spPr>
          <a:xfrm>
            <a:off x="1172508" y="5469702"/>
            <a:ext cx="6980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Dequeue v</a:t>
            </a:r>
            <a:r>
              <a:rPr lang="en-US" sz="2800" baseline="-25000" dirty="0"/>
              <a:t>4</a:t>
            </a:r>
            <a:r>
              <a:rPr lang="en-US" sz="2800" dirty="0"/>
              <a:t>, but it has no unvisited neighbors.</a:t>
            </a:r>
            <a:endParaRPr lang="en-US" sz="2800" baseline="-25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C577F5-F06A-4360-9361-242EDE9157A0}"/>
              </a:ext>
            </a:extLst>
          </p:cNvPr>
          <p:cNvSpPr txBox="1"/>
          <p:nvPr/>
        </p:nvSpPr>
        <p:spPr>
          <a:xfrm>
            <a:off x="6811614" y="3640674"/>
            <a:ext cx="73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C7FB31E-DB15-459E-8ECD-59F6858A93DA}"/>
              </a:ext>
            </a:extLst>
          </p:cNvPr>
          <p:cNvSpPr/>
          <p:nvPr/>
        </p:nvSpPr>
        <p:spPr>
          <a:xfrm>
            <a:off x="7500987" y="2827502"/>
            <a:ext cx="559522" cy="743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  <a:r>
              <a:rPr lang="en-US" sz="2800" baseline="-25000" dirty="0"/>
              <a:t>5</a:t>
            </a:r>
            <a:endParaRPr lang="en-US" baseline="-25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36C748-14DB-4BEC-AF22-2C6197AD4E58}"/>
              </a:ext>
            </a:extLst>
          </p:cNvPr>
          <p:cNvSpPr/>
          <p:nvPr/>
        </p:nvSpPr>
        <p:spPr>
          <a:xfrm>
            <a:off x="6912628" y="2822450"/>
            <a:ext cx="559522" cy="743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  <a:r>
              <a:rPr lang="en-US" sz="2800" baseline="-25000" dirty="0"/>
              <a:t>6</a:t>
            </a:r>
            <a:endParaRPr lang="en-US" baseline="-25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8232CFF-9C74-4BE0-9CF2-DA43F8325C93}"/>
              </a:ext>
            </a:extLst>
          </p:cNvPr>
          <p:cNvSpPr txBox="1"/>
          <p:nvPr/>
        </p:nvSpPr>
        <p:spPr>
          <a:xfrm>
            <a:off x="7437281" y="2334189"/>
            <a:ext cx="73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Front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4F11438-5AC2-4DB6-B3FD-0A1118B6C10A}"/>
              </a:ext>
            </a:extLst>
          </p:cNvPr>
          <p:cNvSpPr/>
          <p:nvPr/>
        </p:nvSpPr>
        <p:spPr>
          <a:xfrm>
            <a:off x="6496412" y="4667270"/>
            <a:ext cx="5486039" cy="4616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u="sng" dirty="0"/>
              <a:t>Visit Order:</a:t>
            </a:r>
            <a:r>
              <a:rPr lang="en-US" sz="2400" dirty="0"/>
              <a:t> </a:t>
            </a:r>
            <a:r>
              <a:rPr lang="en-US" sz="2400" b="1" dirty="0"/>
              <a:t>v</a:t>
            </a:r>
            <a:r>
              <a:rPr lang="en-US" sz="2400" b="1" baseline="-25000" dirty="0"/>
              <a:t>1</a:t>
            </a:r>
            <a:r>
              <a:rPr lang="en-US" sz="2400" b="1" dirty="0"/>
              <a:t> v</a:t>
            </a:r>
            <a:r>
              <a:rPr lang="en-US" sz="2400" b="1" baseline="-25000" dirty="0"/>
              <a:t>2</a:t>
            </a:r>
            <a:r>
              <a:rPr lang="en-US" sz="2400" b="1" dirty="0"/>
              <a:t> v</a:t>
            </a:r>
            <a:r>
              <a:rPr lang="en-US" sz="2400" b="1" baseline="-25000" dirty="0"/>
              <a:t>3</a:t>
            </a:r>
            <a:r>
              <a:rPr lang="en-US" sz="2400" b="1" dirty="0"/>
              <a:t> v</a:t>
            </a:r>
            <a:r>
              <a:rPr lang="en-US" sz="2400" b="1" baseline="-25000" dirty="0"/>
              <a:t>4 </a:t>
            </a:r>
            <a:r>
              <a:rPr lang="en-US" sz="2400" b="1" dirty="0"/>
              <a:t>v</a:t>
            </a:r>
            <a:r>
              <a:rPr lang="en-US" sz="2400" b="1" baseline="-25000" dirty="0"/>
              <a:t>5 </a:t>
            </a:r>
            <a:r>
              <a:rPr lang="en-US" sz="2400" b="1" dirty="0"/>
              <a:t>v</a:t>
            </a:r>
            <a:r>
              <a:rPr lang="en-US" sz="2400" b="1" baseline="-250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83184930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D3F8A-9074-4977-BC20-18ECA0781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Breadth First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A8635-E93C-4F82-A383-D2AA3C6A4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BFS(v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9B469-AC94-4FE6-B1EE-0A3D9FCFF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22D5F-9DB7-4583-BB74-CD2C6D26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482FF-5A0D-4B33-B4A5-5F1A785C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74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DD0FDB1-508A-43F0-8643-0C6567A69DED}"/>
              </a:ext>
            </a:extLst>
          </p:cNvPr>
          <p:cNvGrpSpPr/>
          <p:nvPr/>
        </p:nvGrpSpPr>
        <p:grpSpPr>
          <a:xfrm>
            <a:off x="472660" y="1694437"/>
            <a:ext cx="4246187" cy="3469125"/>
            <a:chOff x="122613" y="1448315"/>
            <a:chExt cx="5086350" cy="395287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41E0F6E-CFE8-4DDD-A446-ABDDACA12E17}"/>
                </a:ext>
              </a:extLst>
            </p:cNvPr>
            <p:cNvSpPr/>
            <p:nvPr/>
          </p:nvSpPr>
          <p:spPr>
            <a:xfrm>
              <a:off x="1389438" y="1448315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015DB0C-D404-4196-AA23-025B7BB73663}"/>
                </a:ext>
              </a:extLst>
            </p:cNvPr>
            <p:cNvSpPr/>
            <p:nvPr/>
          </p:nvSpPr>
          <p:spPr>
            <a:xfrm>
              <a:off x="122613" y="2894528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5247346-AE36-4C08-9DAE-44D284874A79}"/>
                </a:ext>
              </a:extLst>
            </p:cNvPr>
            <p:cNvSpPr/>
            <p:nvPr/>
          </p:nvSpPr>
          <p:spPr>
            <a:xfrm>
              <a:off x="703638" y="4553467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4BBEDDF-C68F-4958-BCFE-9F7BB93F2133}"/>
                </a:ext>
              </a:extLst>
            </p:cNvPr>
            <p:cNvSpPr/>
            <p:nvPr/>
          </p:nvSpPr>
          <p:spPr>
            <a:xfrm>
              <a:off x="2494338" y="3084233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CFE979F-4C7F-4545-A4DB-497DACB2EA1C}"/>
                </a:ext>
              </a:extLst>
            </p:cNvPr>
            <p:cNvSpPr/>
            <p:nvPr/>
          </p:nvSpPr>
          <p:spPr>
            <a:xfrm>
              <a:off x="4332663" y="4020064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53DFDF7-1F97-4B45-B04D-4AF1843BE39F}"/>
                </a:ext>
              </a:extLst>
            </p:cNvPr>
            <p:cNvSpPr/>
            <p:nvPr/>
          </p:nvSpPr>
          <p:spPr>
            <a:xfrm>
              <a:off x="4208838" y="1789628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8FB8EAB-43B2-4017-A428-35255A93ED1B}"/>
                </a:ext>
              </a:extLst>
            </p:cNvPr>
            <p:cNvCxnSpPr>
              <a:stCxn id="8" idx="5"/>
            </p:cNvCxnSpPr>
            <p:nvPr/>
          </p:nvCxnSpPr>
          <p:spPr>
            <a:xfrm>
              <a:off x="2137407" y="2171894"/>
              <a:ext cx="604581" cy="968698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24A7F0-006E-4264-9B1B-6EB78A01B93B}"/>
                </a:ext>
              </a:extLst>
            </p:cNvPr>
            <p:cNvCxnSpPr>
              <a:cxnSpLocks/>
              <a:stCxn id="8" idx="6"/>
              <a:endCxn id="13" idx="2"/>
            </p:cNvCxnSpPr>
            <p:nvPr/>
          </p:nvCxnSpPr>
          <p:spPr>
            <a:xfrm>
              <a:off x="2265738" y="1872178"/>
              <a:ext cx="1943100" cy="341313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9543583-8875-4C41-9B6A-092EBC9D3C2F}"/>
                </a:ext>
              </a:extLst>
            </p:cNvPr>
            <p:cNvCxnSpPr>
              <a:cxnSpLocks/>
              <a:stCxn id="13" idx="4"/>
              <a:endCxn id="12" idx="0"/>
            </p:cNvCxnSpPr>
            <p:nvPr/>
          </p:nvCxnSpPr>
          <p:spPr>
            <a:xfrm>
              <a:off x="4646988" y="2637353"/>
              <a:ext cx="123825" cy="1382711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714F67-21D4-4329-885A-BAA50A3E49DE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>
              <a:off x="998913" y="3318391"/>
              <a:ext cx="1495425" cy="189705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7C3A298-B8C2-419F-9325-3D0BE2C7CD84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 flipV="1">
              <a:off x="1579938" y="4443927"/>
              <a:ext cx="2752725" cy="533403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1B51241-7D23-4F4A-8020-0B1AA053CC9C}"/>
                </a:ext>
              </a:extLst>
            </p:cNvPr>
            <p:cNvCxnSpPr>
              <a:cxnSpLocks/>
              <a:stCxn id="8" idx="3"/>
              <a:endCxn id="9" idx="7"/>
            </p:cNvCxnSpPr>
            <p:nvPr/>
          </p:nvCxnSpPr>
          <p:spPr>
            <a:xfrm flipH="1">
              <a:off x="870582" y="2171894"/>
              <a:ext cx="647187" cy="846780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A65E8CD-C018-4018-94D2-D2E9EFD3BDBF}"/>
                </a:ext>
              </a:extLst>
            </p:cNvPr>
            <p:cNvCxnSpPr>
              <a:cxnSpLocks/>
              <a:stCxn id="9" idx="4"/>
              <a:endCxn id="10" idx="1"/>
            </p:cNvCxnSpPr>
            <p:nvPr/>
          </p:nvCxnSpPr>
          <p:spPr>
            <a:xfrm>
              <a:off x="560763" y="3742253"/>
              <a:ext cx="271206" cy="935360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79B53AD-BB2D-4FD4-BBDA-7C5B28F2E4CD}"/>
              </a:ext>
            </a:extLst>
          </p:cNvPr>
          <p:cNvSpPr/>
          <p:nvPr/>
        </p:nvSpPr>
        <p:spPr>
          <a:xfrm>
            <a:off x="6873852" y="2777710"/>
            <a:ext cx="4787946" cy="84153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6F3B78-A38B-4AC1-8BF0-5ECEF6962553}"/>
              </a:ext>
            </a:extLst>
          </p:cNvPr>
          <p:cNvSpPr txBox="1"/>
          <p:nvPr/>
        </p:nvSpPr>
        <p:spPr>
          <a:xfrm>
            <a:off x="5704958" y="2895678"/>
            <a:ext cx="1290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Queue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DFB899-47AA-498F-AAEA-B7CBADF62672}"/>
              </a:ext>
            </a:extLst>
          </p:cNvPr>
          <p:cNvSpPr txBox="1"/>
          <p:nvPr/>
        </p:nvSpPr>
        <p:spPr>
          <a:xfrm>
            <a:off x="1172508" y="5469702"/>
            <a:ext cx="6980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Dequeue v</a:t>
            </a:r>
            <a:r>
              <a:rPr lang="en-US" sz="2800" baseline="-25000" dirty="0"/>
              <a:t>5</a:t>
            </a:r>
            <a:r>
              <a:rPr lang="en-US" sz="2800" dirty="0"/>
              <a:t>, but it has no unvisited neighbors.</a:t>
            </a:r>
            <a:endParaRPr lang="en-US" sz="2800" baseline="-25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C577F5-F06A-4360-9361-242EDE9157A0}"/>
              </a:ext>
            </a:extLst>
          </p:cNvPr>
          <p:cNvSpPr txBox="1"/>
          <p:nvPr/>
        </p:nvSpPr>
        <p:spPr>
          <a:xfrm>
            <a:off x="6811614" y="3640674"/>
            <a:ext cx="73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36C748-14DB-4BEC-AF22-2C6197AD4E58}"/>
              </a:ext>
            </a:extLst>
          </p:cNvPr>
          <p:cNvSpPr/>
          <p:nvPr/>
        </p:nvSpPr>
        <p:spPr>
          <a:xfrm>
            <a:off x="6912628" y="2822450"/>
            <a:ext cx="559522" cy="743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  <a:r>
              <a:rPr lang="en-US" sz="2800" baseline="-25000" dirty="0"/>
              <a:t>6</a:t>
            </a:r>
            <a:endParaRPr lang="en-US" baseline="-25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D9646A-7258-4389-9FA9-287F1EB7CE1A}"/>
              </a:ext>
            </a:extLst>
          </p:cNvPr>
          <p:cNvSpPr txBox="1"/>
          <p:nvPr/>
        </p:nvSpPr>
        <p:spPr>
          <a:xfrm>
            <a:off x="6850871" y="2334189"/>
            <a:ext cx="73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Front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6C4996-A522-4CFB-9197-19019CB221DD}"/>
              </a:ext>
            </a:extLst>
          </p:cNvPr>
          <p:cNvSpPr/>
          <p:nvPr/>
        </p:nvSpPr>
        <p:spPr>
          <a:xfrm>
            <a:off x="6496412" y="4667270"/>
            <a:ext cx="5486039" cy="4616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u="sng" dirty="0"/>
              <a:t>Visit Order:</a:t>
            </a:r>
            <a:r>
              <a:rPr lang="en-US" sz="2400" dirty="0"/>
              <a:t> </a:t>
            </a:r>
            <a:r>
              <a:rPr lang="en-US" sz="2400" b="1" dirty="0"/>
              <a:t>v</a:t>
            </a:r>
            <a:r>
              <a:rPr lang="en-US" sz="2400" b="1" baseline="-25000" dirty="0"/>
              <a:t>1</a:t>
            </a:r>
            <a:r>
              <a:rPr lang="en-US" sz="2400" b="1" dirty="0"/>
              <a:t> v</a:t>
            </a:r>
            <a:r>
              <a:rPr lang="en-US" sz="2400" b="1" baseline="-25000" dirty="0"/>
              <a:t>2</a:t>
            </a:r>
            <a:r>
              <a:rPr lang="en-US" sz="2400" b="1" dirty="0"/>
              <a:t> v</a:t>
            </a:r>
            <a:r>
              <a:rPr lang="en-US" sz="2400" b="1" baseline="-25000" dirty="0"/>
              <a:t>3</a:t>
            </a:r>
            <a:r>
              <a:rPr lang="en-US" sz="2400" b="1" dirty="0"/>
              <a:t> v</a:t>
            </a:r>
            <a:r>
              <a:rPr lang="en-US" sz="2400" b="1" baseline="-25000" dirty="0"/>
              <a:t>4 </a:t>
            </a:r>
            <a:r>
              <a:rPr lang="en-US" sz="2400" b="1" dirty="0"/>
              <a:t>v</a:t>
            </a:r>
            <a:r>
              <a:rPr lang="en-US" sz="2400" b="1" baseline="-25000" dirty="0"/>
              <a:t>5 </a:t>
            </a:r>
            <a:r>
              <a:rPr lang="en-US" sz="2400" b="1" dirty="0"/>
              <a:t>v</a:t>
            </a:r>
            <a:r>
              <a:rPr lang="en-US" sz="2400" b="1" baseline="-250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4678322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D3F8A-9074-4977-BC20-18ECA0781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Breadth First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A8635-E93C-4F82-A383-D2AA3C6A4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BFS(v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9B469-AC94-4FE6-B1EE-0A3D9FCFF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22D5F-9DB7-4583-BB74-CD2C6D26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482FF-5A0D-4B33-B4A5-5F1A785C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75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DD0FDB1-508A-43F0-8643-0C6567A69DED}"/>
              </a:ext>
            </a:extLst>
          </p:cNvPr>
          <p:cNvGrpSpPr/>
          <p:nvPr/>
        </p:nvGrpSpPr>
        <p:grpSpPr>
          <a:xfrm>
            <a:off x="472660" y="1694437"/>
            <a:ext cx="4246187" cy="3469125"/>
            <a:chOff x="122613" y="1448315"/>
            <a:chExt cx="5086350" cy="395287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41E0F6E-CFE8-4DDD-A446-ABDDACA12E17}"/>
                </a:ext>
              </a:extLst>
            </p:cNvPr>
            <p:cNvSpPr/>
            <p:nvPr/>
          </p:nvSpPr>
          <p:spPr>
            <a:xfrm>
              <a:off x="1389438" y="1448315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015DB0C-D404-4196-AA23-025B7BB73663}"/>
                </a:ext>
              </a:extLst>
            </p:cNvPr>
            <p:cNvSpPr/>
            <p:nvPr/>
          </p:nvSpPr>
          <p:spPr>
            <a:xfrm>
              <a:off x="122613" y="2894528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5247346-AE36-4C08-9DAE-44D284874A79}"/>
                </a:ext>
              </a:extLst>
            </p:cNvPr>
            <p:cNvSpPr/>
            <p:nvPr/>
          </p:nvSpPr>
          <p:spPr>
            <a:xfrm>
              <a:off x="703638" y="4553467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4BBEDDF-C68F-4958-BCFE-9F7BB93F2133}"/>
                </a:ext>
              </a:extLst>
            </p:cNvPr>
            <p:cNvSpPr/>
            <p:nvPr/>
          </p:nvSpPr>
          <p:spPr>
            <a:xfrm>
              <a:off x="2494338" y="3084233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CFE979F-4C7F-4545-A4DB-497DACB2EA1C}"/>
                </a:ext>
              </a:extLst>
            </p:cNvPr>
            <p:cNvSpPr/>
            <p:nvPr/>
          </p:nvSpPr>
          <p:spPr>
            <a:xfrm>
              <a:off x="4332663" y="4020064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53DFDF7-1F97-4B45-B04D-4AF1843BE39F}"/>
                </a:ext>
              </a:extLst>
            </p:cNvPr>
            <p:cNvSpPr/>
            <p:nvPr/>
          </p:nvSpPr>
          <p:spPr>
            <a:xfrm>
              <a:off x="4208838" y="1789628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8FB8EAB-43B2-4017-A428-35255A93ED1B}"/>
                </a:ext>
              </a:extLst>
            </p:cNvPr>
            <p:cNvCxnSpPr>
              <a:stCxn id="8" idx="5"/>
            </p:cNvCxnSpPr>
            <p:nvPr/>
          </p:nvCxnSpPr>
          <p:spPr>
            <a:xfrm>
              <a:off x="2137407" y="2171894"/>
              <a:ext cx="604581" cy="968698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24A7F0-006E-4264-9B1B-6EB78A01B93B}"/>
                </a:ext>
              </a:extLst>
            </p:cNvPr>
            <p:cNvCxnSpPr>
              <a:cxnSpLocks/>
              <a:stCxn id="8" idx="6"/>
              <a:endCxn id="13" idx="2"/>
            </p:cNvCxnSpPr>
            <p:nvPr/>
          </p:nvCxnSpPr>
          <p:spPr>
            <a:xfrm>
              <a:off x="2265738" y="1872178"/>
              <a:ext cx="1943100" cy="341313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9543583-8875-4C41-9B6A-092EBC9D3C2F}"/>
                </a:ext>
              </a:extLst>
            </p:cNvPr>
            <p:cNvCxnSpPr>
              <a:cxnSpLocks/>
              <a:stCxn id="13" idx="4"/>
              <a:endCxn id="12" idx="0"/>
            </p:cNvCxnSpPr>
            <p:nvPr/>
          </p:nvCxnSpPr>
          <p:spPr>
            <a:xfrm>
              <a:off x="4646988" y="2637353"/>
              <a:ext cx="123825" cy="1382711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714F67-21D4-4329-885A-BAA50A3E49DE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>
              <a:off x="998913" y="3318391"/>
              <a:ext cx="1495425" cy="189705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7C3A298-B8C2-419F-9325-3D0BE2C7CD84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 flipV="1">
              <a:off x="1579938" y="4443927"/>
              <a:ext cx="2752725" cy="533403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1B51241-7D23-4F4A-8020-0B1AA053CC9C}"/>
                </a:ext>
              </a:extLst>
            </p:cNvPr>
            <p:cNvCxnSpPr>
              <a:cxnSpLocks/>
              <a:stCxn id="8" idx="3"/>
              <a:endCxn id="9" idx="7"/>
            </p:cNvCxnSpPr>
            <p:nvPr/>
          </p:nvCxnSpPr>
          <p:spPr>
            <a:xfrm flipH="1">
              <a:off x="870582" y="2171894"/>
              <a:ext cx="647187" cy="846780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A65E8CD-C018-4018-94D2-D2E9EFD3BDBF}"/>
                </a:ext>
              </a:extLst>
            </p:cNvPr>
            <p:cNvCxnSpPr>
              <a:cxnSpLocks/>
              <a:stCxn id="9" idx="4"/>
              <a:endCxn id="10" idx="1"/>
            </p:cNvCxnSpPr>
            <p:nvPr/>
          </p:nvCxnSpPr>
          <p:spPr>
            <a:xfrm>
              <a:off x="560763" y="3742253"/>
              <a:ext cx="271206" cy="935360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79B53AD-BB2D-4FD4-BBDA-7C5B28F2E4CD}"/>
              </a:ext>
            </a:extLst>
          </p:cNvPr>
          <p:cNvSpPr/>
          <p:nvPr/>
        </p:nvSpPr>
        <p:spPr>
          <a:xfrm>
            <a:off x="6873852" y="2777710"/>
            <a:ext cx="4787946" cy="84153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6F3B78-A38B-4AC1-8BF0-5ECEF6962553}"/>
              </a:ext>
            </a:extLst>
          </p:cNvPr>
          <p:cNvSpPr txBox="1"/>
          <p:nvPr/>
        </p:nvSpPr>
        <p:spPr>
          <a:xfrm>
            <a:off x="5704958" y="2895678"/>
            <a:ext cx="1290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Queue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DFB899-47AA-498F-AAEA-B7CBADF62672}"/>
              </a:ext>
            </a:extLst>
          </p:cNvPr>
          <p:cNvSpPr txBox="1"/>
          <p:nvPr/>
        </p:nvSpPr>
        <p:spPr>
          <a:xfrm>
            <a:off x="1172508" y="5469702"/>
            <a:ext cx="6980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Dequeue v</a:t>
            </a:r>
            <a:r>
              <a:rPr lang="en-US" sz="2800" baseline="-25000" dirty="0"/>
              <a:t>6</a:t>
            </a:r>
            <a:r>
              <a:rPr lang="en-US" sz="2800" dirty="0"/>
              <a:t>, but it has no unvisited neighbors.</a:t>
            </a:r>
            <a:endParaRPr lang="en-US" sz="2800" baseline="-25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271E84D-6625-43E7-A239-08779E9BE481}"/>
              </a:ext>
            </a:extLst>
          </p:cNvPr>
          <p:cNvSpPr/>
          <p:nvPr/>
        </p:nvSpPr>
        <p:spPr>
          <a:xfrm>
            <a:off x="6496412" y="4667270"/>
            <a:ext cx="5486039" cy="4616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u="sng" dirty="0"/>
              <a:t>Visit Order:</a:t>
            </a:r>
            <a:r>
              <a:rPr lang="en-US" sz="2400" dirty="0"/>
              <a:t> </a:t>
            </a:r>
            <a:r>
              <a:rPr lang="en-US" sz="2400" b="1" dirty="0"/>
              <a:t>v</a:t>
            </a:r>
            <a:r>
              <a:rPr lang="en-US" sz="2400" b="1" baseline="-25000" dirty="0"/>
              <a:t>1</a:t>
            </a:r>
            <a:r>
              <a:rPr lang="en-US" sz="2400" b="1" dirty="0"/>
              <a:t> v</a:t>
            </a:r>
            <a:r>
              <a:rPr lang="en-US" sz="2400" b="1" baseline="-25000" dirty="0"/>
              <a:t>2</a:t>
            </a:r>
            <a:r>
              <a:rPr lang="en-US" sz="2400" b="1" dirty="0"/>
              <a:t> v</a:t>
            </a:r>
            <a:r>
              <a:rPr lang="en-US" sz="2400" b="1" baseline="-25000" dirty="0"/>
              <a:t>3</a:t>
            </a:r>
            <a:r>
              <a:rPr lang="en-US" sz="2400" b="1" dirty="0"/>
              <a:t> v</a:t>
            </a:r>
            <a:r>
              <a:rPr lang="en-US" sz="2400" b="1" baseline="-25000" dirty="0"/>
              <a:t>4 </a:t>
            </a:r>
            <a:r>
              <a:rPr lang="en-US" sz="2400" b="1" dirty="0"/>
              <a:t>v</a:t>
            </a:r>
            <a:r>
              <a:rPr lang="en-US" sz="2400" b="1" baseline="-25000" dirty="0"/>
              <a:t>5 </a:t>
            </a:r>
            <a:r>
              <a:rPr lang="en-US" sz="2400" b="1" dirty="0"/>
              <a:t>v</a:t>
            </a:r>
            <a:r>
              <a:rPr lang="en-US" sz="2400" b="1" baseline="-250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50740128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0BE01-75E8-42D0-934C-F38F6B6EE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Silver Problem: </a:t>
            </a:r>
            <a:r>
              <a:rPr lang="en-US" dirty="0" err="1"/>
              <a:t>findShortestPath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F4EA5-B696-4232-9EA2-1CA57D53F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shortest distance between two vertices source </a:t>
            </a:r>
            <a:r>
              <a:rPr lang="en-US" i="1" dirty="0"/>
              <a:t>s </a:t>
            </a:r>
            <a:r>
              <a:rPr lang="en-US" dirty="0"/>
              <a:t>and</a:t>
            </a:r>
            <a:r>
              <a:rPr lang="en-US" i="1" dirty="0"/>
              <a:t> </a:t>
            </a:r>
            <a:r>
              <a:rPr lang="en-US" dirty="0"/>
              <a:t>destination</a:t>
            </a:r>
            <a:r>
              <a:rPr lang="en-US" i="1" dirty="0"/>
              <a:t> d.</a:t>
            </a:r>
          </a:p>
          <a:p>
            <a:endParaRPr lang="en-US" dirty="0"/>
          </a:p>
          <a:p>
            <a:r>
              <a:rPr lang="en-US" dirty="0"/>
              <a:t>We will use BFS, by starting from the source vertex </a:t>
            </a:r>
            <a:r>
              <a:rPr lang="en-US" i="1" dirty="0"/>
              <a:t>s</a:t>
            </a:r>
            <a:r>
              <a:rPr lang="en-US" dirty="0"/>
              <a:t>.</a:t>
            </a:r>
          </a:p>
          <a:p>
            <a:r>
              <a:rPr lang="en-US" dirty="0"/>
              <a:t>Each vertex maintains a member called as </a:t>
            </a:r>
            <a:r>
              <a:rPr lang="en-US" dirty="0">
                <a:latin typeface="Consolas" panose="020B0609020204030204" pitchFamily="49" charset="0"/>
              </a:rPr>
              <a:t>distance</a:t>
            </a:r>
            <a:r>
              <a:rPr lang="en-US" dirty="0"/>
              <a:t>.</a:t>
            </a:r>
          </a:p>
          <a:p>
            <a:r>
              <a:rPr lang="en-US" dirty="0"/>
              <a:t>For the start vertex, </a:t>
            </a:r>
            <a:r>
              <a:rPr lang="en-US" dirty="0">
                <a:latin typeface="Consolas" panose="020B0609020204030204" pitchFamily="49" charset="0"/>
              </a:rPr>
              <a:t>distance = ____?</a:t>
            </a:r>
            <a:endParaRPr lang="en-US" dirty="0"/>
          </a:p>
          <a:p>
            <a:r>
              <a:rPr lang="en-US" dirty="0"/>
              <a:t>When you dequeue a node, obtain the </a:t>
            </a:r>
            <a:r>
              <a:rPr lang="en-US" dirty="0">
                <a:latin typeface="Consolas" panose="020B0609020204030204" pitchFamily="49" charset="0"/>
              </a:rPr>
              <a:t>distance</a:t>
            </a:r>
            <a:r>
              <a:rPr lang="en-US" dirty="0"/>
              <a:t>.</a:t>
            </a:r>
          </a:p>
          <a:p>
            <a:r>
              <a:rPr lang="en-US" dirty="0"/>
              <a:t>When you enqueue a node’s neighbors, set their </a:t>
            </a:r>
            <a:r>
              <a:rPr lang="en-US" dirty="0">
                <a:latin typeface="Consolas" panose="020B0609020204030204" pitchFamily="49" charset="0"/>
              </a:rPr>
              <a:t>distance</a:t>
            </a:r>
            <a:r>
              <a:rPr lang="en-US" dirty="0"/>
              <a:t> to ________?</a:t>
            </a:r>
          </a:p>
          <a:p>
            <a:r>
              <a:rPr lang="en-US" dirty="0"/>
              <a:t>Once you reach the destination vertex </a:t>
            </a:r>
            <a:r>
              <a:rPr lang="en-US" i="1" dirty="0"/>
              <a:t>d</a:t>
            </a:r>
            <a:r>
              <a:rPr lang="en-US" dirty="0"/>
              <a:t>, print its </a:t>
            </a:r>
            <a:r>
              <a:rPr lang="en-US" dirty="0">
                <a:latin typeface="Consolas" panose="020B0609020204030204" pitchFamily="49" charset="0"/>
              </a:rPr>
              <a:t>distance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4D779-8159-4B89-B376-4C710673F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3586F-7F49-4F9E-A224-5E59735D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F4858-D451-4A59-B15D-1D86BAB9D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5111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D3F8A-9074-4977-BC20-18ECA0781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findShortestPath</a:t>
            </a:r>
            <a:r>
              <a:rPr lang="en-US" dirty="0"/>
              <a:t>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6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A8635-E93C-4F82-A383-D2AA3C6A4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BFS(v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9B469-AC94-4FE6-B1EE-0A3D9FCFF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22D5F-9DB7-4583-BB74-CD2C6D26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482FF-5A0D-4B33-B4A5-5F1A785C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77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DD0FDB1-508A-43F0-8643-0C6567A69DED}"/>
              </a:ext>
            </a:extLst>
          </p:cNvPr>
          <p:cNvGrpSpPr/>
          <p:nvPr/>
        </p:nvGrpSpPr>
        <p:grpSpPr>
          <a:xfrm>
            <a:off x="472660" y="1694437"/>
            <a:ext cx="4246187" cy="3469125"/>
            <a:chOff x="122613" y="1448315"/>
            <a:chExt cx="5086350" cy="395287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41E0F6E-CFE8-4DDD-A446-ABDDACA12E17}"/>
                </a:ext>
              </a:extLst>
            </p:cNvPr>
            <p:cNvSpPr/>
            <p:nvPr/>
          </p:nvSpPr>
          <p:spPr>
            <a:xfrm>
              <a:off x="1389438" y="1448315"/>
              <a:ext cx="876300" cy="847725"/>
            </a:xfrm>
            <a:prstGeom prst="ellipse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015DB0C-D404-4196-AA23-025B7BB73663}"/>
                </a:ext>
              </a:extLst>
            </p:cNvPr>
            <p:cNvSpPr/>
            <p:nvPr/>
          </p:nvSpPr>
          <p:spPr>
            <a:xfrm>
              <a:off x="122613" y="2894528"/>
              <a:ext cx="876300" cy="847725"/>
            </a:xfrm>
            <a:prstGeom prst="ellipse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5247346-AE36-4C08-9DAE-44D284874A79}"/>
                </a:ext>
              </a:extLst>
            </p:cNvPr>
            <p:cNvSpPr/>
            <p:nvPr/>
          </p:nvSpPr>
          <p:spPr>
            <a:xfrm>
              <a:off x="703638" y="4553467"/>
              <a:ext cx="876300" cy="847725"/>
            </a:xfrm>
            <a:prstGeom prst="ellipse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4BBEDDF-C68F-4958-BCFE-9F7BB93F2133}"/>
                </a:ext>
              </a:extLst>
            </p:cNvPr>
            <p:cNvSpPr/>
            <p:nvPr/>
          </p:nvSpPr>
          <p:spPr>
            <a:xfrm>
              <a:off x="2494338" y="3084233"/>
              <a:ext cx="876300" cy="847725"/>
            </a:xfrm>
            <a:prstGeom prst="ellipse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CFE979F-4C7F-4545-A4DB-497DACB2EA1C}"/>
                </a:ext>
              </a:extLst>
            </p:cNvPr>
            <p:cNvSpPr/>
            <p:nvPr/>
          </p:nvSpPr>
          <p:spPr>
            <a:xfrm>
              <a:off x="4332663" y="4020064"/>
              <a:ext cx="876300" cy="847725"/>
            </a:xfrm>
            <a:prstGeom prst="ellipse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53DFDF7-1F97-4B45-B04D-4AF1843BE39F}"/>
                </a:ext>
              </a:extLst>
            </p:cNvPr>
            <p:cNvSpPr/>
            <p:nvPr/>
          </p:nvSpPr>
          <p:spPr>
            <a:xfrm>
              <a:off x="4208838" y="1789628"/>
              <a:ext cx="876300" cy="847725"/>
            </a:xfrm>
            <a:prstGeom prst="ellipse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8FB8EAB-43B2-4017-A428-35255A93ED1B}"/>
                </a:ext>
              </a:extLst>
            </p:cNvPr>
            <p:cNvCxnSpPr>
              <a:stCxn id="8" idx="5"/>
            </p:cNvCxnSpPr>
            <p:nvPr/>
          </p:nvCxnSpPr>
          <p:spPr>
            <a:xfrm>
              <a:off x="2137407" y="2171894"/>
              <a:ext cx="604581" cy="968698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24A7F0-006E-4264-9B1B-6EB78A01B93B}"/>
                </a:ext>
              </a:extLst>
            </p:cNvPr>
            <p:cNvCxnSpPr>
              <a:cxnSpLocks/>
              <a:stCxn id="8" idx="6"/>
              <a:endCxn id="13" idx="2"/>
            </p:cNvCxnSpPr>
            <p:nvPr/>
          </p:nvCxnSpPr>
          <p:spPr>
            <a:xfrm>
              <a:off x="2265738" y="1872178"/>
              <a:ext cx="1943100" cy="341313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9543583-8875-4C41-9B6A-092EBC9D3C2F}"/>
                </a:ext>
              </a:extLst>
            </p:cNvPr>
            <p:cNvCxnSpPr>
              <a:cxnSpLocks/>
              <a:stCxn id="13" idx="4"/>
              <a:endCxn id="12" idx="0"/>
            </p:cNvCxnSpPr>
            <p:nvPr/>
          </p:nvCxnSpPr>
          <p:spPr>
            <a:xfrm>
              <a:off x="4646988" y="2637353"/>
              <a:ext cx="123825" cy="1382711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714F67-21D4-4329-885A-BAA50A3E49DE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>
              <a:off x="998913" y="3318391"/>
              <a:ext cx="1495425" cy="189705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7C3A298-B8C2-419F-9325-3D0BE2C7CD84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 flipV="1">
              <a:off x="1579938" y="4443927"/>
              <a:ext cx="2752725" cy="533403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1B51241-7D23-4F4A-8020-0B1AA053CC9C}"/>
                </a:ext>
              </a:extLst>
            </p:cNvPr>
            <p:cNvCxnSpPr>
              <a:cxnSpLocks/>
              <a:stCxn id="8" idx="3"/>
              <a:endCxn id="9" idx="7"/>
            </p:cNvCxnSpPr>
            <p:nvPr/>
          </p:nvCxnSpPr>
          <p:spPr>
            <a:xfrm flipH="1">
              <a:off x="870582" y="2171894"/>
              <a:ext cx="647187" cy="846780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A65E8CD-C018-4018-94D2-D2E9EFD3BDBF}"/>
                </a:ext>
              </a:extLst>
            </p:cNvPr>
            <p:cNvCxnSpPr>
              <a:cxnSpLocks/>
              <a:stCxn id="9" idx="4"/>
              <a:endCxn id="10" idx="1"/>
            </p:cNvCxnSpPr>
            <p:nvPr/>
          </p:nvCxnSpPr>
          <p:spPr>
            <a:xfrm>
              <a:off x="560763" y="3742253"/>
              <a:ext cx="271206" cy="935360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79B53AD-BB2D-4FD4-BBDA-7C5B28F2E4CD}"/>
              </a:ext>
            </a:extLst>
          </p:cNvPr>
          <p:cNvSpPr/>
          <p:nvPr/>
        </p:nvSpPr>
        <p:spPr>
          <a:xfrm>
            <a:off x="6873852" y="2777710"/>
            <a:ext cx="4787946" cy="84153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6F3B78-A38B-4AC1-8BF0-5ECEF6962553}"/>
              </a:ext>
            </a:extLst>
          </p:cNvPr>
          <p:cNvSpPr txBox="1"/>
          <p:nvPr/>
        </p:nvSpPr>
        <p:spPr>
          <a:xfrm>
            <a:off x="5704958" y="2895678"/>
            <a:ext cx="1290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Queue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4DBB2C-7551-4D65-8CB9-4C105E8AA0AC}"/>
              </a:ext>
            </a:extLst>
          </p:cNvPr>
          <p:cNvSpPr/>
          <p:nvPr/>
        </p:nvSpPr>
        <p:spPr>
          <a:xfrm>
            <a:off x="6496412" y="4667270"/>
            <a:ext cx="5486039" cy="4616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u="sng" dirty="0"/>
              <a:t>Visit Order: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4359695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D3F8A-9074-4977-BC20-18ECA0781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findShortestPath</a:t>
            </a:r>
            <a:r>
              <a:rPr lang="en-US" dirty="0"/>
              <a:t>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6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A8635-E93C-4F82-A383-D2AA3C6A4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BFS(v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9B469-AC94-4FE6-B1EE-0A3D9FCFF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22D5F-9DB7-4583-BB74-CD2C6D26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482FF-5A0D-4B33-B4A5-5F1A785C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78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DD0FDB1-508A-43F0-8643-0C6567A69DED}"/>
              </a:ext>
            </a:extLst>
          </p:cNvPr>
          <p:cNvGrpSpPr/>
          <p:nvPr/>
        </p:nvGrpSpPr>
        <p:grpSpPr>
          <a:xfrm>
            <a:off x="472660" y="1694437"/>
            <a:ext cx="4246187" cy="3469125"/>
            <a:chOff x="122613" y="1448315"/>
            <a:chExt cx="5086350" cy="3952877"/>
          </a:xfrm>
          <a:noFill/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41E0F6E-CFE8-4DDD-A446-ABDDACA12E17}"/>
                </a:ext>
              </a:extLst>
            </p:cNvPr>
            <p:cNvSpPr/>
            <p:nvPr/>
          </p:nvSpPr>
          <p:spPr>
            <a:xfrm>
              <a:off x="1389438" y="1448315"/>
              <a:ext cx="876300" cy="847725"/>
            </a:xfrm>
            <a:prstGeom prst="ellips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015DB0C-D404-4196-AA23-025B7BB73663}"/>
                </a:ext>
              </a:extLst>
            </p:cNvPr>
            <p:cNvSpPr/>
            <p:nvPr/>
          </p:nvSpPr>
          <p:spPr>
            <a:xfrm>
              <a:off x="122613" y="2894528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5247346-AE36-4C08-9DAE-44D284874A79}"/>
                </a:ext>
              </a:extLst>
            </p:cNvPr>
            <p:cNvSpPr/>
            <p:nvPr/>
          </p:nvSpPr>
          <p:spPr>
            <a:xfrm>
              <a:off x="703638" y="4553467"/>
              <a:ext cx="876300" cy="847725"/>
            </a:xfrm>
            <a:prstGeom prst="ellips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4BBEDDF-C68F-4958-BCFE-9F7BB93F2133}"/>
                </a:ext>
              </a:extLst>
            </p:cNvPr>
            <p:cNvSpPr/>
            <p:nvPr/>
          </p:nvSpPr>
          <p:spPr>
            <a:xfrm>
              <a:off x="2494338" y="3084233"/>
              <a:ext cx="876300" cy="847725"/>
            </a:xfrm>
            <a:prstGeom prst="ellips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CFE979F-4C7F-4545-A4DB-497DACB2EA1C}"/>
                </a:ext>
              </a:extLst>
            </p:cNvPr>
            <p:cNvSpPr/>
            <p:nvPr/>
          </p:nvSpPr>
          <p:spPr>
            <a:xfrm>
              <a:off x="4332663" y="4020064"/>
              <a:ext cx="876300" cy="847725"/>
            </a:xfrm>
            <a:prstGeom prst="ellips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53DFDF7-1F97-4B45-B04D-4AF1843BE39F}"/>
                </a:ext>
              </a:extLst>
            </p:cNvPr>
            <p:cNvSpPr/>
            <p:nvPr/>
          </p:nvSpPr>
          <p:spPr>
            <a:xfrm>
              <a:off x="4208838" y="1789628"/>
              <a:ext cx="876300" cy="847725"/>
            </a:xfrm>
            <a:prstGeom prst="ellips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8FB8EAB-43B2-4017-A428-35255A93ED1B}"/>
                </a:ext>
              </a:extLst>
            </p:cNvPr>
            <p:cNvCxnSpPr>
              <a:stCxn id="8" idx="5"/>
            </p:cNvCxnSpPr>
            <p:nvPr/>
          </p:nvCxnSpPr>
          <p:spPr>
            <a:xfrm>
              <a:off x="2137407" y="2171894"/>
              <a:ext cx="604581" cy="968698"/>
            </a:xfrm>
            <a:prstGeom prst="line">
              <a:avLst/>
            </a:prstGeom>
            <a:grpFill/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24A7F0-006E-4264-9B1B-6EB78A01B93B}"/>
                </a:ext>
              </a:extLst>
            </p:cNvPr>
            <p:cNvCxnSpPr>
              <a:cxnSpLocks/>
              <a:stCxn id="8" idx="6"/>
              <a:endCxn id="13" idx="2"/>
            </p:cNvCxnSpPr>
            <p:nvPr/>
          </p:nvCxnSpPr>
          <p:spPr>
            <a:xfrm>
              <a:off x="2265738" y="1872178"/>
              <a:ext cx="1943100" cy="341313"/>
            </a:xfrm>
            <a:prstGeom prst="line">
              <a:avLst/>
            </a:prstGeom>
            <a:grpFill/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9543583-8875-4C41-9B6A-092EBC9D3C2F}"/>
                </a:ext>
              </a:extLst>
            </p:cNvPr>
            <p:cNvCxnSpPr>
              <a:cxnSpLocks/>
              <a:stCxn id="13" idx="4"/>
              <a:endCxn id="12" idx="0"/>
            </p:cNvCxnSpPr>
            <p:nvPr/>
          </p:nvCxnSpPr>
          <p:spPr>
            <a:xfrm>
              <a:off x="4646988" y="2637353"/>
              <a:ext cx="123825" cy="1382711"/>
            </a:xfrm>
            <a:prstGeom prst="line">
              <a:avLst/>
            </a:prstGeom>
            <a:grpFill/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714F67-21D4-4329-885A-BAA50A3E49DE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>
              <a:off x="998913" y="3318391"/>
              <a:ext cx="1495425" cy="189705"/>
            </a:xfrm>
            <a:prstGeom prst="line">
              <a:avLst/>
            </a:prstGeom>
            <a:grpFill/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7C3A298-B8C2-419F-9325-3D0BE2C7CD84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 flipV="1">
              <a:off x="1579938" y="4443927"/>
              <a:ext cx="2752725" cy="533403"/>
            </a:xfrm>
            <a:prstGeom prst="line">
              <a:avLst/>
            </a:prstGeom>
            <a:grpFill/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1B51241-7D23-4F4A-8020-0B1AA053CC9C}"/>
                </a:ext>
              </a:extLst>
            </p:cNvPr>
            <p:cNvCxnSpPr>
              <a:cxnSpLocks/>
              <a:stCxn id="8" idx="3"/>
              <a:endCxn id="9" idx="7"/>
            </p:cNvCxnSpPr>
            <p:nvPr/>
          </p:nvCxnSpPr>
          <p:spPr>
            <a:xfrm flipH="1">
              <a:off x="870582" y="2171894"/>
              <a:ext cx="647187" cy="846780"/>
            </a:xfrm>
            <a:prstGeom prst="line">
              <a:avLst/>
            </a:prstGeom>
            <a:grpFill/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A65E8CD-C018-4018-94D2-D2E9EFD3BDBF}"/>
                </a:ext>
              </a:extLst>
            </p:cNvPr>
            <p:cNvCxnSpPr>
              <a:cxnSpLocks/>
              <a:stCxn id="9" idx="4"/>
              <a:endCxn id="10" idx="1"/>
            </p:cNvCxnSpPr>
            <p:nvPr/>
          </p:nvCxnSpPr>
          <p:spPr>
            <a:xfrm>
              <a:off x="560763" y="3742253"/>
              <a:ext cx="271206" cy="935360"/>
            </a:xfrm>
            <a:prstGeom prst="line">
              <a:avLst/>
            </a:prstGeom>
            <a:grpFill/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79B53AD-BB2D-4FD4-BBDA-7C5B28F2E4CD}"/>
              </a:ext>
            </a:extLst>
          </p:cNvPr>
          <p:cNvSpPr/>
          <p:nvPr/>
        </p:nvSpPr>
        <p:spPr>
          <a:xfrm>
            <a:off x="6873852" y="2777710"/>
            <a:ext cx="4787946" cy="84153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6F3B78-A38B-4AC1-8BF0-5ECEF6962553}"/>
              </a:ext>
            </a:extLst>
          </p:cNvPr>
          <p:cNvSpPr txBox="1"/>
          <p:nvPr/>
        </p:nvSpPr>
        <p:spPr>
          <a:xfrm>
            <a:off x="5704958" y="2895678"/>
            <a:ext cx="1290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Queue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FB19C27-BA29-49A6-A293-239DE6D666DF}"/>
              </a:ext>
            </a:extLst>
          </p:cNvPr>
          <p:cNvSpPr/>
          <p:nvPr/>
        </p:nvSpPr>
        <p:spPr>
          <a:xfrm>
            <a:off x="6930550" y="2827502"/>
            <a:ext cx="559522" cy="743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  <a:r>
              <a:rPr lang="en-US" sz="2800" baseline="-25000" dirty="0"/>
              <a:t>1</a:t>
            </a:r>
            <a:endParaRPr lang="en-US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BCFE98-F8A0-4DF4-80A1-4B3AE4219B2D}"/>
              </a:ext>
            </a:extLst>
          </p:cNvPr>
          <p:cNvSpPr txBox="1"/>
          <p:nvPr/>
        </p:nvSpPr>
        <p:spPr>
          <a:xfrm>
            <a:off x="6844973" y="2329465"/>
            <a:ext cx="73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Front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D95F6D-0439-4FCA-B516-85C84822138F}"/>
              </a:ext>
            </a:extLst>
          </p:cNvPr>
          <p:cNvSpPr txBox="1"/>
          <p:nvPr/>
        </p:nvSpPr>
        <p:spPr>
          <a:xfrm>
            <a:off x="6844534" y="3639658"/>
            <a:ext cx="73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A5018A-CC0D-43FB-8F5F-F9294646B267}"/>
              </a:ext>
            </a:extLst>
          </p:cNvPr>
          <p:cNvSpPr txBox="1"/>
          <p:nvPr/>
        </p:nvSpPr>
        <p:spPr>
          <a:xfrm>
            <a:off x="1172509" y="5469702"/>
            <a:ext cx="3546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Enqueue v</a:t>
            </a:r>
            <a:r>
              <a:rPr lang="en-US" sz="2800" baseline="-25000" dirty="0"/>
              <a:t>1 </a:t>
            </a:r>
            <a:r>
              <a:rPr lang="en-US" sz="2800" dirty="0"/>
              <a:t>and mark</a:t>
            </a:r>
            <a:endParaRPr lang="en-US" sz="2800" baseline="-25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8D2E36-0A45-4604-BC94-13193AD1F32A}"/>
              </a:ext>
            </a:extLst>
          </p:cNvPr>
          <p:cNvSpPr/>
          <p:nvPr/>
        </p:nvSpPr>
        <p:spPr>
          <a:xfrm>
            <a:off x="6496412" y="4667270"/>
            <a:ext cx="5486039" cy="4616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u="sng" dirty="0"/>
              <a:t>Visit Order:</a:t>
            </a:r>
            <a:r>
              <a:rPr lang="en-US" sz="2400" dirty="0"/>
              <a:t> </a:t>
            </a:r>
            <a:r>
              <a:rPr lang="en-US" sz="2400" b="1" dirty="0"/>
              <a:t>v</a:t>
            </a:r>
            <a:r>
              <a:rPr lang="en-US" sz="2400" b="1" baseline="-25000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5D1F5A-A06E-4355-9C43-5DB5CD868372}"/>
              </a:ext>
            </a:extLst>
          </p:cNvPr>
          <p:cNvSpPr txBox="1"/>
          <p:nvPr/>
        </p:nvSpPr>
        <p:spPr>
          <a:xfrm>
            <a:off x="100348" y="2439156"/>
            <a:ext cx="1274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distance = 0</a:t>
            </a:r>
            <a:endParaRPr lang="en-US" sz="1600" baseline="-25000" dirty="0"/>
          </a:p>
        </p:txBody>
      </p:sp>
    </p:spTree>
    <p:extLst>
      <p:ext uri="{BB962C8B-B14F-4D97-AF65-F5344CB8AC3E}">
        <p14:creationId xmlns:p14="http://schemas.microsoft.com/office/powerpoint/2010/main" val="221194968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D3F8A-9074-4977-BC20-18ECA0781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findShortestPath</a:t>
            </a:r>
            <a:r>
              <a:rPr lang="en-US" dirty="0"/>
              <a:t>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6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A8635-E93C-4F82-A383-D2AA3C6A4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BFS(v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9B469-AC94-4FE6-B1EE-0A3D9FCFF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22D5F-9DB7-4583-BB74-CD2C6D26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482FF-5A0D-4B33-B4A5-5F1A785C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79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DD0FDB1-508A-43F0-8643-0C6567A69DED}"/>
              </a:ext>
            </a:extLst>
          </p:cNvPr>
          <p:cNvGrpSpPr/>
          <p:nvPr/>
        </p:nvGrpSpPr>
        <p:grpSpPr>
          <a:xfrm>
            <a:off x="472660" y="1694437"/>
            <a:ext cx="4246187" cy="3469125"/>
            <a:chOff x="122613" y="1448315"/>
            <a:chExt cx="5086350" cy="395287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41E0F6E-CFE8-4DDD-A446-ABDDACA12E17}"/>
                </a:ext>
              </a:extLst>
            </p:cNvPr>
            <p:cNvSpPr/>
            <p:nvPr/>
          </p:nvSpPr>
          <p:spPr>
            <a:xfrm>
              <a:off x="1389438" y="1448315"/>
              <a:ext cx="876300" cy="847725"/>
            </a:xfrm>
            <a:prstGeom prst="ellipse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015DB0C-D404-4196-AA23-025B7BB73663}"/>
                </a:ext>
              </a:extLst>
            </p:cNvPr>
            <p:cNvSpPr/>
            <p:nvPr/>
          </p:nvSpPr>
          <p:spPr>
            <a:xfrm>
              <a:off x="122613" y="2894528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5247346-AE36-4C08-9DAE-44D284874A79}"/>
                </a:ext>
              </a:extLst>
            </p:cNvPr>
            <p:cNvSpPr/>
            <p:nvPr/>
          </p:nvSpPr>
          <p:spPr>
            <a:xfrm>
              <a:off x="703638" y="4553467"/>
              <a:ext cx="876300" cy="847725"/>
            </a:xfrm>
            <a:prstGeom prst="ellipse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4BBEDDF-C68F-4958-BCFE-9F7BB93F2133}"/>
                </a:ext>
              </a:extLst>
            </p:cNvPr>
            <p:cNvSpPr/>
            <p:nvPr/>
          </p:nvSpPr>
          <p:spPr>
            <a:xfrm>
              <a:off x="2494338" y="3084233"/>
              <a:ext cx="876300" cy="847725"/>
            </a:xfrm>
            <a:prstGeom prst="ellipse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CFE979F-4C7F-4545-A4DB-497DACB2EA1C}"/>
                </a:ext>
              </a:extLst>
            </p:cNvPr>
            <p:cNvSpPr/>
            <p:nvPr/>
          </p:nvSpPr>
          <p:spPr>
            <a:xfrm>
              <a:off x="4332663" y="4020064"/>
              <a:ext cx="876300" cy="847725"/>
            </a:xfrm>
            <a:prstGeom prst="ellipse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53DFDF7-1F97-4B45-B04D-4AF1843BE39F}"/>
                </a:ext>
              </a:extLst>
            </p:cNvPr>
            <p:cNvSpPr/>
            <p:nvPr/>
          </p:nvSpPr>
          <p:spPr>
            <a:xfrm>
              <a:off x="4208838" y="1789628"/>
              <a:ext cx="876300" cy="847725"/>
            </a:xfrm>
            <a:prstGeom prst="ellipse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8FB8EAB-43B2-4017-A428-35255A93ED1B}"/>
                </a:ext>
              </a:extLst>
            </p:cNvPr>
            <p:cNvCxnSpPr>
              <a:stCxn id="8" idx="5"/>
            </p:cNvCxnSpPr>
            <p:nvPr/>
          </p:nvCxnSpPr>
          <p:spPr>
            <a:xfrm>
              <a:off x="2137407" y="2171894"/>
              <a:ext cx="604581" cy="968698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24A7F0-006E-4264-9B1B-6EB78A01B93B}"/>
                </a:ext>
              </a:extLst>
            </p:cNvPr>
            <p:cNvCxnSpPr>
              <a:cxnSpLocks/>
              <a:stCxn id="8" idx="6"/>
              <a:endCxn id="13" idx="2"/>
            </p:cNvCxnSpPr>
            <p:nvPr/>
          </p:nvCxnSpPr>
          <p:spPr>
            <a:xfrm>
              <a:off x="2265738" y="1872178"/>
              <a:ext cx="1943100" cy="341313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9543583-8875-4C41-9B6A-092EBC9D3C2F}"/>
                </a:ext>
              </a:extLst>
            </p:cNvPr>
            <p:cNvCxnSpPr>
              <a:cxnSpLocks/>
              <a:stCxn id="13" idx="4"/>
              <a:endCxn id="12" idx="0"/>
            </p:cNvCxnSpPr>
            <p:nvPr/>
          </p:nvCxnSpPr>
          <p:spPr>
            <a:xfrm>
              <a:off x="4646988" y="2637353"/>
              <a:ext cx="123825" cy="1382711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714F67-21D4-4329-885A-BAA50A3E49DE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>
              <a:off x="998913" y="3318391"/>
              <a:ext cx="1495425" cy="189705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7C3A298-B8C2-419F-9325-3D0BE2C7CD84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 flipV="1">
              <a:off x="1579938" y="4443927"/>
              <a:ext cx="2752725" cy="533403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1B51241-7D23-4F4A-8020-0B1AA053CC9C}"/>
                </a:ext>
              </a:extLst>
            </p:cNvPr>
            <p:cNvCxnSpPr>
              <a:cxnSpLocks/>
              <a:stCxn id="8" idx="3"/>
              <a:endCxn id="9" idx="7"/>
            </p:cNvCxnSpPr>
            <p:nvPr/>
          </p:nvCxnSpPr>
          <p:spPr>
            <a:xfrm flipH="1">
              <a:off x="870582" y="2171894"/>
              <a:ext cx="647187" cy="846780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A65E8CD-C018-4018-94D2-D2E9EFD3BDBF}"/>
                </a:ext>
              </a:extLst>
            </p:cNvPr>
            <p:cNvCxnSpPr>
              <a:cxnSpLocks/>
              <a:stCxn id="9" idx="4"/>
              <a:endCxn id="10" idx="1"/>
            </p:cNvCxnSpPr>
            <p:nvPr/>
          </p:nvCxnSpPr>
          <p:spPr>
            <a:xfrm>
              <a:off x="560763" y="3742253"/>
              <a:ext cx="271206" cy="935360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79B53AD-BB2D-4FD4-BBDA-7C5B28F2E4CD}"/>
              </a:ext>
            </a:extLst>
          </p:cNvPr>
          <p:cNvSpPr/>
          <p:nvPr/>
        </p:nvSpPr>
        <p:spPr>
          <a:xfrm>
            <a:off x="6873852" y="2777710"/>
            <a:ext cx="4787946" cy="84153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6F3B78-A38B-4AC1-8BF0-5ECEF6962553}"/>
              </a:ext>
            </a:extLst>
          </p:cNvPr>
          <p:cNvSpPr txBox="1"/>
          <p:nvPr/>
        </p:nvSpPr>
        <p:spPr>
          <a:xfrm>
            <a:off x="5704958" y="2895678"/>
            <a:ext cx="1290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Queue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DFB899-47AA-498F-AAEA-B7CBADF62672}"/>
              </a:ext>
            </a:extLst>
          </p:cNvPr>
          <p:cNvSpPr txBox="1"/>
          <p:nvPr/>
        </p:nvSpPr>
        <p:spPr>
          <a:xfrm>
            <a:off x="1172509" y="5469702"/>
            <a:ext cx="3546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Dequeue v</a:t>
            </a:r>
            <a:r>
              <a:rPr lang="en-US" sz="2800" baseline="-25000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555E2ED-51D4-4673-9E37-AB8CA8A4B690}"/>
              </a:ext>
            </a:extLst>
          </p:cNvPr>
          <p:cNvSpPr/>
          <p:nvPr/>
        </p:nvSpPr>
        <p:spPr>
          <a:xfrm>
            <a:off x="6496412" y="4667270"/>
            <a:ext cx="5486039" cy="4616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u="sng" dirty="0"/>
              <a:t>Visit Order:</a:t>
            </a:r>
            <a:r>
              <a:rPr lang="en-US" sz="2400" dirty="0"/>
              <a:t> </a:t>
            </a:r>
            <a:r>
              <a:rPr lang="en-US" sz="2400" b="1" dirty="0"/>
              <a:t>v</a:t>
            </a:r>
            <a:r>
              <a:rPr lang="en-US" sz="2400" b="1" baseline="-25000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6D7095-3F13-4301-B96E-0D27968A9565}"/>
              </a:ext>
            </a:extLst>
          </p:cNvPr>
          <p:cNvSpPr txBox="1"/>
          <p:nvPr/>
        </p:nvSpPr>
        <p:spPr>
          <a:xfrm>
            <a:off x="100348" y="2439156"/>
            <a:ext cx="1274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distance = 0</a:t>
            </a:r>
            <a:endParaRPr lang="en-US" sz="1600" baseline="-25000" dirty="0"/>
          </a:p>
        </p:txBody>
      </p:sp>
    </p:spTree>
    <p:extLst>
      <p:ext uri="{BB962C8B-B14F-4D97-AF65-F5344CB8AC3E}">
        <p14:creationId xmlns:p14="http://schemas.microsoft.com/office/powerpoint/2010/main" val="559065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F355C-E1B4-49B9-95A2-5A20BBFD9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Graph: A More Formal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458A5-1B15-4CA4-9E88-55C0C963E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graph </a:t>
            </a:r>
            <a:r>
              <a:rPr lang="en-US" b="1" i="1" dirty="0"/>
              <a:t>G</a:t>
            </a:r>
            <a:r>
              <a:rPr lang="en-US" i="1" dirty="0"/>
              <a:t> </a:t>
            </a:r>
            <a:r>
              <a:rPr lang="en-US" dirty="0"/>
              <a:t>is an ordered pair </a:t>
            </a:r>
            <a:r>
              <a:rPr lang="en-US" b="1" i="1" dirty="0"/>
              <a:t>(V,E)</a:t>
            </a:r>
            <a:r>
              <a:rPr lang="en-US" dirty="0"/>
              <a:t> such that: </a:t>
            </a:r>
          </a:p>
          <a:p>
            <a:endParaRPr lang="en-US" i="1" dirty="0"/>
          </a:p>
          <a:p>
            <a:r>
              <a:rPr lang="en-US" b="1" i="1" dirty="0"/>
              <a:t>V</a:t>
            </a:r>
            <a:r>
              <a:rPr lang="en-US" i="1" dirty="0"/>
              <a:t> </a:t>
            </a:r>
            <a:r>
              <a:rPr lang="en-US" dirty="0"/>
              <a:t>is a set of elements called nodes or vertices.</a:t>
            </a:r>
          </a:p>
          <a:p>
            <a:r>
              <a:rPr lang="en-US" b="1" i="1" dirty="0"/>
              <a:t>E</a:t>
            </a:r>
            <a:r>
              <a:rPr lang="en-US" i="1" dirty="0"/>
              <a:t> </a:t>
            </a:r>
            <a:r>
              <a:rPr lang="en-US" dirty="0"/>
              <a:t>is a set of ordered pairs </a:t>
            </a:r>
            <a:r>
              <a:rPr lang="en-US" b="1" i="1" dirty="0"/>
              <a:t>(</a:t>
            </a:r>
            <a:r>
              <a:rPr lang="en-US" b="1" i="1" dirty="0" err="1"/>
              <a:t>u,v</a:t>
            </a:r>
            <a:r>
              <a:rPr lang="en-US" b="1" i="1" dirty="0"/>
              <a:t>)</a:t>
            </a:r>
            <a:r>
              <a:rPr lang="en-US" i="1" dirty="0"/>
              <a:t> </a:t>
            </a:r>
            <a:r>
              <a:rPr lang="en-US" dirty="0"/>
              <a:t>for some </a:t>
            </a:r>
            <a:r>
              <a:rPr lang="en-US" b="1" i="1" dirty="0" err="1"/>
              <a:t>u,v</a:t>
            </a:r>
            <a:r>
              <a:rPr lang="en-US" i="1" dirty="0"/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𝜖 V</a:t>
            </a:r>
            <a:endParaRPr lang="en-US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64472-DFCF-4492-A7B3-0A9E08002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366B3-8821-45C9-951D-40F214AC4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AE44A-9925-430B-B3CD-3E10FF8E8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9819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D3F8A-9074-4977-BC20-18ECA0781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findShortestPath</a:t>
            </a:r>
            <a:r>
              <a:rPr lang="en-US" dirty="0"/>
              <a:t>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6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A8635-E93C-4F82-A383-D2AA3C6A4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BFS(v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9B469-AC94-4FE6-B1EE-0A3D9FCFF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22D5F-9DB7-4583-BB74-CD2C6D26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482FF-5A0D-4B33-B4A5-5F1A785C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80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DD0FDB1-508A-43F0-8643-0C6567A69DED}"/>
              </a:ext>
            </a:extLst>
          </p:cNvPr>
          <p:cNvGrpSpPr/>
          <p:nvPr/>
        </p:nvGrpSpPr>
        <p:grpSpPr>
          <a:xfrm>
            <a:off x="472660" y="1694437"/>
            <a:ext cx="4246187" cy="3469125"/>
            <a:chOff x="122613" y="1448315"/>
            <a:chExt cx="5086350" cy="395287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41E0F6E-CFE8-4DDD-A446-ABDDACA12E17}"/>
                </a:ext>
              </a:extLst>
            </p:cNvPr>
            <p:cNvSpPr/>
            <p:nvPr/>
          </p:nvSpPr>
          <p:spPr>
            <a:xfrm>
              <a:off x="1389438" y="1448315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015DB0C-D404-4196-AA23-025B7BB73663}"/>
                </a:ext>
              </a:extLst>
            </p:cNvPr>
            <p:cNvSpPr/>
            <p:nvPr/>
          </p:nvSpPr>
          <p:spPr>
            <a:xfrm>
              <a:off x="122613" y="2894528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5247346-AE36-4C08-9DAE-44D284874A79}"/>
                </a:ext>
              </a:extLst>
            </p:cNvPr>
            <p:cNvSpPr/>
            <p:nvPr/>
          </p:nvSpPr>
          <p:spPr>
            <a:xfrm>
              <a:off x="703638" y="4553467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4BBEDDF-C68F-4958-BCFE-9F7BB93F2133}"/>
                </a:ext>
              </a:extLst>
            </p:cNvPr>
            <p:cNvSpPr/>
            <p:nvPr/>
          </p:nvSpPr>
          <p:spPr>
            <a:xfrm>
              <a:off x="2494338" y="3084233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CFE979F-4C7F-4545-A4DB-497DACB2EA1C}"/>
                </a:ext>
              </a:extLst>
            </p:cNvPr>
            <p:cNvSpPr/>
            <p:nvPr/>
          </p:nvSpPr>
          <p:spPr>
            <a:xfrm>
              <a:off x="4332663" y="4020064"/>
              <a:ext cx="876300" cy="847725"/>
            </a:xfrm>
            <a:prstGeom prst="ellipse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53DFDF7-1F97-4B45-B04D-4AF1843BE39F}"/>
                </a:ext>
              </a:extLst>
            </p:cNvPr>
            <p:cNvSpPr/>
            <p:nvPr/>
          </p:nvSpPr>
          <p:spPr>
            <a:xfrm>
              <a:off x="4208838" y="1789628"/>
              <a:ext cx="876300" cy="847725"/>
            </a:xfrm>
            <a:prstGeom prst="ellipse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8FB8EAB-43B2-4017-A428-35255A93ED1B}"/>
                </a:ext>
              </a:extLst>
            </p:cNvPr>
            <p:cNvCxnSpPr>
              <a:stCxn id="8" idx="5"/>
            </p:cNvCxnSpPr>
            <p:nvPr/>
          </p:nvCxnSpPr>
          <p:spPr>
            <a:xfrm>
              <a:off x="2137407" y="2171894"/>
              <a:ext cx="604581" cy="968698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24A7F0-006E-4264-9B1B-6EB78A01B93B}"/>
                </a:ext>
              </a:extLst>
            </p:cNvPr>
            <p:cNvCxnSpPr>
              <a:cxnSpLocks/>
              <a:stCxn id="8" idx="6"/>
              <a:endCxn id="13" idx="2"/>
            </p:cNvCxnSpPr>
            <p:nvPr/>
          </p:nvCxnSpPr>
          <p:spPr>
            <a:xfrm>
              <a:off x="2265738" y="1872178"/>
              <a:ext cx="1943100" cy="341313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9543583-8875-4C41-9B6A-092EBC9D3C2F}"/>
                </a:ext>
              </a:extLst>
            </p:cNvPr>
            <p:cNvCxnSpPr>
              <a:cxnSpLocks/>
              <a:stCxn id="13" idx="4"/>
              <a:endCxn id="12" idx="0"/>
            </p:cNvCxnSpPr>
            <p:nvPr/>
          </p:nvCxnSpPr>
          <p:spPr>
            <a:xfrm>
              <a:off x="4646988" y="2637353"/>
              <a:ext cx="123825" cy="1382711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714F67-21D4-4329-885A-BAA50A3E49DE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>
              <a:off x="998913" y="3318391"/>
              <a:ext cx="1495425" cy="189705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7C3A298-B8C2-419F-9325-3D0BE2C7CD84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 flipV="1">
              <a:off x="1579938" y="4443927"/>
              <a:ext cx="2752725" cy="533403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1B51241-7D23-4F4A-8020-0B1AA053CC9C}"/>
                </a:ext>
              </a:extLst>
            </p:cNvPr>
            <p:cNvCxnSpPr>
              <a:cxnSpLocks/>
              <a:stCxn id="8" idx="3"/>
              <a:endCxn id="9" idx="7"/>
            </p:cNvCxnSpPr>
            <p:nvPr/>
          </p:nvCxnSpPr>
          <p:spPr>
            <a:xfrm flipH="1">
              <a:off x="870582" y="2171894"/>
              <a:ext cx="647187" cy="846780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A65E8CD-C018-4018-94D2-D2E9EFD3BDBF}"/>
                </a:ext>
              </a:extLst>
            </p:cNvPr>
            <p:cNvCxnSpPr>
              <a:cxnSpLocks/>
              <a:stCxn id="9" idx="4"/>
              <a:endCxn id="10" idx="1"/>
            </p:cNvCxnSpPr>
            <p:nvPr/>
          </p:nvCxnSpPr>
          <p:spPr>
            <a:xfrm>
              <a:off x="560763" y="3742253"/>
              <a:ext cx="271206" cy="935360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79B53AD-BB2D-4FD4-BBDA-7C5B28F2E4CD}"/>
              </a:ext>
            </a:extLst>
          </p:cNvPr>
          <p:cNvSpPr/>
          <p:nvPr/>
        </p:nvSpPr>
        <p:spPr>
          <a:xfrm>
            <a:off x="6873852" y="2777710"/>
            <a:ext cx="4787946" cy="84153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6F3B78-A38B-4AC1-8BF0-5ECEF6962553}"/>
              </a:ext>
            </a:extLst>
          </p:cNvPr>
          <p:cNvSpPr txBox="1"/>
          <p:nvPr/>
        </p:nvSpPr>
        <p:spPr>
          <a:xfrm>
            <a:off x="5704958" y="2895678"/>
            <a:ext cx="1290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Queue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DFB899-47AA-498F-AAEA-B7CBADF62672}"/>
              </a:ext>
            </a:extLst>
          </p:cNvPr>
          <p:cNvSpPr txBox="1"/>
          <p:nvPr/>
        </p:nvSpPr>
        <p:spPr>
          <a:xfrm>
            <a:off x="1172508" y="5469702"/>
            <a:ext cx="6317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Enqueue neighbors of v</a:t>
            </a:r>
            <a:r>
              <a:rPr lang="en-US" sz="2800" baseline="-25000" dirty="0"/>
              <a:t>1 </a:t>
            </a:r>
            <a:r>
              <a:rPr lang="en-US" sz="2800" dirty="0"/>
              <a:t>and mark them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340BDD-AE0C-4D8E-8854-7946BFF93033}"/>
              </a:ext>
            </a:extLst>
          </p:cNvPr>
          <p:cNvSpPr/>
          <p:nvPr/>
        </p:nvSpPr>
        <p:spPr>
          <a:xfrm>
            <a:off x="6930550" y="2827502"/>
            <a:ext cx="559522" cy="743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  <a:r>
              <a:rPr lang="en-US" sz="2800" baseline="-25000" dirty="0"/>
              <a:t>4</a:t>
            </a:r>
            <a:endParaRPr lang="en-US" baseline="-25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5B7AC1-AFA3-461B-9D42-B529DD680782}"/>
              </a:ext>
            </a:extLst>
          </p:cNvPr>
          <p:cNvSpPr/>
          <p:nvPr/>
        </p:nvSpPr>
        <p:spPr>
          <a:xfrm>
            <a:off x="7539767" y="2827502"/>
            <a:ext cx="559522" cy="743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  <a:r>
              <a:rPr lang="en-US" sz="2800" baseline="-25000" dirty="0"/>
              <a:t>3</a:t>
            </a:r>
            <a:endParaRPr lang="en-US" baseline="-25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A3A1EC-321C-41F0-9A39-19057638A595}"/>
              </a:ext>
            </a:extLst>
          </p:cNvPr>
          <p:cNvSpPr/>
          <p:nvPr/>
        </p:nvSpPr>
        <p:spPr>
          <a:xfrm>
            <a:off x="8150967" y="2826486"/>
            <a:ext cx="559522" cy="743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  <a:r>
              <a:rPr lang="en-US" sz="2800" baseline="-25000" dirty="0"/>
              <a:t>2</a:t>
            </a:r>
            <a:endParaRPr lang="en-US" baseline="-25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930B97-BA5B-4ACC-95ED-ABC3A5AD8E1E}"/>
              </a:ext>
            </a:extLst>
          </p:cNvPr>
          <p:cNvSpPr txBox="1"/>
          <p:nvPr/>
        </p:nvSpPr>
        <p:spPr>
          <a:xfrm>
            <a:off x="8064951" y="2343431"/>
            <a:ext cx="73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Front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C577F5-F06A-4360-9361-242EDE9157A0}"/>
              </a:ext>
            </a:extLst>
          </p:cNvPr>
          <p:cNvSpPr txBox="1"/>
          <p:nvPr/>
        </p:nvSpPr>
        <p:spPr>
          <a:xfrm>
            <a:off x="6844534" y="3639658"/>
            <a:ext cx="73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04E348A-0B9B-401C-912D-3014F382F029}"/>
              </a:ext>
            </a:extLst>
          </p:cNvPr>
          <p:cNvSpPr/>
          <p:nvPr/>
        </p:nvSpPr>
        <p:spPr>
          <a:xfrm>
            <a:off x="6496412" y="4667270"/>
            <a:ext cx="5486039" cy="4616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u="sng" dirty="0"/>
              <a:t>Visit Order:</a:t>
            </a:r>
            <a:r>
              <a:rPr lang="en-US" sz="2400" dirty="0"/>
              <a:t> </a:t>
            </a:r>
            <a:r>
              <a:rPr lang="en-US" sz="2400" b="1" dirty="0"/>
              <a:t>v</a:t>
            </a:r>
            <a:r>
              <a:rPr lang="en-US" sz="2400" b="1" baseline="-25000" dirty="0"/>
              <a:t>1</a:t>
            </a:r>
            <a:r>
              <a:rPr lang="en-US" sz="2400" b="1" dirty="0"/>
              <a:t> v</a:t>
            </a:r>
            <a:r>
              <a:rPr lang="en-US" sz="2400" b="1" baseline="-25000" dirty="0"/>
              <a:t>2</a:t>
            </a:r>
            <a:r>
              <a:rPr lang="en-US" sz="2400" b="1" dirty="0"/>
              <a:t> v</a:t>
            </a:r>
            <a:r>
              <a:rPr lang="en-US" sz="2400" b="1" baseline="-25000" dirty="0"/>
              <a:t>3</a:t>
            </a:r>
            <a:r>
              <a:rPr lang="en-US" sz="2400" b="1" dirty="0"/>
              <a:t> v</a:t>
            </a:r>
            <a:r>
              <a:rPr lang="en-US" sz="2400" b="1" baseline="-25000" dirty="0"/>
              <a:t>4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BF250B-16E1-4CBE-95D6-A2E8D11559B4}"/>
              </a:ext>
            </a:extLst>
          </p:cNvPr>
          <p:cNvSpPr txBox="1"/>
          <p:nvPr/>
        </p:nvSpPr>
        <p:spPr>
          <a:xfrm>
            <a:off x="100348" y="2439156"/>
            <a:ext cx="1274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distance = 0</a:t>
            </a:r>
            <a:endParaRPr lang="en-US" sz="1600" baseline="-25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C8293E3-A63B-4A41-ACA5-3CE10EBE03B7}"/>
              </a:ext>
            </a:extLst>
          </p:cNvPr>
          <p:cNvSpPr txBox="1"/>
          <p:nvPr/>
        </p:nvSpPr>
        <p:spPr>
          <a:xfrm>
            <a:off x="1769996" y="1286025"/>
            <a:ext cx="1274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distance = 1</a:t>
            </a:r>
            <a:endParaRPr lang="en-US" sz="1600" baseline="-25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5965EA-1E35-47C0-B41B-7BE8465EC415}"/>
              </a:ext>
            </a:extLst>
          </p:cNvPr>
          <p:cNvSpPr txBox="1"/>
          <p:nvPr/>
        </p:nvSpPr>
        <p:spPr>
          <a:xfrm>
            <a:off x="567201" y="5172084"/>
            <a:ext cx="1274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distance = 1</a:t>
            </a:r>
            <a:endParaRPr lang="en-US" sz="1600" baseline="-25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F424092-2561-4C55-8EE7-B7A95442CAD6}"/>
              </a:ext>
            </a:extLst>
          </p:cNvPr>
          <p:cNvSpPr txBox="1"/>
          <p:nvPr/>
        </p:nvSpPr>
        <p:spPr>
          <a:xfrm>
            <a:off x="2116637" y="2772443"/>
            <a:ext cx="1274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distance = 1</a:t>
            </a:r>
            <a:endParaRPr lang="en-US" sz="1600" baseline="-25000" dirty="0"/>
          </a:p>
        </p:txBody>
      </p:sp>
    </p:spTree>
    <p:extLst>
      <p:ext uri="{BB962C8B-B14F-4D97-AF65-F5344CB8AC3E}">
        <p14:creationId xmlns:p14="http://schemas.microsoft.com/office/powerpoint/2010/main" val="306701322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D3F8A-9074-4977-BC20-18ECA0781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findShortestPath</a:t>
            </a:r>
            <a:r>
              <a:rPr lang="en-US" dirty="0"/>
              <a:t>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6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A8635-E93C-4F82-A383-D2AA3C6A4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BFS(v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9B469-AC94-4FE6-B1EE-0A3D9FCFF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22D5F-9DB7-4583-BB74-CD2C6D26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482FF-5A0D-4B33-B4A5-5F1A785C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81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DD0FDB1-508A-43F0-8643-0C6567A69DED}"/>
              </a:ext>
            </a:extLst>
          </p:cNvPr>
          <p:cNvGrpSpPr/>
          <p:nvPr/>
        </p:nvGrpSpPr>
        <p:grpSpPr>
          <a:xfrm>
            <a:off x="472660" y="1694437"/>
            <a:ext cx="4246187" cy="3469125"/>
            <a:chOff x="122613" y="1448315"/>
            <a:chExt cx="5086350" cy="395287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41E0F6E-CFE8-4DDD-A446-ABDDACA12E17}"/>
                </a:ext>
              </a:extLst>
            </p:cNvPr>
            <p:cNvSpPr/>
            <p:nvPr/>
          </p:nvSpPr>
          <p:spPr>
            <a:xfrm>
              <a:off x="1389438" y="1448315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015DB0C-D404-4196-AA23-025B7BB73663}"/>
                </a:ext>
              </a:extLst>
            </p:cNvPr>
            <p:cNvSpPr/>
            <p:nvPr/>
          </p:nvSpPr>
          <p:spPr>
            <a:xfrm>
              <a:off x="122613" y="2894528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5247346-AE36-4C08-9DAE-44D284874A79}"/>
                </a:ext>
              </a:extLst>
            </p:cNvPr>
            <p:cNvSpPr/>
            <p:nvPr/>
          </p:nvSpPr>
          <p:spPr>
            <a:xfrm>
              <a:off x="703638" y="4553467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4BBEDDF-C68F-4958-BCFE-9F7BB93F2133}"/>
                </a:ext>
              </a:extLst>
            </p:cNvPr>
            <p:cNvSpPr/>
            <p:nvPr/>
          </p:nvSpPr>
          <p:spPr>
            <a:xfrm>
              <a:off x="2494338" y="3084233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CFE979F-4C7F-4545-A4DB-497DACB2EA1C}"/>
                </a:ext>
              </a:extLst>
            </p:cNvPr>
            <p:cNvSpPr/>
            <p:nvPr/>
          </p:nvSpPr>
          <p:spPr>
            <a:xfrm>
              <a:off x="4332663" y="4020064"/>
              <a:ext cx="876300" cy="847725"/>
            </a:xfrm>
            <a:prstGeom prst="ellipse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53DFDF7-1F97-4B45-B04D-4AF1843BE39F}"/>
                </a:ext>
              </a:extLst>
            </p:cNvPr>
            <p:cNvSpPr/>
            <p:nvPr/>
          </p:nvSpPr>
          <p:spPr>
            <a:xfrm>
              <a:off x="4208838" y="1789628"/>
              <a:ext cx="876300" cy="847725"/>
            </a:xfrm>
            <a:prstGeom prst="ellipse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8FB8EAB-43B2-4017-A428-35255A93ED1B}"/>
                </a:ext>
              </a:extLst>
            </p:cNvPr>
            <p:cNvCxnSpPr>
              <a:stCxn id="8" idx="5"/>
            </p:cNvCxnSpPr>
            <p:nvPr/>
          </p:nvCxnSpPr>
          <p:spPr>
            <a:xfrm>
              <a:off x="2137407" y="2171894"/>
              <a:ext cx="604581" cy="968698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24A7F0-006E-4264-9B1B-6EB78A01B93B}"/>
                </a:ext>
              </a:extLst>
            </p:cNvPr>
            <p:cNvCxnSpPr>
              <a:cxnSpLocks/>
              <a:stCxn id="8" idx="6"/>
              <a:endCxn id="13" idx="2"/>
            </p:cNvCxnSpPr>
            <p:nvPr/>
          </p:nvCxnSpPr>
          <p:spPr>
            <a:xfrm>
              <a:off x="2265738" y="1872178"/>
              <a:ext cx="1943100" cy="341313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9543583-8875-4C41-9B6A-092EBC9D3C2F}"/>
                </a:ext>
              </a:extLst>
            </p:cNvPr>
            <p:cNvCxnSpPr>
              <a:cxnSpLocks/>
              <a:stCxn id="13" idx="4"/>
              <a:endCxn id="12" idx="0"/>
            </p:cNvCxnSpPr>
            <p:nvPr/>
          </p:nvCxnSpPr>
          <p:spPr>
            <a:xfrm>
              <a:off x="4646988" y="2637353"/>
              <a:ext cx="123825" cy="1382711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714F67-21D4-4329-885A-BAA50A3E49DE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>
              <a:off x="998913" y="3318391"/>
              <a:ext cx="1495425" cy="189705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7C3A298-B8C2-419F-9325-3D0BE2C7CD84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 flipV="1">
              <a:off x="1579938" y="4443927"/>
              <a:ext cx="2752725" cy="533403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1B51241-7D23-4F4A-8020-0B1AA053CC9C}"/>
                </a:ext>
              </a:extLst>
            </p:cNvPr>
            <p:cNvCxnSpPr>
              <a:cxnSpLocks/>
              <a:stCxn id="8" idx="3"/>
              <a:endCxn id="9" idx="7"/>
            </p:cNvCxnSpPr>
            <p:nvPr/>
          </p:nvCxnSpPr>
          <p:spPr>
            <a:xfrm flipH="1">
              <a:off x="870582" y="2171894"/>
              <a:ext cx="647187" cy="846780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A65E8CD-C018-4018-94D2-D2E9EFD3BDBF}"/>
                </a:ext>
              </a:extLst>
            </p:cNvPr>
            <p:cNvCxnSpPr>
              <a:cxnSpLocks/>
              <a:stCxn id="9" idx="4"/>
              <a:endCxn id="10" idx="1"/>
            </p:cNvCxnSpPr>
            <p:nvPr/>
          </p:nvCxnSpPr>
          <p:spPr>
            <a:xfrm>
              <a:off x="560763" y="3742253"/>
              <a:ext cx="271206" cy="935360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79B53AD-BB2D-4FD4-BBDA-7C5B28F2E4CD}"/>
              </a:ext>
            </a:extLst>
          </p:cNvPr>
          <p:cNvSpPr/>
          <p:nvPr/>
        </p:nvSpPr>
        <p:spPr>
          <a:xfrm>
            <a:off x="6873852" y="2777710"/>
            <a:ext cx="4787946" cy="84153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6F3B78-A38B-4AC1-8BF0-5ECEF6962553}"/>
              </a:ext>
            </a:extLst>
          </p:cNvPr>
          <p:cNvSpPr txBox="1"/>
          <p:nvPr/>
        </p:nvSpPr>
        <p:spPr>
          <a:xfrm>
            <a:off x="5704958" y="2895678"/>
            <a:ext cx="1290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Queue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DFB899-47AA-498F-AAEA-B7CBADF62672}"/>
              </a:ext>
            </a:extLst>
          </p:cNvPr>
          <p:cNvSpPr txBox="1"/>
          <p:nvPr/>
        </p:nvSpPr>
        <p:spPr>
          <a:xfrm>
            <a:off x="1172509" y="5469702"/>
            <a:ext cx="4005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Dequeue v</a:t>
            </a:r>
            <a:r>
              <a:rPr lang="en-US" sz="2800" baseline="-25000" dirty="0"/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340BDD-AE0C-4D8E-8854-7946BFF93033}"/>
              </a:ext>
            </a:extLst>
          </p:cNvPr>
          <p:cNvSpPr/>
          <p:nvPr/>
        </p:nvSpPr>
        <p:spPr>
          <a:xfrm>
            <a:off x="6930550" y="2827502"/>
            <a:ext cx="559522" cy="743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  <a:r>
              <a:rPr lang="en-US" sz="2800" baseline="-25000" dirty="0"/>
              <a:t>4</a:t>
            </a:r>
            <a:endParaRPr lang="en-US" baseline="-25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5B7AC1-AFA3-461B-9D42-B529DD680782}"/>
              </a:ext>
            </a:extLst>
          </p:cNvPr>
          <p:cNvSpPr/>
          <p:nvPr/>
        </p:nvSpPr>
        <p:spPr>
          <a:xfrm>
            <a:off x="7539767" y="2827502"/>
            <a:ext cx="559522" cy="743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  <a:r>
              <a:rPr lang="en-US" sz="2800" baseline="-25000" dirty="0"/>
              <a:t>3</a:t>
            </a:r>
            <a:endParaRPr lang="en-US" baseline="-25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930B97-BA5B-4ACC-95ED-ABC3A5AD8E1E}"/>
              </a:ext>
            </a:extLst>
          </p:cNvPr>
          <p:cNvSpPr txBox="1"/>
          <p:nvPr/>
        </p:nvSpPr>
        <p:spPr>
          <a:xfrm>
            <a:off x="7490072" y="2333173"/>
            <a:ext cx="73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Front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C577F5-F06A-4360-9361-242EDE9157A0}"/>
              </a:ext>
            </a:extLst>
          </p:cNvPr>
          <p:cNvSpPr txBox="1"/>
          <p:nvPr/>
        </p:nvSpPr>
        <p:spPr>
          <a:xfrm>
            <a:off x="6844534" y="3639658"/>
            <a:ext cx="73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11122E0-88C3-4F1D-972B-3C499A273C30}"/>
              </a:ext>
            </a:extLst>
          </p:cNvPr>
          <p:cNvSpPr/>
          <p:nvPr/>
        </p:nvSpPr>
        <p:spPr>
          <a:xfrm>
            <a:off x="6496412" y="4667270"/>
            <a:ext cx="5486039" cy="4616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u="sng" dirty="0"/>
              <a:t>Visit Order:</a:t>
            </a:r>
            <a:r>
              <a:rPr lang="en-US" sz="2400" dirty="0"/>
              <a:t> </a:t>
            </a:r>
            <a:r>
              <a:rPr lang="en-US" sz="2400" b="1" dirty="0"/>
              <a:t>v</a:t>
            </a:r>
            <a:r>
              <a:rPr lang="en-US" sz="2400" b="1" baseline="-25000" dirty="0"/>
              <a:t>1</a:t>
            </a:r>
            <a:r>
              <a:rPr lang="en-US" sz="2400" b="1" dirty="0"/>
              <a:t> v</a:t>
            </a:r>
            <a:r>
              <a:rPr lang="en-US" sz="2400" b="1" baseline="-25000" dirty="0"/>
              <a:t>2</a:t>
            </a:r>
            <a:r>
              <a:rPr lang="en-US" sz="2400" b="1" dirty="0"/>
              <a:t> v</a:t>
            </a:r>
            <a:r>
              <a:rPr lang="en-US" sz="2400" b="1" baseline="-25000" dirty="0"/>
              <a:t>3</a:t>
            </a:r>
            <a:r>
              <a:rPr lang="en-US" sz="2400" b="1" dirty="0"/>
              <a:t> v</a:t>
            </a:r>
            <a:r>
              <a:rPr lang="en-US" sz="2400" b="1" baseline="-25000" dirty="0"/>
              <a:t>4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D2AF40-0269-47C3-B08E-D99E385F390D}"/>
              </a:ext>
            </a:extLst>
          </p:cNvPr>
          <p:cNvSpPr txBox="1"/>
          <p:nvPr/>
        </p:nvSpPr>
        <p:spPr>
          <a:xfrm>
            <a:off x="100348" y="2439156"/>
            <a:ext cx="1274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distance = 0</a:t>
            </a:r>
            <a:endParaRPr lang="en-US" sz="1600" baseline="-25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64ABB6-8C74-4C0A-905F-8CA7184499DD}"/>
              </a:ext>
            </a:extLst>
          </p:cNvPr>
          <p:cNvSpPr txBox="1"/>
          <p:nvPr/>
        </p:nvSpPr>
        <p:spPr>
          <a:xfrm>
            <a:off x="1769996" y="1286025"/>
            <a:ext cx="1274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distance = 1</a:t>
            </a:r>
            <a:endParaRPr lang="en-US" sz="1600" baseline="-25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B8578B-532B-43E0-9172-97E8724AB809}"/>
              </a:ext>
            </a:extLst>
          </p:cNvPr>
          <p:cNvSpPr txBox="1"/>
          <p:nvPr/>
        </p:nvSpPr>
        <p:spPr>
          <a:xfrm>
            <a:off x="567201" y="5172084"/>
            <a:ext cx="1274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distance = 1</a:t>
            </a:r>
            <a:endParaRPr lang="en-US" sz="1600" baseline="-25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7B2187-858C-46DF-AA0C-4992FCF2CE6E}"/>
              </a:ext>
            </a:extLst>
          </p:cNvPr>
          <p:cNvSpPr txBox="1"/>
          <p:nvPr/>
        </p:nvSpPr>
        <p:spPr>
          <a:xfrm>
            <a:off x="2116637" y="2772443"/>
            <a:ext cx="1274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distance = 1</a:t>
            </a:r>
            <a:endParaRPr lang="en-US" sz="1600" baseline="-25000" dirty="0"/>
          </a:p>
        </p:txBody>
      </p:sp>
    </p:spTree>
    <p:extLst>
      <p:ext uri="{BB962C8B-B14F-4D97-AF65-F5344CB8AC3E}">
        <p14:creationId xmlns:p14="http://schemas.microsoft.com/office/powerpoint/2010/main" val="112169479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D3F8A-9074-4977-BC20-18ECA0781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findShortestPath</a:t>
            </a:r>
            <a:r>
              <a:rPr lang="en-US" dirty="0"/>
              <a:t>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6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A8635-E93C-4F82-A383-D2AA3C6A4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BFS(v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9B469-AC94-4FE6-B1EE-0A3D9FCFF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22D5F-9DB7-4583-BB74-CD2C6D26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482FF-5A0D-4B33-B4A5-5F1A785C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82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DD0FDB1-508A-43F0-8643-0C6567A69DED}"/>
              </a:ext>
            </a:extLst>
          </p:cNvPr>
          <p:cNvGrpSpPr/>
          <p:nvPr/>
        </p:nvGrpSpPr>
        <p:grpSpPr>
          <a:xfrm>
            <a:off x="472660" y="1694437"/>
            <a:ext cx="4246187" cy="3469125"/>
            <a:chOff x="122613" y="1448315"/>
            <a:chExt cx="5086350" cy="395287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41E0F6E-CFE8-4DDD-A446-ABDDACA12E17}"/>
                </a:ext>
              </a:extLst>
            </p:cNvPr>
            <p:cNvSpPr/>
            <p:nvPr/>
          </p:nvSpPr>
          <p:spPr>
            <a:xfrm>
              <a:off x="1389438" y="1448315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015DB0C-D404-4196-AA23-025B7BB73663}"/>
                </a:ext>
              </a:extLst>
            </p:cNvPr>
            <p:cNvSpPr/>
            <p:nvPr/>
          </p:nvSpPr>
          <p:spPr>
            <a:xfrm>
              <a:off x="122613" y="2894528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5247346-AE36-4C08-9DAE-44D284874A79}"/>
                </a:ext>
              </a:extLst>
            </p:cNvPr>
            <p:cNvSpPr/>
            <p:nvPr/>
          </p:nvSpPr>
          <p:spPr>
            <a:xfrm>
              <a:off x="703638" y="4553467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4BBEDDF-C68F-4958-BCFE-9F7BB93F2133}"/>
                </a:ext>
              </a:extLst>
            </p:cNvPr>
            <p:cNvSpPr/>
            <p:nvPr/>
          </p:nvSpPr>
          <p:spPr>
            <a:xfrm>
              <a:off x="2494338" y="3084233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CFE979F-4C7F-4545-A4DB-497DACB2EA1C}"/>
                </a:ext>
              </a:extLst>
            </p:cNvPr>
            <p:cNvSpPr/>
            <p:nvPr/>
          </p:nvSpPr>
          <p:spPr>
            <a:xfrm>
              <a:off x="4332663" y="4020064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53DFDF7-1F97-4B45-B04D-4AF1843BE39F}"/>
                </a:ext>
              </a:extLst>
            </p:cNvPr>
            <p:cNvSpPr/>
            <p:nvPr/>
          </p:nvSpPr>
          <p:spPr>
            <a:xfrm>
              <a:off x="4208838" y="1789628"/>
              <a:ext cx="876300" cy="847725"/>
            </a:xfrm>
            <a:prstGeom prst="ellipse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8FB8EAB-43B2-4017-A428-35255A93ED1B}"/>
                </a:ext>
              </a:extLst>
            </p:cNvPr>
            <p:cNvCxnSpPr>
              <a:stCxn id="8" idx="5"/>
            </p:cNvCxnSpPr>
            <p:nvPr/>
          </p:nvCxnSpPr>
          <p:spPr>
            <a:xfrm>
              <a:off x="2137407" y="2171894"/>
              <a:ext cx="604581" cy="968698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24A7F0-006E-4264-9B1B-6EB78A01B93B}"/>
                </a:ext>
              </a:extLst>
            </p:cNvPr>
            <p:cNvCxnSpPr>
              <a:cxnSpLocks/>
              <a:stCxn id="8" idx="6"/>
              <a:endCxn id="13" idx="2"/>
            </p:cNvCxnSpPr>
            <p:nvPr/>
          </p:nvCxnSpPr>
          <p:spPr>
            <a:xfrm>
              <a:off x="2265738" y="1872178"/>
              <a:ext cx="1943100" cy="341313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9543583-8875-4C41-9B6A-092EBC9D3C2F}"/>
                </a:ext>
              </a:extLst>
            </p:cNvPr>
            <p:cNvCxnSpPr>
              <a:cxnSpLocks/>
              <a:stCxn id="13" idx="4"/>
              <a:endCxn id="12" idx="0"/>
            </p:cNvCxnSpPr>
            <p:nvPr/>
          </p:nvCxnSpPr>
          <p:spPr>
            <a:xfrm>
              <a:off x="4646988" y="2637353"/>
              <a:ext cx="123825" cy="1382711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714F67-21D4-4329-885A-BAA50A3E49DE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>
              <a:off x="998913" y="3318391"/>
              <a:ext cx="1495425" cy="189705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7C3A298-B8C2-419F-9325-3D0BE2C7CD84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 flipV="1">
              <a:off x="1579938" y="4443927"/>
              <a:ext cx="2752725" cy="533403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1B51241-7D23-4F4A-8020-0B1AA053CC9C}"/>
                </a:ext>
              </a:extLst>
            </p:cNvPr>
            <p:cNvCxnSpPr>
              <a:cxnSpLocks/>
              <a:stCxn id="8" idx="3"/>
              <a:endCxn id="9" idx="7"/>
            </p:cNvCxnSpPr>
            <p:nvPr/>
          </p:nvCxnSpPr>
          <p:spPr>
            <a:xfrm flipH="1">
              <a:off x="870582" y="2171894"/>
              <a:ext cx="647187" cy="846780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A65E8CD-C018-4018-94D2-D2E9EFD3BDBF}"/>
                </a:ext>
              </a:extLst>
            </p:cNvPr>
            <p:cNvCxnSpPr>
              <a:cxnSpLocks/>
              <a:stCxn id="9" idx="4"/>
              <a:endCxn id="10" idx="1"/>
            </p:cNvCxnSpPr>
            <p:nvPr/>
          </p:nvCxnSpPr>
          <p:spPr>
            <a:xfrm>
              <a:off x="560763" y="3742253"/>
              <a:ext cx="271206" cy="935360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79B53AD-BB2D-4FD4-BBDA-7C5B28F2E4CD}"/>
              </a:ext>
            </a:extLst>
          </p:cNvPr>
          <p:cNvSpPr/>
          <p:nvPr/>
        </p:nvSpPr>
        <p:spPr>
          <a:xfrm>
            <a:off x="6873852" y="2777710"/>
            <a:ext cx="4787946" cy="84153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6F3B78-A38B-4AC1-8BF0-5ECEF6962553}"/>
              </a:ext>
            </a:extLst>
          </p:cNvPr>
          <p:cNvSpPr txBox="1"/>
          <p:nvPr/>
        </p:nvSpPr>
        <p:spPr>
          <a:xfrm>
            <a:off x="5704958" y="2895678"/>
            <a:ext cx="1290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Queue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DFB899-47AA-498F-AAEA-B7CBADF62672}"/>
              </a:ext>
            </a:extLst>
          </p:cNvPr>
          <p:cNvSpPr txBox="1"/>
          <p:nvPr/>
        </p:nvSpPr>
        <p:spPr>
          <a:xfrm>
            <a:off x="1172508" y="5469702"/>
            <a:ext cx="6142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Enqueue neighbors of v</a:t>
            </a:r>
            <a:r>
              <a:rPr lang="en-US" sz="2800" baseline="-25000" dirty="0"/>
              <a:t>2 </a:t>
            </a:r>
            <a:r>
              <a:rPr lang="en-US" sz="2800" dirty="0"/>
              <a:t>and mark them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340BDD-AE0C-4D8E-8854-7946BFF93033}"/>
              </a:ext>
            </a:extLst>
          </p:cNvPr>
          <p:cNvSpPr/>
          <p:nvPr/>
        </p:nvSpPr>
        <p:spPr>
          <a:xfrm>
            <a:off x="7556720" y="2827502"/>
            <a:ext cx="559522" cy="743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  <a:r>
              <a:rPr lang="en-US" sz="2800" baseline="-25000" dirty="0"/>
              <a:t>4</a:t>
            </a:r>
            <a:endParaRPr lang="en-US" baseline="-25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5B7AC1-AFA3-461B-9D42-B529DD680782}"/>
              </a:ext>
            </a:extLst>
          </p:cNvPr>
          <p:cNvSpPr/>
          <p:nvPr/>
        </p:nvSpPr>
        <p:spPr>
          <a:xfrm>
            <a:off x="8165937" y="2827502"/>
            <a:ext cx="559522" cy="743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  <a:r>
              <a:rPr lang="en-US" sz="2800" baseline="-25000" dirty="0"/>
              <a:t>3</a:t>
            </a:r>
            <a:endParaRPr lang="en-US" baseline="-25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930B97-BA5B-4ACC-95ED-ABC3A5AD8E1E}"/>
              </a:ext>
            </a:extLst>
          </p:cNvPr>
          <p:cNvSpPr txBox="1"/>
          <p:nvPr/>
        </p:nvSpPr>
        <p:spPr>
          <a:xfrm>
            <a:off x="8116242" y="2333173"/>
            <a:ext cx="73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Front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C577F5-F06A-4360-9361-242EDE9157A0}"/>
              </a:ext>
            </a:extLst>
          </p:cNvPr>
          <p:cNvSpPr txBox="1"/>
          <p:nvPr/>
        </p:nvSpPr>
        <p:spPr>
          <a:xfrm>
            <a:off x="6834599" y="3639658"/>
            <a:ext cx="73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C7FB31E-DB15-459E-8ECD-59F6858A93DA}"/>
              </a:ext>
            </a:extLst>
          </p:cNvPr>
          <p:cNvSpPr/>
          <p:nvPr/>
        </p:nvSpPr>
        <p:spPr>
          <a:xfrm>
            <a:off x="6947503" y="2826486"/>
            <a:ext cx="559522" cy="743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  <a:r>
              <a:rPr lang="en-US" sz="2800" baseline="-25000" dirty="0"/>
              <a:t>5</a:t>
            </a:r>
            <a:endParaRPr lang="en-US" baseline="-25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2C5C589-8D65-49AB-AB70-C43EC76D550A}"/>
              </a:ext>
            </a:extLst>
          </p:cNvPr>
          <p:cNvSpPr/>
          <p:nvPr/>
        </p:nvSpPr>
        <p:spPr>
          <a:xfrm>
            <a:off x="6496412" y="4667270"/>
            <a:ext cx="5486039" cy="4616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u="sng" dirty="0"/>
              <a:t>Visit Order:</a:t>
            </a:r>
            <a:r>
              <a:rPr lang="en-US" sz="2400" dirty="0"/>
              <a:t> </a:t>
            </a:r>
            <a:r>
              <a:rPr lang="en-US" sz="2400" b="1" dirty="0"/>
              <a:t>v</a:t>
            </a:r>
            <a:r>
              <a:rPr lang="en-US" sz="2400" b="1" baseline="-25000" dirty="0"/>
              <a:t>1</a:t>
            </a:r>
            <a:r>
              <a:rPr lang="en-US" sz="2400" b="1" dirty="0"/>
              <a:t> v</a:t>
            </a:r>
            <a:r>
              <a:rPr lang="en-US" sz="2400" b="1" baseline="-25000" dirty="0"/>
              <a:t>2</a:t>
            </a:r>
            <a:r>
              <a:rPr lang="en-US" sz="2400" b="1" dirty="0"/>
              <a:t> v</a:t>
            </a:r>
            <a:r>
              <a:rPr lang="en-US" sz="2400" b="1" baseline="-25000" dirty="0"/>
              <a:t>3</a:t>
            </a:r>
            <a:r>
              <a:rPr lang="en-US" sz="2400" b="1" dirty="0"/>
              <a:t> v</a:t>
            </a:r>
            <a:r>
              <a:rPr lang="en-US" sz="2400" b="1" baseline="-25000" dirty="0"/>
              <a:t>4 </a:t>
            </a:r>
            <a:r>
              <a:rPr lang="en-US" sz="2400" b="1" dirty="0"/>
              <a:t>v</a:t>
            </a:r>
            <a:r>
              <a:rPr lang="en-US" sz="2400" b="1" baseline="-25000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3BE671-7324-436C-A76E-666C9A97789D}"/>
              </a:ext>
            </a:extLst>
          </p:cNvPr>
          <p:cNvSpPr txBox="1"/>
          <p:nvPr/>
        </p:nvSpPr>
        <p:spPr>
          <a:xfrm>
            <a:off x="100348" y="2439156"/>
            <a:ext cx="1274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distance = 0</a:t>
            </a:r>
            <a:endParaRPr lang="en-US" sz="1600" baseline="-25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C84EA1-78C9-4183-8E0F-8DF31732B493}"/>
              </a:ext>
            </a:extLst>
          </p:cNvPr>
          <p:cNvSpPr txBox="1"/>
          <p:nvPr/>
        </p:nvSpPr>
        <p:spPr>
          <a:xfrm>
            <a:off x="1769996" y="1286025"/>
            <a:ext cx="1274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distance = 1</a:t>
            </a:r>
            <a:endParaRPr lang="en-US" sz="1600" baseline="-25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7E010A-1940-44CA-A781-7097E32968D2}"/>
              </a:ext>
            </a:extLst>
          </p:cNvPr>
          <p:cNvSpPr txBox="1"/>
          <p:nvPr/>
        </p:nvSpPr>
        <p:spPr>
          <a:xfrm>
            <a:off x="567201" y="5172084"/>
            <a:ext cx="1274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distance = 1</a:t>
            </a:r>
            <a:endParaRPr lang="en-US" sz="1600" baseline="-25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E61FC4-4E4E-48B9-9B06-6E3B3AD9ADEE}"/>
              </a:ext>
            </a:extLst>
          </p:cNvPr>
          <p:cNvSpPr txBox="1"/>
          <p:nvPr/>
        </p:nvSpPr>
        <p:spPr>
          <a:xfrm>
            <a:off x="2116637" y="2772443"/>
            <a:ext cx="1274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distance = 1</a:t>
            </a:r>
            <a:endParaRPr lang="en-US" sz="1600" baseline="-25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1C24D7-95E4-461F-BCB2-741DBAE92133}"/>
              </a:ext>
            </a:extLst>
          </p:cNvPr>
          <p:cNvSpPr txBox="1"/>
          <p:nvPr/>
        </p:nvSpPr>
        <p:spPr>
          <a:xfrm>
            <a:off x="3753920" y="4725721"/>
            <a:ext cx="1274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distance = 2</a:t>
            </a:r>
            <a:endParaRPr lang="en-US" sz="1600" baseline="-25000" dirty="0"/>
          </a:p>
        </p:txBody>
      </p:sp>
    </p:spTree>
    <p:extLst>
      <p:ext uri="{BB962C8B-B14F-4D97-AF65-F5344CB8AC3E}">
        <p14:creationId xmlns:p14="http://schemas.microsoft.com/office/powerpoint/2010/main" val="156642358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D3F8A-9074-4977-BC20-18ECA0781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findShortestPath</a:t>
            </a:r>
            <a:r>
              <a:rPr lang="en-US" dirty="0"/>
              <a:t>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6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A8635-E93C-4F82-A383-D2AA3C6A4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BFS(v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9B469-AC94-4FE6-B1EE-0A3D9FCFF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22D5F-9DB7-4583-BB74-CD2C6D26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482FF-5A0D-4B33-B4A5-5F1A785C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83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DD0FDB1-508A-43F0-8643-0C6567A69DED}"/>
              </a:ext>
            </a:extLst>
          </p:cNvPr>
          <p:cNvGrpSpPr/>
          <p:nvPr/>
        </p:nvGrpSpPr>
        <p:grpSpPr>
          <a:xfrm>
            <a:off x="472660" y="1694437"/>
            <a:ext cx="4246187" cy="3469125"/>
            <a:chOff x="122613" y="1448315"/>
            <a:chExt cx="5086350" cy="395287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41E0F6E-CFE8-4DDD-A446-ABDDACA12E17}"/>
                </a:ext>
              </a:extLst>
            </p:cNvPr>
            <p:cNvSpPr/>
            <p:nvPr/>
          </p:nvSpPr>
          <p:spPr>
            <a:xfrm>
              <a:off x="1389438" y="1448315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015DB0C-D404-4196-AA23-025B7BB73663}"/>
                </a:ext>
              </a:extLst>
            </p:cNvPr>
            <p:cNvSpPr/>
            <p:nvPr/>
          </p:nvSpPr>
          <p:spPr>
            <a:xfrm>
              <a:off x="122613" y="2894528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5247346-AE36-4C08-9DAE-44D284874A79}"/>
                </a:ext>
              </a:extLst>
            </p:cNvPr>
            <p:cNvSpPr/>
            <p:nvPr/>
          </p:nvSpPr>
          <p:spPr>
            <a:xfrm>
              <a:off x="703638" y="4553467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4BBEDDF-C68F-4958-BCFE-9F7BB93F2133}"/>
                </a:ext>
              </a:extLst>
            </p:cNvPr>
            <p:cNvSpPr/>
            <p:nvPr/>
          </p:nvSpPr>
          <p:spPr>
            <a:xfrm>
              <a:off x="2494338" y="3084233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CFE979F-4C7F-4545-A4DB-497DACB2EA1C}"/>
                </a:ext>
              </a:extLst>
            </p:cNvPr>
            <p:cNvSpPr/>
            <p:nvPr/>
          </p:nvSpPr>
          <p:spPr>
            <a:xfrm>
              <a:off x="4332663" y="4020064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53DFDF7-1F97-4B45-B04D-4AF1843BE39F}"/>
                </a:ext>
              </a:extLst>
            </p:cNvPr>
            <p:cNvSpPr/>
            <p:nvPr/>
          </p:nvSpPr>
          <p:spPr>
            <a:xfrm>
              <a:off x="4208838" y="1789628"/>
              <a:ext cx="876300" cy="847725"/>
            </a:xfrm>
            <a:prstGeom prst="ellipse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8FB8EAB-43B2-4017-A428-35255A93ED1B}"/>
                </a:ext>
              </a:extLst>
            </p:cNvPr>
            <p:cNvCxnSpPr>
              <a:stCxn id="8" idx="5"/>
            </p:cNvCxnSpPr>
            <p:nvPr/>
          </p:nvCxnSpPr>
          <p:spPr>
            <a:xfrm>
              <a:off x="2137407" y="2171894"/>
              <a:ext cx="604581" cy="968698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24A7F0-006E-4264-9B1B-6EB78A01B93B}"/>
                </a:ext>
              </a:extLst>
            </p:cNvPr>
            <p:cNvCxnSpPr>
              <a:cxnSpLocks/>
              <a:stCxn id="8" idx="6"/>
              <a:endCxn id="13" idx="2"/>
            </p:cNvCxnSpPr>
            <p:nvPr/>
          </p:nvCxnSpPr>
          <p:spPr>
            <a:xfrm>
              <a:off x="2265738" y="1872178"/>
              <a:ext cx="1943100" cy="341313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9543583-8875-4C41-9B6A-092EBC9D3C2F}"/>
                </a:ext>
              </a:extLst>
            </p:cNvPr>
            <p:cNvCxnSpPr>
              <a:cxnSpLocks/>
              <a:stCxn id="13" idx="4"/>
              <a:endCxn id="12" idx="0"/>
            </p:cNvCxnSpPr>
            <p:nvPr/>
          </p:nvCxnSpPr>
          <p:spPr>
            <a:xfrm>
              <a:off x="4646988" y="2637353"/>
              <a:ext cx="123825" cy="1382711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714F67-21D4-4329-885A-BAA50A3E49DE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>
              <a:off x="998913" y="3318391"/>
              <a:ext cx="1495425" cy="189705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7C3A298-B8C2-419F-9325-3D0BE2C7CD84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 flipV="1">
              <a:off x="1579938" y="4443927"/>
              <a:ext cx="2752725" cy="533403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1B51241-7D23-4F4A-8020-0B1AA053CC9C}"/>
                </a:ext>
              </a:extLst>
            </p:cNvPr>
            <p:cNvCxnSpPr>
              <a:cxnSpLocks/>
              <a:stCxn id="8" idx="3"/>
              <a:endCxn id="9" idx="7"/>
            </p:cNvCxnSpPr>
            <p:nvPr/>
          </p:nvCxnSpPr>
          <p:spPr>
            <a:xfrm flipH="1">
              <a:off x="870582" y="2171894"/>
              <a:ext cx="647187" cy="846780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A65E8CD-C018-4018-94D2-D2E9EFD3BDBF}"/>
                </a:ext>
              </a:extLst>
            </p:cNvPr>
            <p:cNvCxnSpPr>
              <a:cxnSpLocks/>
              <a:stCxn id="9" idx="4"/>
              <a:endCxn id="10" idx="1"/>
            </p:cNvCxnSpPr>
            <p:nvPr/>
          </p:nvCxnSpPr>
          <p:spPr>
            <a:xfrm>
              <a:off x="560763" y="3742253"/>
              <a:ext cx="271206" cy="935360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79B53AD-BB2D-4FD4-BBDA-7C5B28F2E4CD}"/>
              </a:ext>
            </a:extLst>
          </p:cNvPr>
          <p:cNvSpPr/>
          <p:nvPr/>
        </p:nvSpPr>
        <p:spPr>
          <a:xfrm>
            <a:off x="6873852" y="2777710"/>
            <a:ext cx="4787946" cy="84153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6F3B78-A38B-4AC1-8BF0-5ECEF6962553}"/>
              </a:ext>
            </a:extLst>
          </p:cNvPr>
          <p:cNvSpPr txBox="1"/>
          <p:nvPr/>
        </p:nvSpPr>
        <p:spPr>
          <a:xfrm>
            <a:off x="5704958" y="2895678"/>
            <a:ext cx="1290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Queue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DFB899-47AA-498F-AAEA-B7CBADF62672}"/>
              </a:ext>
            </a:extLst>
          </p:cNvPr>
          <p:cNvSpPr txBox="1"/>
          <p:nvPr/>
        </p:nvSpPr>
        <p:spPr>
          <a:xfrm>
            <a:off x="1172508" y="5469702"/>
            <a:ext cx="5337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Dequeue v</a:t>
            </a:r>
            <a:r>
              <a:rPr lang="en-US" sz="2800" baseline="-25000" dirty="0"/>
              <a:t>3</a:t>
            </a:r>
            <a:endParaRPr lang="en-US" sz="28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340BDD-AE0C-4D8E-8854-7946BFF93033}"/>
              </a:ext>
            </a:extLst>
          </p:cNvPr>
          <p:cNvSpPr/>
          <p:nvPr/>
        </p:nvSpPr>
        <p:spPr>
          <a:xfrm>
            <a:off x="7556720" y="2827502"/>
            <a:ext cx="559522" cy="743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  <a:r>
              <a:rPr lang="en-US" sz="2800" baseline="-25000" dirty="0"/>
              <a:t>4</a:t>
            </a:r>
            <a:endParaRPr lang="en-US" baseline="-25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930B97-BA5B-4ACC-95ED-ABC3A5AD8E1E}"/>
              </a:ext>
            </a:extLst>
          </p:cNvPr>
          <p:cNvSpPr txBox="1"/>
          <p:nvPr/>
        </p:nvSpPr>
        <p:spPr>
          <a:xfrm>
            <a:off x="7509958" y="2333173"/>
            <a:ext cx="73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Front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C577F5-F06A-4360-9361-242EDE9157A0}"/>
              </a:ext>
            </a:extLst>
          </p:cNvPr>
          <p:cNvSpPr txBox="1"/>
          <p:nvPr/>
        </p:nvSpPr>
        <p:spPr>
          <a:xfrm>
            <a:off x="6834599" y="3639658"/>
            <a:ext cx="73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C7FB31E-DB15-459E-8ECD-59F6858A93DA}"/>
              </a:ext>
            </a:extLst>
          </p:cNvPr>
          <p:cNvSpPr/>
          <p:nvPr/>
        </p:nvSpPr>
        <p:spPr>
          <a:xfrm>
            <a:off x="6947503" y="2826486"/>
            <a:ext cx="559522" cy="743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  <a:r>
              <a:rPr lang="en-US" sz="2800" baseline="-25000" dirty="0"/>
              <a:t>5</a:t>
            </a:r>
            <a:endParaRPr lang="en-US" baseline="-25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FAB8EF-19BA-4D25-812D-A18425F77711}"/>
              </a:ext>
            </a:extLst>
          </p:cNvPr>
          <p:cNvSpPr/>
          <p:nvPr/>
        </p:nvSpPr>
        <p:spPr>
          <a:xfrm>
            <a:off x="6496412" y="4667270"/>
            <a:ext cx="5486039" cy="4616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u="sng" dirty="0"/>
              <a:t>Visit Order:</a:t>
            </a:r>
            <a:r>
              <a:rPr lang="en-US" sz="2400" dirty="0"/>
              <a:t> </a:t>
            </a:r>
            <a:r>
              <a:rPr lang="en-US" sz="2400" b="1" dirty="0"/>
              <a:t>v</a:t>
            </a:r>
            <a:r>
              <a:rPr lang="en-US" sz="2400" b="1" baseline="-25000" dirty="0"/>
              <a:t>1</a:t>
            </a:r>
            <a:r>
              <a:rPr lang="en-US" sz="2400" b="1" dirty="0"/>
              <a:t> v</a:t>
            </a:r>
            <a:r>
              <a:rPr lang="en-US" sz="2400" b="1" baseline="-25000" dirty="0"/>
              <a:t>2</a:t>
            </a:r>
            <a:r>
              <a:rPr lang="en-US" sz="2400" b="1" dirty="0"/>
              <a:t> v</a:t>
            </a:r>
            <a:r>
              <a:rPr lang="en-US" sz="2400" b="1" baseline="-25000" dirty="0"/>
              <a:t>3</a:t>
            </a:r>
            <a:r>
              <a:rPr lang="en-US" sz="2400" b="1" dirty="0"/>
              <a:t> v</a:t>
            </a:r>
            <a:r>
              <a:rPr lang="en-US" sz="2400" b="1" baseline="-25000" dirty="0"/>
              <a:t>4 </a:t>
            </a:r>
            <a:r>
              <a:rPr lang="en-US" sz="2400" b="1" dirty="0"/>
              <a:t>v</a:t>
            </a:r>
            <a:r>
              <a:rPr lang="en-US" sz="2400" b="1" baseline="-25000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AD0CC4-535F-4E18-A804-422036608D6E}"/>
              </a:ext>
            </a:extLst>
          </p:cNvPr>
          <p:cNvSpPr txBox="1"/>
          <p:nvPr/>
        </p:nvSpPr>
        <p:spPr>
          <a:xfrm>
            <a:off x="100348" y="2439156"/>
            <a:ext cx="1274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distance = 0</a:t>
            </a:r>
            <a:endParaRPr lang="en-US" sz="1600" baseline="-25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FC88B1-9CDE-4278-9EC4-433375D919A1}"/>
              </a:ext>
            </a:extLst>
          </p:cNvPr>
          <p:cNvSpPr txBox="1"/>
          <p:nvPr/>
        </p:nvSpPr>
        <p:spPr>
          <a:xfrm>
            <a:off x="1769996" y="1286025"/>
            <a:ext cx="1274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distance = 1</a:t>
            </a:r>
            <a:endParaRPr lang="en-US" sz="1600" baseline="-25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E38DE9-3859-4D92-B2AA-33566960920C}"/>
              </a:ext>
            </a:extLst>
          </p:cNvPr>
          <p:cNvSpPr txBox="1"/>
          <p:nvPr/>
        </p:nvSpPr>
        <p:spPr>
          <a:xfrm>
            <a:off x="567201" y="5172084"/>
            <a:ext cx="1274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distance = 1</a:t>
            </a:r>
            <a:endParaRPr lang="en-US" sz="1600" baseline="-25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93B0073-C622-4CA8-A2C1-F05C63099E61}"/>
              </a:ext>
            </a:extLst>
          </p:cNvPr>
          <p:cNvSpPr txBox="1"/>
          <p:nvPr/>
        </p:nvSpPr>
        <p:spPr>
          <a:xfrm>
            <a:off x="2116637" y="2772443"/>
            <a:ext cx="1274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distance = 1</a:t>
            </a:r>
            <a:endParaRPr lang="en-US" sz="1600" baseline="-25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8265E36-B13C-403B-931E-CAA2F5262924}"/>
              </a:ext>
            </a:extLst>
          </p:cNvPr>
          <p:cNvSpPr txBox="1"/>
          <p:nvPr/>
        </p:nvSpPr>
        <p:spPr>
          <a:xfrm>
            <a:off x="3753920" y="4725721"/>
            <a:ext cx="1274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distance = 2</a:t>
            </a:r>
            <a:endParaRPr lang="en-US" sz="1600" baseline="-25000" dirty="0"/>
          </a:p>
        </p:txBody>
      </p:sp>
    </p:spTree>
    <p:extLst>
      <p:ext uri="{BB962C8B-B14F-4D97-AF65-F5344CB8AC3E}">
        <p14:creationId xmlns:p14="http://schemas.microsoft.com/office/powerpoint/2010/main" val="345348641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D3F8A-9074-4977-BC20-18ECA0781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findShortestPath</a:t>
            </a:r>
            <a:r>
              <a:rPr lang="en-US" dirty="0"/>
              <a:t>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6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A8635-E93C-4F82-A383-D2AA3C6A4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BFS(v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9B469-AC94-4FE6-B1EE-0A3D9FCFF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22D5F-9DB7-4583-BB74-CD2C6D26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482FF-5A0D-4B33-B4A5-5F1A785C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84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DD0FDB1-508A-43F0-8643-0C6567A69DED}"/>
              </a:ext>
            </a:extLst>
          </p:cNvPr>
          <p:cNvGrpSpPr/>
          <p:nvPr/>
        </p:nvGrpSpPr>
        <p:grpSpPr>
          <a:xfrm>
            <a:off x="472660" y="1694437"/>
            <a:ext cx="4246187" cy="3469125"/>
            <a:chOff x="122613" y="1448315"/>
            <a:chExt cx="5086350" cy="395287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41E0F6E-CFE8-4DDD-A446-ABDDACA12E17}"/>
                </a:ext>
              </a:extLst>
            </p:cNvPr>
            <p:cNvSpPr/>
            <p:nvPr/>
          </p:nvSpPr>
          <p:spPr>
            <a:xfrm>
              <a:off x="1389438" y="1448315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015DB0C-D404-4196-AA23-025B7BB73663}"/>
                </a:ext>
              </a:extLst>
            </p:cNvPr>
            <p:cNvSpPr/>
            <p:nvPr/>
          </p:nvSpPr>
          <p:spPr>
            <a:xfrm>
              <a:off x="122613" y="2894528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5247346-AE36-4C08-9DAE-44D284874A79}"/>
                </a:ext>
              </a:extLst>
            </p:cNvPr>
            <p:cNvSpPr/>
            <p:nvPr/>
          </p:nvSpPr>
          <p:spPr>
            <a:xfrm>
              <a:off x="703638" y="4553467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4BBEDDF-C68F-4958-BCFE-9F7BB93F2133}"/>
                </a:ext>
              </a:extLst>
            </p:cNvPr>
            <p:cNvSpPr/>
            <p:nvPr/>
          </p:nvSpPr>
          <p:spPr>
            <a:xfrm>
              <a:off x="2494338" y="3084233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CFE979F-4C7F-4545-A4DB-497DACB2EA1C}"/>
                </a:ext>
              </a:extLst>
            </p:cNvPr>
            <p:cNvSpPr/>
            <p:nvPr/>
          </p:nvSpPr>
          <p:spPr>
            <a:xfrm>
              <a:off x="4332663" y="4020064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53DFDF7-1F97-4B45-B04D-4AF1843BE39F}"/>
                </a:ext>
              </a:extLst>
            </p:cNvPr>
            <p:cNvSpPr/>
            <p:nvPr/>
          </p:nvSpPr>
          <p:spPr>
            <a:xfrm>
              <a:off x="4208838" y="1789628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8FB8EAB-43B2-4017-A428-35255A93ED1B}"/>
                </a:ext>
              </a:extLst>
            </p:cNvPr>
            <p:cNvCxnSpPr>
              <a:stCxn id="8" idx="5"/>
            </p:cNvCxnSpPr>
            <p:nvPr/>
          </p:nvCxnSpPr>
          <p:spPr>
            <a:xfrm>
              <a:off x="2137407" y="2171894"/>
              <a:ext cx="604581" cy="968698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24A7F0-006E-4264-9B1B-6EB78A01B93B}"/>
                </a:ext>
              </a:extLst>
            </p:cNvPr>
            <p:cNvCxnSpPr>
              <a:cxnSpLocks/>
              <a:stCxn id="8" idx="6"/>
              <a:endCxn id="13" idx="2"/>
            </p:cNvCxnSpPr>
            <p:nvPr/>
          </p:nvCxnSpPr>
          <p:spPr>
            <a:xfrm>
              <a:off x="2265738" y="1872178"/>
              <a:ext cx="1943100" cy="341313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9543583-8875-4C41-9B6A-092EBC9D3C2F}"/>
                </a:ext>
              </a:extLst>
            </p:cNvPr>
            <p:cNvCxnSpPr>
              <a:cxnSpLocks/>
              <a:stCxn id="13" idx="4"/>
              <a:endCxn id="12" idx="0"/>
            </p:cNvCxnSpPr>
            <p:nvPr/>
          </p:nvCxnSpPr>
          <p:spPr>
            <a:xfrm>
              <a:off x="4646988" y="2637353"/>
              <a:ext cx="123825" cy="1382711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714F67-21D4-4329-885A-BAA50A3E49DE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>
              <a:off x="998913" y="3318391"/>
              <a:ext cx="1495425" cy="189705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7C3A298-B8C2-419F-9325-3D0BE2C7CD84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 flipV="1">
              <a:off x="1579938" y="4443927"/>
              <a:ext cx="2752725" cy="533403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1B51241-7D23-4F4A-8020-0B1AA053CC9C}"/>
                </a:ext>
              </a:extLst>
            </p:cNvPr>
            <p:cNvCxnSpPr>
              <a:cxnSpLocks/>
              <a:stCxn id="8" idx="3"/>
              <a:endCxn id="9" idx="7"/>
            </p:cNvCxnSpPr>
            <p:nvPr/>
          </p:nvCxnSpPr>
          <p:spPr>
            <a:xfrm flipH="1">
              <a:off x="870582" y="2171894"/>
              <a:ext cx="647187" cy="846780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A65E8CD-C018-4018-94D2-D2E9EFD3BDBF}"/>
                </a:ext>
              </a:extLst>
            </p:cNvPr>
            <p:cNvCxnSpPr>
              <a:cxnSpLocks/>
              <a:stCxn id="9" idx="4"/>
              <a:endCxn id="10" idx="1"/>
            </p:cNvCxnSpPr>
            <p:nvPr/>
          </p:nvCxnSpPr>
          <p:spPr>
            <a:xfrm>
              <a:off x="560763" y="3742253"/>
              <a:ext cx="271206" cy="935360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79B53AD-BB2D-4FD4-BBDA-7C5B28F2E4CD}"/>
              </a:ext>
            </a:extLst>
          </p:cNvPr>
          <p:cNvSpPr/>
          <p:nvPr/>
        </p:nvSpPr>
        <p:spPr>
          <a:xfrm>
            <a:off x="6873852" y="2777710"/>
            <a:ext cx="4787946" cy="84153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6F3B78-A38B-4AC1-8BF0-5ECEF6962553}"/>
              </a:ext>
            </a:extLst>
          </p:cNvPr>
          <p:cNvSpPr txBox="1"/>
          <p:nvPr/>
        </p:nvSpPr>
        <p:spPr>
          <a:xfrm>
            <a:off x="5704958" y="2895678"/>
            <a:ext cx="1290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Queue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DFB899-47AA-498F-AAEA-B7CBADF62672}"/>
              </a:ext>
            </a:extLst>
          </p:cNvPr>
          <p:cNvSpPr txBox="1"/>
          <p:nvPr/>
        </p:nvSpPr>
        <p:spPr>
          <a:xfrm>
            <a:off x="1172508" y="5469702"/>
            <a:ext cx="6023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Enqueue neighbors of v</a:t>
            </a:r>
            <a:r>
              <a:rPr lang="en-US" sz="2800" baseline="-25000" dirty="0"/>
              <a:t>3 </a:t>
            </a:r>
            <a:r>
              <a:rPr lang="en-US" sz="2800" dirty="0"/>
              <a:t>and mark them</a:t>
            </a:r>
            <a:endParaRPr lang="en-US" sz="2800" baseline="-25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340BDD-AE0C-4D8E-8854-7946BFF93033}"/>
              </a:ext>
            </a:extLst>
          </p:cNvPr>
          <p:cNvSpPr/>
          <p:nvPr/>
        </p:nvSpPr>
        <p:spPr>
          <a:xfrm>
            <a:off x="8090326" y="2828518"/>
            <a:ext cx="559522" cy="743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  <a:r>
              <a:rPr lang="en-US" sz="2800" baseline="-25000" dirty="0"/>
              <a:t>4</a:t>
            </a:r>
            <a:endParaRPr lang="en-US" baseline="-25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930B97-BA5B-4ACC-95ED-ABC3A5AD8E1E}"/>
              </a:ext>
            </a:extLst>
          </p:cNvPr>
          <p:cNvSpPr txBox="1"/>
          <p:nvPr/>
        </p:nvSpPr>
        <p:spPr>
          <a:xfrm>
            <a:off x="7973991" y="2334189"/>
            <a:ext cx="73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Front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C577F5-F06A-4360-9361-242EDE9157A0}"/>
              </a:ext>
            </a:extLst>
          </p:cNvPr>
          <p:cNvSpPr txBox="1"/>
          <p:nvPr/>
        </p:nvSpPr>
        <p:spPr>
          <a:xfrm>
            <a:off x="6811614" y="3640674"/>
            <a:ext cx="73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C7FB31E-DB15-459E-8ECD-59F6858A93DA}"/>
              </a:ext>
            </a:extLst>
          </p:cNvPr>
          <p:cNvSpPr/>
          <p:nvPr/>
        </p:nvSpPr>
        <p:spPr>
          <a:xfrm>
            <a:off x="7500987" y="2827502"/>
            <a:ext cx="559522" cy="743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  <a:r>
              <a:rPr lang="en-US" sz="2800" baseline="-25000" dirty="0"/>
              <a:t>5</a:t>
            </a:r>
            <a:endParaRPr lang="en-US" baseline="-25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36C748-14DB-4BEC-AF22-2C6197AD4E58}"/>
              </a:ext>
            </a:extLst>
          </p:cNvPr>
          <p:cNvSpPr/>
          <p:nvPr/>
        </p:nvSpPr>
        <p:spPr>
          <a:xfrm>
            <a:off x="6912628" y="2822450"/>
            <a:ext cx="559522" cy="743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  <a:r>
              <a:rPr lang="en-US" sz="2800" baseline="-25000" dirty="0"/>
              <a:t>6</a:t>
            </a:r>
            <a:endParaRPr lang="en-US" baseline="-25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703C59-60FC-4754-9267-54EBBC293E91}"/>
              </a:ext>
            </a:extLst>
          </p:cNvPr>
          <p:cNvSpPr/>
          <p:nvPr/>
        </p:nvSpPr>
        <p:spPr>
          <a:xfrm>
            <a:off x="6496412" y="4667270"/>
            <a:ext cx="5486039" cy="4616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u="sng" dirty="0"/>
              <a:t>Visit Order:</a:t>
            </a:r>
            <a:r>
              <a:rPr lang="en-US" sz="2400" dirty="0"/>
              <a:t> </a:t>
            </a:r>
            <a:r>
              <a:rPr lang="en-US" sz="2400" b="1" dirty="0"/>
              <a:t>v</a:t>
            </a:r>
            <a:r>
              <a:rPr lang="en-US" sz="2400" b="1" baseline="-25000" dirty="0"/>
              <a:t>1</a:t>
            </a:r>
            <a:r>
              <a:rPr lang="en-US" sz="2400" b="1" dirty="0"/>
              <a:t> v</a:t>
            </a:r>
            <a:r>
              <a:rPr lang="en-US" sz="2400" b="1" baseline="-25000" dirty="0"/>
              <a:t>2</a:t>
            </a:r>
            <a:r>
              <a:rPr lang="en-US" sz="2400" b="1" dirty="0"/>
              <a:t> v</a:t>
            </a:r>
            <a:r>
              <a:rPr lang="en-US" sz="2400" b="1" baseline="-25000" dirty="0"/>
              <a:t>3</a:t>
            </a:r>
            <a:r>
              <a:rPr lang="en-US" sz="2400" b="1" dirty="0"/>
              <a:t> v</a:t>
            </a:r>
            <a:r>
              <a:rPr lang="en-US" sz="2400" b="1" baseline="-25000" dirty="0"/>
              <a:t>4 </a:t>
            </a:r>
            <a:r>
              <a:rPr lang="en-US" sz="2400" b="1" dirty="0"/>
              <a:t>v</a:t>
            </a:r>
            <a:r>
              <a:rPr lang="en-US" sz="2400" b="1" baseline="-25000" dirty="0"/>
              <a:t>5 </a:t>
            </a:r>
            <a:r>
              <a:rPr lang="en-US" sz="2400" b="1" dirty="0"/>
              <a:t>v</a:t>
            </a:r>
            <a:r>
              <a:rPr lang="en-US" sz="2400" b="1" baseline="-25000" dirty="0"/>
              <a:t>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A774B8-F208-48E3-9756-AC57CD309FCF}"/>
              </a:ext>
            </a:extLst>
          </p:cNvPr>
          <p:cNvSpPr txBox="1"/>
          <p:nvPr/>
        </p:nvSpPr>
        <p:spPr>
          <a:xfrm>
            <a:off x="100348" y="2439156"/>
            <a:ext cx="1274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distance = 0</a:t>
            </a:r>
            <a:endParaRPr lang="en-US" sz="1600" baseline="-25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7735B4-860E-408E-AF8E-4EBB501E9787}"/>
              </a:ext>
            </a:extLst>
          </p:cNvPr>
          <p:cNvSpPr txBox="1"/>
          <p:nvPr/>
        </p:nvSpPr>
        <p:spPr>
          <a:xfrm>
            <a:off x="1769996" y="1286025"/>
            <a:ext cx="1274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distance = 1</a:t>
            </a:r>
            <a:endParaRPr lang="en-US" sz="1600" baseline="-25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FDC1DF-4759-4B84-8930-A5E22CA7BE94}"/>
              </a:ext>
            </a:extLst>
          </p:cNvPr>
          <p:cNvSpPr txBox="1"/>
          <p:nvPr/>
        </p:nvSpPr>
        <p:spPr>
          <a:xfrm>
            <a:off x="567201" y="5172084"/>
            <a:ext cx="1274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distance = 1</a:t>
            </a:r>
            <a:endParaRPr lang="en-US" sz="1600" baseline="-25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CA6080-5FC3-416B-85CB-90D29683C997}"/>
              </a:ext>
            </a:extLst>
          </p:cNvPr>
          <p:cNvSpPr txBox="1"/>
          <p:nvPr/>
        </p:nvSpPr>
        <p:spPr>
          <a:xfrm>
            <a:off x="2116637" y="2772443"/>
            <a:ext cx="1274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distance = 1</a:t>
            </a:r>
            <a:endParaRPr lang="en-US" sz="1600" baseline="-25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4D879E2-7991-41DE-871F-5CB1EEEEFA63}"/>
              </a:ext>
            </a:extLst>
          </p:cNvPr>
          <p:cNvSpPr txBox="1"/>
          <p:nvPr/>
        </p:nvSpPr>
        <p:spPr>
          <a:xfrm>
            <a:off x="3753920" y="4725721"/>
            <a:ext cx="1274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distance = 2</a:t>
            </a:r>
            <a:endParaRPr lang="en-US" sz="1600" baseline="-25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69FD9E5-D479-44DB-9EB8-09897FCF7823}"/>
              </a:ext>
            </a:extLst>
          </p:cNvPr>
          <p:cNvSpPr txBox="1"/>
          <p:nvPr/>
        </p:nvSpPr>
        <p:spPr>
          <a:xfrm>
            <a:off x="3864303" y="1582979"/>
            <a:ext cx="1274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distance = 2</a:t>
            </a:r>
            <a:endParaRPr lang="en-US" sz="1600" baseline="-25000" dirty="0"/>
          </a:p>
        </p:txBody>
      </p:sp>
    </p:spTree>
    <p:extLst>
      <p:ext uri="{BB962C8B-B14F-4D97-AF65-F5344CB8AC3E}">
        <p14:creationId xmlns:p14="http://schemas.microsoft.com/office/powerpoint/2010/main" val="223908959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D3F8A-9074-4977-BC20-18ECA0781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findShortestPath</a:t>
            </a:r>
            <a:r>
              <a:rPr lang="en-US" dirty="0"/>
              <a:t>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6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A8635-E93C-4F82-A383-D2AA3C6A4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BFS(v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9B469-AC94-4FE6-B1EE-0A3D9FCFF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22D5F-9DB7-4583-BB74-CD2C6D26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482FF-5A0D-4B33-B4A5-5F1A785C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85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DD0FDB1-508A-43F0-8643-0C6567A69DED}"/>
              </a:ext>
            </a:extLst>
          </p:cNvPr>
          <p:cNvGrpSpPr/>
          <p:nvPr/>
        </p:nvGrpSpPr>
        <p:grpSpPr>
          <a:xfrm>
            <a:off x="472660" y="1694437"/>
            <a:ext cx="4246187" cy="3469125"/>
            <a:chOff x="122613" y="1448315"/>
            <a:chExt cx="5086350" cy="395287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41E0F6E-CFE8-4DDD-A446-ABDDACA12E17}"/>
                </a:ext>
              </a:extLst>
            </p:cNvPr>
            <p:cNvSpPr/>
            <p:nvPr/>
          </p:nvSpPr>
          <p:spPr>
            <a:xfrm>
              <a:off x="1389438" y="1448315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015DB0C-D404-4196-AA23-025B7BB73663}"/>
                </a:ext>
              </a:extLst>
            </p:cNvPr>
            <p:cNvSpPr/>
            <p:nvPr/>
          </p:nvSpPr>
          <p:spPr>
            <a:xfrm>
              <a:off x="122613" y="2894528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5247346-AE36-4C08-9DAE-44D284874A79}"/>
                </a:ext>
              </a:extLst>
            </p:cNvPr>
            <p:cNvSpPr/>
            <p:nvPr/>
          </p:nvSpPr>
          <p:spPr>
            <a:xfrm>
              <a:off x="703638" y="4553467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4BBEDDF-C68F-4958-BCFE-9F7BB93F2133}"/>
                </a:ext>
              </a:extLst>
            </p:cNvPr>
            <p:cNvSpPr/>
            <p:nvPr/>
          </p:nvSpPr>
          <p:spPr>
            <a:xfrm>
              <a:off x="2494338" y="3084233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CFE979F-4C7F-4545-A4DB-497DACB2EA1C}"/>
                </a:ext>
              </a:extLst>
            </p:cNvPr>
            <p:cNvSpPr/>
            <p:nvPr/>
          </p:nvSpPr>
          <p:spPr>
            <a:xfrm>
              <a:off x="4332663" y="4020064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53DFDF7-1F97-4B45-B04D-4AF1843BE39F}"/>
                </a:ext>
              </a:extLst>
            </p:cNvPr>
            <p:cNvSpPr/>
            <p:nvPr/>
          </p:nvSpPr>
          <p:spPr>
            <a:xfrm>
              <a:off x="4208838" y="1789628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8FB8EAB-43B2-4017-A428-35255A93ED1B}"/>
                </a:ext>
              </a:extLst>
            </p:cNvPr>
            <p:cNvCxnSpPr>
              <a:stCxn id="8" idx="5"/>
            </p:cNvCxnSpPr>
            <p:nvPr/>
          </p:nvCxnSpPr>
          <p:spPr>
            <a:xfrm>
              <a:off x="2137407" y="2171894"/>
              <a:ext cx="604581" cy="968698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24A7F0-006E-4264-9B1B-6EB78A01B93B}"/>
                </a:ext>
              </a:extLst>
            </p:cNvPr>
            <p:cNvCxnSpPr>
              <a:cxnSpLocks/>
              <a:stCxn id="8" idx="6"/>
              <a:endCxn id="13" idx="2"/>
            </p:cNvCxnSpPr>
            <p:nvPr/>
          </p:nvCxnSpPr>
          <p:spPr>
            <a:xfrm>
              <a:off x="2265738" y="1872178"/>
              <a:ext cx="1943100" cy="341313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9543583-8875-4C41-9B6A-092EBC9D3C2F}"/>
                </a:ext>
              </a:extLst>
            </p:cNvPr>
            <p:cNvCxnSpPr>
              <a:cxnSpLocks/>
              <a:stCxn id="13" idx="4"/>
              <a:endCxn id="12" idx="0"/>
            </p:cNvCxnSpPr>
            <p:nvPr/>
          </p:nvCxnSpPr>
          <p:spPr>
            <a:xfrm>
              <a:off x="4646988" y="2637353"/>
              <a:ext cx="123825" cy="1382711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714F67-21D4-4329-885A-BAA50A3E49DE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>
              <a:off x="998913" y="3318391"/>
              <a:ext cx="1495425" cy="189705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7C3A298-B8C2-419F-9325-3D0BE2C7CD84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 flipV="1">
              <a:off x="1579938" y="4443927"/>
              <a:ext cx="2752725" cy="533403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1B51241-7D23-4F4A-8020-0B1AA053CC9C}"/>
                </a:ext>
              </a:extLst>
            </p:cNvPr>
            <p:cNvCxnSpPr>
              <a:cxnSpLocks/>
              <a:stCxn id="8" idx="3"/>
              <a:endCxn id="9" idx="7"/>
            </p:cNvCxnSpPr>
            <p:nvPr/>
          </p:nvCxnSpPr>
          <p:spPr>
            <a:xfrm flipH="1">
              <a:off x="870582" y="2171894"/>
              <a:ext cx="647187" cy="846780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A65E8CD-C018-4018-94D2-D2E9EFD3BDBF}"/>
                </a:ext>
              </a:extLst>
            </p:cNvPr>
            <p:cNvCxnSpPr>
              <a:cxnSpLocks/>
              <a:stCxn id="9" idx="4"/>
              <a:endCxn id="10" idx="1"/>
            </p:cNvCxnSpPr>
            <p:nvPr/>
          </p:nvCxnSpPr>
          <p:spPr>
            <a:xfrm>
              <a:off x="560763" y="3742253"/>
              <a:ext cx="271206" cy="935360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79B53AD-BB2D-4FD4-BBDA-7C5B28F2E4CD}"/>
              </a:ext>
            </a:extLst>
          </p:cNvPr>
          <p:cNvSpPr/>
          <p:nvPr/>
        </p:nvSpPr>
        <p:spPr>
          <a:xfrm>
            <a:off x="6873852" y="2777710"/>
            <a:ext cx="4787946" cy="84153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6F3B78-A38B-4AC1-8BF0-5ECEF6962553}"/>
              </a:ext>
            </a:extLst>
          </p:cNvPr>
          <p:cNvSpPr txBox="1"/>
          <p:nvPr/>
        </p:nvSpPr>
        <p:spPr>
          <a:xfrm>
            <a:off x="5704958" y="2895678"/>
            <a:ext cx="1290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Queue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DFB899-47AA-498F-AAEA-B7CBADF62672}"/>
              </a:ext>
            </a:extLst>
          </p:cNvPr>
          <p:cNvSpPr txBox="1"/>
          <p:nvPr/>
        </p:nvSpPr>
        <p:spPr>
          <a:xfrm>
            <a:off x="1172508" y="5469702"/>
            <a:ext cx="6980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Dequeue v</a:t>
            </a:r>
            <a:r>
              <a:rPr lang="en-US" sz="2800" baseline="-25000" dirty="0"/>
              <a:t>4</a:t>
            </a:r>
            <a:r>
              <a:rPr lang="en-US" sz="2800" dirty="0"/>
              <a:t>, but it has no unvisited neighbors.</a:t>
            </a:r>
            <a:endParaRPr lang="en-US" sz="2800" baseline="-25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C577F5-F06A-4360-9361-242EDE9157A0}"/>
              </a:ext>
            </a:extLst>
          </p:cNvPr>
          <p:cNvSpPr txBox="1"/>
          <p:nvPr/>
        </p:nvSpPr>
        <p:spPr>
          <a:xfrm>
            <a:off x="6811614" y="3640674"/>
            <a:ext cx="73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C7FB31E-DB15-459E-8ECD-59F6858A93DA}"/>
              </a:ext>
            </a:extLst>
          </p:cNvPr>
          <p:cNvSpPr/>
          <p:nvPr/>
        </p:nvSpPr>
        <p:spPr>
          <a:xfrm>
            <a:off x="7500987" y="2827502"/>
            <a:ext cx="559522" cy="743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  <a:r>
              <a:rPr lang="en-US" sz="2800" baseline="-25000" dirty="0"/>
              <a:t>5</a:t>
            </a:r>
            <a:endParaRPr lang="en-US" baseline="-25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36C748-14DB-4BEC-AF22-2C6197AD4E58}"/>
              </a:ext>
            </a:extLst>
          </p:cNvPr>
          <p:cNvSpPr/>
          <p:nvPr/>
        </p:nvSpPr>
        <p:spPr>
          <a:xfrm>
            <a:off x="6912628" y="2822450"/>
            <a:ext cx="559522" cy="743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  <a:r>
              <a:rPr lang="en-US" sz="2800" baseline="-25000" dirty="0"/>
              <a:t>6</a:t>
            </a:r>
            <a:endParaRPr lang="en-US" baseline="-25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8232CFF-9C74-4BE0-9CF2-DA43F8325C93}"/>
              </a:ext>
            </a:extLst>
          </p:cNvPr>
          <p:cNvSpPr txBox="1"/>
          <p:nvPr/>
        </p:nvSpPr>
        <p:spPr>
          <a:xfrm>
            <a:off x="7437281" y="2334189"/>
            <a:ext cx="73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Front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4F11438-5AC2-4DB6-B3FD-0A1118B6C10A}"/>
              </a:ext>
            </a:extLst>
          </p:cNvPr>
          <p:cNvSpPr/>
          <p:nvPr/>
        </p:nvSpPr>
        <p:spPr>
          <a:xfrm>
            <a:off x="6496412" y="4667270"/>
            <a:ext cx="5486039" cy="4616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u="sng" dirty="0"/>
              <a:t>Visit Order:</a:t>
            </a:r>
            <a:r>
              <a:rPr lang="en-US" sz="2400" dirty="0"/>
              <a:t> </a:t>
            </a:r>
            <a:r>
              <a:rPr lang="en-US" sz="2400" b="1" dirty="0"/>
              <a:t>v</a:t>
            </a:r>
            <a:r>
              <a:rPr lang="en-US" sz="2400" b="1" baseline="-25000" dirty="0"/>
              <a:t>1</a:t>
            </a:r>
            <a:r>
              <a:rPr lang="en-US" sz="2400" b="1" dirty="0"/>
              <a:t> v</a:t>
            </a:r>
            <a:r>
              <a:rPr lang="en-US" sz="2400" b="1" baseline="-25000" dirty="0"/>
              <a:t>2</a:t>
            </a:r>
            <a:r>
              <a:rPr lang="en-US" sz="2400" b="1" dirty="0"/>
              <a:t> v</a:t>
            </a:r>
            <a:r>
              <a:rPr lang="en-US" sz="2400" b="1" baseline="-25000" dirty="0"/>
              <a:t>3</a:t>
            </a:r>
            <a:r>
              <a:rPr lang="en-US" sz="2400" b="1" dirty="0"/>
              <a:t> v</a:t>
            </a:r>
            <a:r>
              <a:rPr lang="en-US" sz="2400" b="1" baseline="-25000" dirty="0"/>
              <a:t>4 </a:t>
            </a:r>
            <a:r>
              <a:rPr lang="en-US" sz="2400" b="1" dirty="0"/>
              <a:t>v</a:t>
            </a:r>
            <a:r>
              <a:rPr lang="en-US" sz="2400" b="1" baseline="-25000" dirty="0"/>
              <a:t>5 </a:t>
            </a:r>
            <a:r>
              <a:rPr lang="en-US" sz="2400" b="1" dirty="0"/>
              <a:t>v</a:t>
            </a:r>
            <a:r>
              <a:rPr lang="en-US" sz="2400" b="1" baseline="-25000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B2F5A9-5C66-46F7-8EFB-BD0807BDD229}"/>
              </a:ext>
            </a:extLst>
          </p:cNvPr>
          <p:cNvSpPr txBox="1"/>
          <p:nvPr/>
        </p:nvSpPr>
        <p:spPr>
          <a:xfrm>
            <a:off x="100348" y="2439156"/>
            <a:ext cx="1274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distance = 0</a:t>
            </a:r>
            <a:endParaRPr lang="en-US" sz="1600" baseline="-25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11EBAED-15A3-43B2-9197-24EA55E352B2}"/>
              </a:ext>
            </a:extLst>
          </p:cNvPr>
          <p:cNvSpPr txBox="1"/>
          <p:nvPr/>
        </p:nvSpPr>
        <p:spPr>
          <a:xfrm>
            <a:off x="1769996" y="1286025"/>
            <a:ext cx="1274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distance = 1</a:t>
            </a:r>
            <a:endParaRPr lang="en-US" sz="1600" baseline="-25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74A11C-1268-4F46-9741-1C17941EC5C8}"/>
              </a:ext>
            </a:extLst>
          </p:cNvPr>
          <p:cNvSpPr txBox="1"/>
          <p:nvPr/>
        </p:nvSpPr>
        <p:spPr>
          <a:xfrm>
            <a:off x="567201" y="5172084"/>
            <a:ext cx="1274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distance = 1</a:t>
            </a:r>
            <a:endParaRPr lang="en-US" sz="1600" baseline="-25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CA309BC-202D-4792-98BF-0EF4DC905E90}"/>
              </a:ext>
            </a:extLst>
          </p:cNvPr>
          <p:cNvSpPr txBox="1"/>
          <p:nvPr/>
        </p:nvSpPr>
        <p:spPr>
          <a:xfrm>
            <a:off x="2116637" y="2772443"/>
            <a:ext cx="1274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distance = 1</a:t>
            </a:r>
            <a:endParaRPr lang="en-US" sz="1600" baseline="-25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BCECA3C-A743-40E5-87E6-6277356F6E1A}"/>
              </a:ext>
            </a:extLst>
          </p:cNvPr>
          <p:cNvSpPr txBox="1"/>
          <p:nvPr/>
        </p:nvSpPr>
        <p:spPr>
          <a:xfrm>
            <a:off x="3753920" y="4725721"/>
            <a:ext cx="1274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distance = 2</a:t>
            </a:r>
            <a:endParaRPr lang="en-US" sz="1600" baseline="-25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B8E5BA2-3CDD-4364-A0AA-DE680E9B48CD}"/>
              </a:ext>
            </a:extLst>
          </p:cNvPr>
          <p:cNvSpPr txBox="1"/>
          <p:nvPr/>
        </p:nvSpPr>
        <p:spPr>
          <a:xfrm>
            <a:off x="3864303" y="1582979"/>
            <a:ext cx="1274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distance = 2</a:t>
            </a:r>
            <a:endParaRPr lang="en-US" sz="1600" baseline="-25000" dirty="0"/>
          </a:p>
        </p:txBody>
      </p:sp>
    </p:spTree>
    <p:extLst>
      <p:ext uri="{BB962C8B-B14F-4D97-AF65-F5344CB8AC3E}">
        <p14:creationId xmlns:p14="http://schemas.microsoft.com/office/powerpoint/2010/main" val="381667067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D3F8A-9074-4977-BC20-18ECA0781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findShortestPath</a:t>
            </a:r>
            <a:r>
              <a:rPr lang="en-US" dirty="0"/>
              <a:t>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6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A8635-E93C-4F82-A383-D2AA3C6A4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BFS(v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9B469-AC94-4FE6-B1EE-0A3D9FCFF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22D5F-9DB7-4583-BB74-CD2C6D26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482FF-5A0D-4B33-B4A5-5F1A785C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86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DD0FDB1-508A-43F0-8643-0C6567A69DED}"/>
              </a:ext>
            </a:extLst>
          </p:cNvPr>
          <p:cNvGrpSpPr/>
          <p:nvPr/>
        </p:nvGrpSpPr>
        <p:grpSpPr>
          <a:xfrm>
            <a:off x="472660" y="1694437"/>
            <a:ext cx="4246187" cy="3469125"/>
            <a:chOff x="122613" y="1448315"/>
            <a:chExt cx="5086350" cy="395287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41E0F6E-CFE8-4DDD-A446-ABDDACA12E17}"/>
                </a:ext>
              </a:extLst>
            </p:cNvPr>
            <p:cNvSpPr/>
            <p:nvPr/>
          </p:nvSpPr>
          <p:spPr>
            <a:xfrm>
              <a:off x="1389438" y="1448315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015DB0C-D404-4196-AA23-025B7BB73663}"/>
                </a:ext>
              </a:extLst>
            </p:cNvPr>
            <p:cNvSpPr/>
            <p:nvPr/>
          </p:nvSpPr>
          <p:spPr>
            <a:xfrm>
              <a:off x="122613" y="2894528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5247346-AE36-4C08-9DAE-44D284874A79}"/>
                </a:ext>
              </a:extLst>
            </p:cNvPr>
            <p:cNvSpPr/>
            <p:nvPr/>
          </p:nvSpPr>
          <p:spPr>
            <a:xfrm>
              <a:off x="703638" y="4553467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4BBEDDF-C68F-4958-BCFE-9F7BB93F2133}"/>
                </a:ext>
              </a:extLst>
            </p:cNvPr>
            <p:cNvSpPr/>
            <p:nvPr/>
          </p:nvSpPr>
          <p:spPr>
            <a:xfrm>
              <a:off x="2494338" y="3084233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CFE979F-4C7F-4545-A4DB-497DACB2EA1C}"/>
                </a:ext>
              </a:extLst>
            </p:cNvPr>
            <p:cNvSpPr/>
            <p:nvPr/>
          </p:nvSpPr>
          <p:spPr>
            <a:xfrm>
              <a:off x="4332663" y="4020064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53DFDF7-1F97-4B45-B04D-4AF1843BE39F}"/>
                </a:ext>
              </a:extLst>
            </p:cNvPr>
            <p:cNvSpPr/>
            <p:nvPr/>
          </p:nvSpPr>
          <p:spPr>
            <a:xfrm>
              <a:off x="4208838" y="1789628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8FB8EAB-43B2-4017-A428-35255A93ED1B}"/>
                </a:ext>
              </a:extLst>
            </p:cNvPr>
            <p:cNvCxnSpPr>
              <a:stCxn id="8" idx="5"/>
            </p:cNvCxnSpPr>
            <p:nvPr/>
          </p:nvCxnSpPr>
          <p:spPr>
            <a:xfrm>
              <a:off x="2137407" y="2171894"/>
              <a:ext cx="604581" cy="968698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24A7F0-006E-4264-9B1B-6EB78A01B93B}"/>
                </a:ext>
              </a:extLst>
            </p:cNvPr>
            <p:cNvCxnSpPr>
              <a:cxnSpLocks/>
              <a:stCxn id="8" idx="6"/>
              <a:endCxn id="13" idx="2"/>
            </p:cNvCxnSpPr>
            <p:nvPr/>
          </p:nvCxnSpPr>
          <p:spPr>
            <a:xfrm>
              <a:off x="2265738" y="1872178"/>
              <a:ext cx="1943100" cy="341313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9543583-8875-4C41-9B6A-092EBC9D3C2F}"/>
                </a:ext>
              </a:extLst>
            </p:cNvPr>
            <p:cNvCxnSpPr>
              <a:cxnSpLocks/>
              <a:stCxn id="13" idx="4"/>
              <a:endCxn id="12" idx="0"/>
            </p:cNvCxnSpPr>
            <p:nvPr/>
          </p:nvCxnSpPr>
          <p:spPr>
            <a:xfrm>
              <a:off x="4646988" y="2637353"/>
              <a:ext cx="123825" cy="1382711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714F67-21D4-4329-885A-BAA50A3E49DE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>
              <a:off x="998913" y="3318391"/>
              <a:ext cx="1495425" cy="189705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7C3A298-B8C2-419F-9325-3D0BE2C7CD84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 flipV="1">
              <a:off x="1579938" y="4443927"/>
              <a:ext cx="2752725" cy="533403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1B51241-7D23-4F4A-8020-0B1AA053CC9C}"/>
                </a:ext>
              </a:extLst>
            </p:cNvPr>
            <p:cNvCxnSpPr>
              <a:cxnSpLocks/>
              <a:stCxn id="8" idx="3"/>
              <a:endCxn id="9" idx="7"/>
            </p:cNvCxnSpPr>
            <p:nvPr/>
          </p:nvCxnSpPr>
          <p:spPr>
            <a:xfrm flipH="1">
              <a:off x="870582" y="2171894"/>
              <a:ext cx="647187" cy="846780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A65E8CD-C018-4018-94D2-D2E9EFD3BDBF}"/>
                </a:ext>
              </a:extLst>
            </p:cNvPr>
            <p:cNvCxnSpPr>
              <a:cxnSpLocks/>
              <a:stCxn id="9" idx="4"/>
              <a:endCxn id="10" idx="1"/>
            </p:cNvCxnSpPr>
            <p:nvPr/>
          </p:nvCxnSpPr>
          <p:spPr>
            <a:xfrm>
              <a:off x="560763" y="3742253"/>
              <a:ext cx="271206" cy="935360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79B53AD-BB2D-4FD4-BBDA-7C5B28F2E4CD}"/>
              </a:ext>
            </a:extLst>
          </p:cNvPr>
          <p:cNvSpPr/>
          <p:nvPr/>
        </p:nvSpPr>
        <p:spPr>
          <a:xfrm>
            <a:off x="6873852" y="2777710"/>
            <a:ext cx="4787946" cy="84153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6F3B78-A38B-4AC1-8BF0-5ECEF6962553}"/>
              </a:ext>
            </a:extLst>
          </p:cNvPr>
          <p:cNvSpPr txBox="1"/>
          <p:nvPr/>
        </p:nvSpPr>
        <p:spPr>
          <a:xfrm>
            <a:off x="5704958" y="2895678"/>
            <a:ext cx="1290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Queue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DFB899-47AA-498F-AAEA-B7CBADF62672}"/>
              </a:ext>
            </a:extLst>
          </p:cNvPr>
          <p:cNvSpPr txBox="1"/>
          <p:nvPr/>
        </p:nvSpPr>
        <p:spPr>
          <a:xfrm>
            <a:off x="1172508" y="5469702"/>
            <a:ext cx="6980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Dequeue v</a:t>
            </a:r>
            <a:r>
              <a:rPr lang="en-US" sz="2800" baseline="-25000" dirty="0"/>
              <a:t>5</a:t>
            </a:r>
            <a:r>
              <a:rPr lang="en-US" sz="2800" dirty="0"/>
              <a:t>, but it has no unvisited neighbors.</a:t>
            </a:r>
            <a:endParaRPr lang="en-US" sz="2800" baseline="-25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C577F5-F06A-4360-9361-242EDE9157A0}"/>
              </a:ext>
            </a:extLst>
          </p:cNvPr>
          <p:cNvSpPr txBox="1"/>
          <p:nvPr/>
        </p:nvSpPr>
        <p:spPr>
          <a:xfrm>
            <a:off x="6811614" y="3640674"/>
            <a:ext cx="73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36C748-14DB-4BEC-AF22-2C6197AD4E58}"/>
              </a:ext>
            </a:extLst>
          </p:cNvPr>
          <p:cNvSpPr/>
          <p:nvPr/>
        </p:nvSpPr>
        <p:spPr>
          <a:xfrm>
            <a:off x="6912628" y="2822450"/>
            <a:ext cx="559522" cy="743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  <a:r>
              <a:rPr lang="en-US" sz="2800" baseline="-25000" dirty="0"/>
              <a:t>6</a:t>
            </a:r>
            <a:endParaRPr lang="en-US" baseline="-25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D9646A-7258-4389-9FA9-287F1EB7CE1A}"/>
              </a:ext>
            </a:extLst>
          </p:cNvPr>
          <p:cNvSpPr txBox="1"/>
          <p:nvPr/>
        </p:nvSpPr>
        <p:spPr>
          <a:xfrm>
            <a:off x="6850871" y="2334189"/>
            <a:ext cx="73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Front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6C4996-A522-4CFB-9197-19019CB221DD}"/>
              </a:ext>
            </a:extLst>
          </p:cNvPr>
          <p:cNvSpPr/>
          <p:nvPr/>
        </p:nvSpPr>
        <p:spPr>
          <a:xfrm>
            <a:off x="6496412" y="4667270"/>
            <a:ext cx="5486039" cy="4616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u="sng" dirty="0"/>
              <a:t>Visit Order:</a:t>
            </a:r>
            <a:r>
              <a:rPr lang="en-US" sz="2400" dirty="0"/>
              <a:t> </a:t>
            </a:r>
            <a:r>
              <a:rPr lang="en-US" sz="2400" b="1" dirty="0"/>
              <a:t>v</a:t>
            </a:r>
            <a:r>
              <a:rPr lang="en-US" sz="2400" b="1" baseline="-25000" dirty="0"/>
              <a:t>1</a:t>
            </a:r>
            <a:r>
              <a:rPr lang="en-US" sz="2400" b="1" dirty="0"/>
              <a:t> v</a:t>
            </a:r>
            <a:r>
              <a:rPr lang="en-US" sz="2400" b="1" baseline="-25000" dirty="0"/>
              <a:t>2</a:t>
            </a:r>
            <a:r>
              <a:rPr lang="en-US" sz="2400" b="1" dirty="0"/>
              <a:t> v</a:t>
            </a:r>
            <a:r>
              <a:rPr lang="en-US" sz="2400" b="1" baseline="-25000" dirty="0"/>
              <a:t>3</a:t>
            </a:r>
            <a:r>
              <a:rPr lang="en-US" sz="2400" b="1" dirty="0"/>
              <a:t> v</a:t>
            </a:r>
            <a:r>
              <a:rPr lang="en-US" sz="2400" b="1" baseline="-25000" dirty="0"/>
              <a:t>4 </a:t>
            </a:r>
            <a:r>
              <a:rPr lang="en-US" sz="2400" b="1" dirty="0"/>
              <a:t>v</a:t>
            </a:r>
            <a:r>
              <a:rPr lang="en-US" sz="2400" b="1" baseline="-25000" dirty="0"/>
              <a:t>5 </a:t>
            </a:r>
            <a:r>
              <a:rPr lang="en-US" sz="2400" b="1" dirty="0"/>
              <a:t>v</a:t>
            </a:r>
            <a:r>
              <a:rPr lang="en-US" sz="2400" b="1" baseline="-25000" dirty="0"/>
              <a:t>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02C19A-7DDC-48B2-A92F-F11C1B1C12FF}"/>
              </a:ext>
            </a:extLst>
          </p:cNvPr>
          <p:cNvSpPr txBox="1"/>
          <p:nvPr/>
        </p:nvSpPr>
        <p:spPr>
          <a:xfrm>
            <a:off x="100348" y="2439156"/>
            <a:ext cx="1274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distance = 0</a:t>
            </a:r>
            <a:endParaRPr lang="en-US" sz="1600" baseline="-25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3FAC97-61B6-4E7E-917F-182FE07B4A15}"/>
              </a:ext>
            </a:extLst>
          </p:cNvPr>
          <p:cNvSpPr txBox="1"/>
          <p:nvPr/>
        </p:nvSpPr>
        <p:spPr>
          <a:xfrm>
            <a:off x="1769996" y="1286025"/>
            <a:ext cx="1274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distance = 1</a:t>
            </a:r>
            <a:endParaRPr lang="en-US" sz="1600" baseline="-25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9FF4BC-15E0-43DD-A8AC-38B3A5EA8383}"/>
              </a:ext>
            </a:extLst>
          </p:cNvPr>
          <p:cNvSpPr txBox="1"/>
          <p:nvPr/>
        </p:nvSpPr>
        <p:spPr>
          <a:xfrm>
            <a:off x="567201" y="5172084"/>
            <a:ext cx="1274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distance = 1</a:t>
            </a:r>
            <a:endParaRPr lang="en-US" sz="1600" baseline="-25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F1B73E-AA76-4915-BBDB-AE05D06073FD}"/>
              </a:ext>
            </a:extLst>
          </p:cNvPr>
          <p:cNvSpPr txBox="1"/>
          <p:nvPr/>
        </p:nvSpPr>
        <p:spPr>
          <a:xfrm>
            <a:off x="2116637" y="2772443"/>
            <a:ext cx="1274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distance = 1</a:t>
            </a:r>
            <a:endParaRPr lang="en-US" sz="1600" baseline="-25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144BF25-7510-4C98-A644-1230D40F23B8}"/>
              </a:ext>
            </a:extLst>
          </p:cNvPr>
          <p:cNvSpPr txBox="1"/>
          <p:nvPr/>
        </p:nvSpPr>
        <p:spPr>
          <a:xfrm>
            <a:off x="3753920" y="4725721"/>
            <a:ext cx="1274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distance = 2</a:t>
            </a:r>
            <a:endParaRPr lang="en-US" sz="1600" baseline="-25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8AFA5E4-818C-4C84-AEA2-5558A3EABE4F}"/>
              </a:ext>
            </a:extLst>
          </p:cNvPr>
          <p:cNvSpPr txBox="1"/>
          <p:nvPr/>
        </p:nvSpPr>
        <p:spPr>
          <a:xfrm>
            <a:off x="3864303" y="1582979"/>
            <a:ext cx="1274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distance = 2</a:t>
            </a:r>
            <a:endParaRPr lang="en-US" sz="1600" baseline="-25000" dirty="0"/>
          </a:p>
        </p:txBody>
      </p:sp>
    </p:spTree>
    <p:extLst>
      <p:ext uri="{BB962C8B-B14F-4D97-AF65-F5344CB8AC3E}">
        <p14:creationId xmlns:p14="http://schemas.microsoft.com/office/powerpoint/2010/main" val="49425724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D3F8A-9074-4977-BC20-18ECA0781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findShortestPath</a:t>
            </a:r>
            <a:r>
              <a:rPr lang="en-US" dirty="0"/>
              <a:t>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6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A8635-E93C-4F82-A383-D2AA3C6A4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BFS(v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9B469-AC94-4FE6-B1EE-0A3D9FCFF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22D5F-9DB7-4583-BB74-CD2C6D26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482FF-5A0D-4B33-B4A5-5F1A785C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87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DD0FDB1-508A-43F0-8643-0C6567A69DED}"/>
              </a:ext>
            </a:extLst>
          </p:cNvPr>
          <p:cNvGrpSpPr/>
          <p:nvPr/>
        </p:nvGrpSpPr>
        <p:grpSpPr>
          <a:xfrm>
            <a:off x="472660" y="1694437"/>
            <a:ext cx="4246187" cy="3469125"/>
            <a:chOff x="122613" y="1448315"/>
            <a:chExt cx="5086350" cy="395287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41E0F6E-CFE8-4DDD-A446-ABDDACA12E17}"/>
                </a:ext>
              </a:extLst>
            </p:cNvPr>
            <p:cNvSpPr/>
            <p:nvPr/>
          </p:nvSpPr>
          <p:spPr>
            <a:xfrm>
              <a:off x="1389438" y="1448315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015DB0C-D404-4196-AA23-025B7BB73663}"/>
                </a:ext>
              </a:extLst>
            </p:cNvPr>
            <p:cNvSpPr/>
            <p:nvPr/>
          </p:nvSpPr>
          <p:spPr>
            <a:xfrm>
              <a:off x="122613" y="2894528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5247346-AE36-4C08-9DAE-44D284874A79}"/>
                </a:ext>
              </a:extLst>
            </p:cNvPr>
            <p:cNvSpPr/>
            <p:nvPr/>
          </p:nvSpPr>
          <p:spPr>
            <a:xfrm>
              <a:off x="703638" y="4553467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4BBEDDF-C68F-4958-BCFE-9F7BB93F2133}"/>
                </a:ext>
              </a:extLst>
            </p:cNvPr>
            <p:cNvSpPr/>
            <p:nvPr/>
          </p:nvSpPr>
          <p:spPr>
            <a:xfrm>
              <a:off x="2494338" y="3084233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CFE979F-4C7F-4545-A4DB-497DACB2EA1C}"/>
                </a:ext>
              </a:extLst>
            </p:cNvPr>
            <p:cNvSpPr/>
            <p:nvPr/>
          </p:nvSpPr>
          <p:spPr>
            <a:xfrm>
              <a:off x="4332663" y="4020064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53DFDF7-1F97-4B45-B04D-4AF1843BE39F}"/>
                </a:ext>
              </a:extLst>
            </p:cNvPr>
            <p:cNvSpPr/>
            <p:nvPr/>
          </p:nvSpPr>
          <p:spPr>
            <a:xfrm>
              <a:off x="4208838" y="1789628"/>
              <a:ext cx="876300" cy="84772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8FB8EAB-43B2-4017-A428-35255A93ED1B}"/>
                </a:ext>
              </a:extLst>
            </p:cNvPr>
            <p:cNvCxnSpPr>
              <a:stCxn id="8" idx="5"/>
            </p:cNvCxnSpPr>
            <p:nvPr/>
          </p:nvCxnSpPr>
          <p:spPr>
            <a:xfrm>
              <a:off x="2137407" y="2171894"/>
              <a:ext cx="604581" cy="968698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24A7F0-006E-4264-9B1B-6EB78A01B93B}"/>
                </a:ext>
              </a:extLst>
            </p:cNvPr>
            <p:cNvCxnSpPr>
              <a:cxnSpLocks/>
              <a:stCxn id="8" idx="6"/>
              <a:endCxn id="13" idx="2"/>
            </p:cNvCxnSpPr>
            <p:nvPr/>
          </p:nvCxnSpPr>
          <p:spPr>
            <a:xfrm>
              <a:off x="2265738" y="1872178"/>
              <a:ext cx="1943100" cy="341313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9543583-8875-4C41-9B6A-092EBC9D3C2F}"/>
                </a:ext>
              </a:extLst>
            </p:cNvPr>
            <p:cNvCxnSpPr>
              <a:cxnSpLocks/>
              <a:stCxn id="13" idx="4"/>
              <a:endCxn id="12" idx="0"/>
            </p:cNvCxnSpPr>
            <p:nvPr/>
          </p:nvCxnSpPr>
          <p:spPr>
            <a:xfrm>
              <a:off x="4646988" y="2637353"/>
              <a:ext cx="123825" cy="1382711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714F67-21D4-4329-885A-BAA50A3E49DE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>
              <a:off x="998913" y="3318391"/>
              <a:ext cx="1495425" cy="189705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7C3A298-B8C2-419F-9325-3D0BE2C7CD84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 flipV="1">
              <a:off x="1579938" y="4443927"/>
              <a:ext cx="2752725" cy="533403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1B51241-7D23-4F4A-8020-0B1AA053CC9C}"/>
                </a:ext>
              </a:extLst>
            </p:cNvPr>
            <p:cNvCxnSpPr>
              <a:cxnSpLocks/>
              <a:stCxn id="8" idx="3"/>
              <a:endCxn id="9" idx="7"/>
            </p:cNvCxnSpPr>
            <p:nvPr/>
          </p:nvCxnSpPr>
          <p:spPr>
            <a:xfrm flipH="1">
              <a:off x="870582" y="2171894"/>
              <a:ext cx="647187" cy="846780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A65E8CD-C018-4018-94D2-D2E9EFD3BDBF}"/>
                </a:ext>
              </a:extLst>
            </p:cNvPr>
            <p:cNvCxnSpPr>
              <a:cxnSpLocks/>
              <a:stCxn id="9" idx="4"/>
              <a:endCxn id="10" idx="1"/>
            </p:cNvCxnSpPr>
            <p:nvPr/>
          </p:nvCxnSpPr>
          <p:spPr>
            <a:xfrm>
              <a:off x="560763" y="3742253"/>
              <a:ext cx="271206" cy="935360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79B53AD-BB2D-4FD4-BBDA-7C5B28F2E4CD}"/>
              </a:ext>
            </a:extLst>
          </p:cNvPr>
          <p:cNvSpPr/>
          <p:nvPr/>
        </p:nvSpPr>
        <p:spPr>
          <a:xfrm>
            <a:off x="6873852" y="2777710"/>
            <a:ext cx="4787946" cy="84153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6F3B78-A38B-4AC1-8BF0-5ECEF6962553}"/>
              </a:ext>
            </a:extLst>
          </p:cNvPr>
          <p:cNvSpPr txBox="1"/>
          <p:nvPr/>
        </p:nvSpPr>
        <p:spPr>
          <a:xfrm>
            <a:off x="5704958" y="2895678"/>
            <a:ext cx="1290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Queue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DFB899-47AA-498F-AAEA-B7CBADF62672}"/>
              </a:ext>
            </a:extLst>
          </p:cNvPr>
          <p:cNvSpPr txBox="1"/>
          <p:nvPr/>
        </p:nvSpPr>
        <p:spPr>
          <a:xfrm>
            <a:off x="1172508" y="5469702"/>
            <a:ext cx="6980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Dequeue v</a:t>
            </a:r>
            <a:r>
              <a:rPr lang="en-US" sz="2800" baseline="-25000" dirty="0"/>
              <a:t>6</a:t>
            </a:r>
            <a:r>
              <a:rPr lang="en-US" sz="2800" dirty="0"/>
              <a:t>, but it has no unvisited neighbors.</a:t>
            </a:r>
            <a:endParaRPr lang="en-US" sz="2800" baseline="-25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271E84D-6625-43E7-A239-08779E9BE481}"/>
              </a:ext>
            </a:extLst>
          </p:cNvPr>
          <p:cNvSpPr/>
          <p:nvPr/>
        </p:nvSpPr>
        <p:spPr>
          <a:xfrm>
            <a:off x="6496412" y="4667270"/>
            <a:ext cx="5486039" cy="4616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u="sng" dirty="0"/>
              <a:t>Visit Order:</a:t>
            </a:r>
            <a:r>
              <a:rPr lang="en-US" sz="2400" dirty="0"/>
              <a:t> </a:t>
            </a:r>
            <a:r>
              <a:rPr lang="en-US" sz="2400" b="1" dirty="0"/>
              <a:t>v</a:t>
            </a:r>
            <a:r>
              <a:rPr lang="en-US" sz="2400" b="1" baseline="-25000" dirty="0"/>
              <a:t>1</a:t>
            </a:r>
            <a:r>
              <a:rPr lang="en-US" sz="2400" b="1" dirty="0"/>
              <a:t> v</a:t>
            </a:r>
            <a:r>
              <a:rPr lang="en-US" sz="2400" b="1" baseline="-25000" dirty="0"/>
              <a:t>2</a:t>
            </a:r>
            <a:r>
              <a:rPr lang="en-US" sz="2400" b="1" dirty="0"/>
              <a:t> v</a:t>
            </a:r>
            <a:r>
              <a:rPr lang="en-US" sz="2400" b="1" baseline="-25000" dirty="0"/>
              <a:t>3</a:t>
            </a:r>
            <a:r>
              <a:rPr lang="en-US" sz="2400" b="1" dirty="0"/>
              <a:t> v</a:t>
            </a:r>
            <a:r>
              <a:rPr lang="en-US" sz="2400" b="1" baseline="-25000" dirty="0"/>
              <a:t>4 </a:t>
            </a:r>
            <a:r>
              <a:rPr lang="en-US" sz="2400" b="1" dirty="0"/>
              <a:t>v</a:t>
            </a:r>
            <a:r>
              <a:rPr lang="en-US" sz="2400" b="1" baseline="-25000" dirty="0"/>
              <a:t>5 </a:t>
            </a:r>
            <a:r>
              <a:rPr lang="en-US" sz="2400" b="1" dirty="0"/>
              <a:t>v</a:t>
            </a:r>
            <a:r>
              <a:rPr lang="en-US" sz="2400" b="1" baseline="-25000" dirty="0"/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C08034-CE0A-4A6A-AC7F-FA520524EFB4}"/>
              </a:ext>
            </a:extLst>
          </p:cNvPr>
          <p:cNvSpPr txBox="1"/>
          <p:nvPr/>
        </p:nvSpPr>
        <p:spPr>
          <a:xfrm>
            <a:off x="100348" y="2439156"/>
            <a:ext cx="1274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distance = 0</a:t>
            </a:r>
            <a:endParaRPr lang="en-US" sz="1600" baseline="-25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A5A7C6-37EE-4EFD-98BF-231F567D3A0E}"/>
              </a:ext>
            </a:extLst>
          </p:cNvPr>
          <p:cNvSpPr txBox="1"/>
          <p:nvPr/>
        </p:nvSpPr>
        <p:spPr>
          <a:xfrm>
            <a:off x="1769996" y="1286025"/>
            <a:ext cx="1274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distance = 1</a:t>
            </a:r>
            <a:endParaRPr lang="en-US" sz="1600" baseline="-25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D2D30F-E566-472D-A389-4C45AF14E2D4}"/>
              </a:ext>
            </a:extLst>
          </p:cNvPr>
          <p:cNvSpPr txBox="1"/>
          <p:nvPr/>
        </p:nvSpPr>
        <p:spPr>
          <a:xfrm>
            <a:off x="567201" y="5172084"/>
            <a:ext cx="1274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distance = 1</a:t>
            </a:r>
            <a:endParaRPr lang="en-US" sz="1600" baseline="-25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7053B57-0D26-435C-B599-986788EF0D45}"/>
              </a:ext>
            </a:extLst>
          </p:cNvPr>
          <p:cNvSpPr txBox="1"/>
          <p:nvPr/>
        </p:nvSpPr>
        <p:spPr>
          <a:xfrm>
            <a:off x="2116637" y="2772443"/>
            <a:ext cx="1274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distance = 1</a:t>
            </a:r>
            <a:endParaRPr lang="en-US" sz="1600" baseline="-25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5FE882-C571-4331-B601-9E070F03E2B9}"/>
              </a:ext>
            </a:extLst>
          </p:cNvPr>
          <p:cNvSpPr txBox="1"/>
          <p:nvPr/>
        </p:nvSpPr>
        <p:spPr>
          <a:xfrm>
            <a:off x="3753920" y="4725721"/>
            <a:ext cx="1274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distance = 2</a:t>
            </a:r>
            <a:endParaRPr lang="en-US" sz="1600" baseline="-25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48DAFE-7745-4C7D-B809-B03264AA14EB}"/>
              </a:ext>
            </a:extLst>
          </p:cNvPr>
          <p:cNvSpPr txBox="1"/>
          <p:nvPr/>
        </p:nvSpPr>
        <p:spPr>
          <a:xfrm>
            <a:off x="3864303" y="1582979"/>
            <a:ext cx="1274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distance = 2</a:t>
            </a:r>
            <a:endParaRPr lang="en-US" sz="1600" baseline="-25000" dirty="0"/>
          </a:p>
        </p:txBody>
      </p:sp>
    </p:spTree>
    <p:extLst>
      <p:ext uri="{BB962C8B-B14F-4D97-AF65-F5344CB8AC3E}">
        <p14:creationId xmlns:p14="http://schemas.microsoft.com/office/powerpoint/2010/main" val="144553018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0BE01-75E8-42D0-934C-F38F6B6EE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Gold Problem: </a:t>
            </a:r>
            <a:r>
              <a:rPr lang="en-US" dirty="0" err="1"/>
              <a:t>printPath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F4EA5-B696-4232-9EA2-1CA57D53F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Print the shortest path between two vertices source </a:t>
            </a:r>
            <a:r>
              <a:rPr lang="en-US" i="1" dirty="0"/>
              <a:t>s </a:t>
            </a:r>
            <a:r>
              <a:rPr lang="en-US" dirty="0"/>
              <a:t>and</a:t>
            </a:r>
            <a:r>
              <a:rPr lang="en-US" i="1" dirty="0"/>
              <a:t> </a:t>
            </a:r>
            <a:r>
              <a:rPr lang="en-US" dirty="0"/>
              <a:t>destination</a:t>
            </a:r>
            <a:r>
              <a:rPr lang="en-US" i="1" dirty="0"/>
              <a:t> d.</a:t>
            </a:r>
          </a:p>
          <a:p>
            <a:endParaRPr lang="en-US" dirty="0"/>
          </a:p>
          <a:p>
            <a:r>
              <a:rPr lang="en-US" dirty="0"/>
              <a:t>We will use BFS, by starting from the source vertex </a:t>
            </a:r>
            <a:r>
              <a:rPr lang="en-US" i="1" dirty="0"/>
              <a:t>s</a:t>
            </a:r>
            <a:r>
              <a:rPr lang="en-US" dirty="0"/>
              <a:t>.</a:t>
            </a:r>
          </a:p>
          <a:p>
            <a:r>
              <a:rPr lang="en-US" dirty="0"/>
              <a:t>Each vertex maintains a member called as </a:t>
            </a:r>
            <a:r>
              <a:rPr lang="en-US" dirty="0">
                <a:latin typeface="Consolas" panose="020B0609020204030204" pitchFamily="49" charset="0"/>
              </a:rPr>
              <a:t>predecessor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This is the pointer to the predecessor vertex.</a:t>
            </a:r>
          </a:p>
          <a:p>
            <a:r>
              <a:rPr lang="en-US" dirty="0"/>
              <a:t>For the start vertex, </a:t>
            </a:r>
            <a:r>
              <a:rPr lang="en-US" dirty="0">
                <a:latin typeface="Consolas" panose="020B0609020204030204" pitchFamily="49" charset="0"/>
              </a:rPr>
              <a:t>predecessor = ____</a:t>
            </a:r>
            <a:endParaRPr lang="en-US" dirty="0"/>
          </a:p>
          <a:p>
            <a:r>
              <a:rPr lang="en-US" dirty="0"/>
              <a:t>When you enqueue a node’s neighbors, set their </a:t>
            </a:r>
            <a:r>
              <a:rPr lang="en-US" dirty="0">
                <a:latin typeface="Consolas" panose="020B0609020204030204" pitchFamily="49" charset="0"/>
              </a:rPr>
              <a:t>predecessor</a:t>
            </a:r>
            <a:r>
              <a:rPr lang="en-US" dirty="0"/>
              <a:t>?</a:t>
            </a:r>
          </a:p>
          <a:p>
            <a:r>
              <a:rPr lang="en-US" dirty="0"/>
              <a:t>Once you reach the destination vertex </a:t>
            </a:r>
            <a:r>
              <a:rPr lang="en-US" i="1" dirty="0"/>
              <a:t>d: </a:t>
            </a:r>
          </a:p>
          <a:p>
            <a:pPr lvl="1"/>
            <a:r>
              <a:rPr lang="en-US" dirty="0"/>
              <a:t>Use a while loop to trace back the path via the </a:t>
            </a:r>
            <a:r>
              <a:rPr lang="en-US" dirty="0">
                <a:latin typeface="Consolas" panose="020B0609020204030204" pitchFamily="49" charset="0"/>
              </a:rPr>
              <a:t>predecessor </a:t>
            </a:r>
            <a:r>
              <a:rPr lang="en-US" dirty="0"/>
              <a:t>and store the path in an array.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dirty="0"/>
              <a:t>End the while loop when you reach _____?</a:t>
            </a:r>
          </a:p>
          <a:p>
            <a:pPr lvl="1"/>
            <a:r>
              <a:rPr lang="en-US" dirty="0"/>
              <a:t>Print the array (</a:t>
            </a:r>
            <a:r>
              <a:rPr lang="en-US"/>
              <a:t>what order?)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4D779-8159-4B89-B376-4C710673F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3586F-7F49-4F9E-A224-5E59735D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F4858-D451-4A59-B15D-1D86BAB9D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93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6CC0081-4EDD-4E02-9FF3-84753185D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Directed Graph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15AFE-36FB-4B46-A0AC-975F2579E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44FB-6C74-4603-89DD-4F41354C89B6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84A63-33A6-4171-A6EA-5EA897098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C24CD-B430-4A3C-93BC-6C0B8E654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9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5D20C63-E86A-4B60-9F1E-DC42901F8A63}"/>
              </a:ext>
            </a:extLst>
          </p:cNvPr>
          <p:cNvSpPr/>
          <p:nvPr/>
        </p:nvSpPr>
        <p:spPr>
          <a:xfrm>
            <a:off x="4657725" y="1035683"/>
            <a:ext cx="876300" cy="84772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98ACD7-A74F-4B71-91F5-B2FC8AE6D35C}"/>
              </a:ext>
            </a:extLst>
          </p:cNvPr>
          <p:cNvSpPr/>
          <p:nvPr/>
        </p:nvSpPr>
        <p:spPr>
          <a:xfrm>
            <a:off x="3390900" y="2481896"/>
            <a:ext cx="876300" cy="84772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9070C3B-49BC-4B36-B3EB-7C53EC50388C}"/>
              </a:ext>
            </a:extLst>
          </p:cNvPr>
          <p:cNvSpPr/>
          <p:nvPr/>
        </p:nvSpPr>
        <p:spPr>
          <a:xfrm>
            <a:off x="3971925" y="4140835"/>
            <a:ext cx="876300" cy="84772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CC61B7E-DC31-47AE-A873-3F62943A09B5}"/>
              </a:ext>
            </a:extLst>
          </p:cNvPr>
          <p:cNvSpPr/>
          <p:nvPr/>
        </p:nvSpPr>
        <p:spPr>
          <a:xfrm>
            <a:off x="5762625" y="2671601"/>
            <a:ext cx="876300" cy="84772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6A42ADA-68B0-4652-92F9-5F488270E5DF}"/>
              </a:ext>
            </a:extLst>
          </p:cNvPr>
          <p:cNvSpPr/>
          <p:nvPr/>
        </p:nvSpPr>
        <p:spPr>
          <a:xfrm>
            <a:off x="7600950" y="3607432"/>
            <a:ext cx="876300" cy="84772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DEB20F4-6285-4A36-B555-EB791EA7F3BA}"/>
              </a:ext>
            </a:extLst>
          </p:cNvPr>
          <p:cNvSpPr/>
          <p:nvPr/>
        </p:nvSpPr>
        <p:spPr>
          <a:xfrm>
            <a:off x="7477125" y="1376996"/>
            <a:ext cx="876300" cy="84772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092E12D-AD9B-470C-B539-606709EEFE4D}"/>
              </a:ext>
            </a:extLst>
          </p:cNvPr>
          <p:cNvCxnSpPr>
            <a:stCxn id="9" idx="5"/>
          </p:cNvCxnSpPr>
          <p:nvPr/>
        </p:nvCxnSpPr>
        <p:spPr>
          <a:xfrm>
            <a:off x="5405694" y="1759262"/>
            <a:ext cx="604581" cy="968698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2F702CF-4EFB-4C08-A4CB-F621F3E2F859}"/>
              </a:ext>
            </a:extLst>
          </p:cNvPr>
          <p:cNvCxnSpPr>
            <a:cxnSpLocks/>
            <a:stCxn id="9" idx="6"/>
            <a:endCxn id="14" idx="2"/>
          </p:cNvCxnSpPr>
          <p:nvPr/>
        </p:nvCxnSpPr>
        <p:spPr>
          <a:xfrm>
            <a:off x="5534025" y="1459546"/>
            <a:ext cx="1943100" cy="341313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D59564-A4AD-4474-B4E7-C30E115179D5}"/>
              </a:ext>
            </a:extLst>
          </p:cNvPr>
          <p:cNvCxnSpPr>
            <a:cxnSpLocks/>
            <a:stCxn id="14" idx="4"/>
            <a:endCxn id="13" idx="0"/>
          </p:cNvCxnSpPr>
          <p:nvPr/>
        </p:nvCxnSpPr>
        <p:spPr>
          <a:xfrm>
            <a:off x="7915275" y="2224721"/>
            <a:ext cx="123825" cy="1382711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BD52FB-15CC-479C-9328-B8B8397B91A9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4267200" y="2905759"/>
            <a:ext cx="1495425" cy="189705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34B824C-95FE-4A77-B32F-49332E72221C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 flipV="1">
            <a:off x="4848225" y="4031295"/>
            <a:ext cx="2752725" cy="533403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90D8206-F4A8-4F55-A5E0-837866CABE8D}"/>
              </a:ext>
            </a:extLst>
          </p:cNvPr>
          <p:cNvCxnSpPr>
            <a:cxnSpLocks/>
            <a:stCxn id="9" idx="3"/>
            <a:endCxn id="10" idx="7"/>
          </p:cNvCxnSpPr>
          <p:nvPr/>
        </p:nvCxnSpPr>
        <p:spPr>
          <a:xfrm flipH="1">
            <a:off x="4138869" y="1759262"/>
            <a:ext cx="647187" cy="846780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9694D99-63BC-47E6-BF3F-05D8AFA0159D}"/>
              </a:ext>
            </a:extLst>
          </p:cNvPr>
          <p:cNvCxnSpPr>
            <a:cxnSpLocks/>
            <a:stCxn id="10" idx="4"/>
            <a:endCxn id="11" idx="1"/>
          </p:cNvCxnSpPr>
          <p:nvPr/>
        </p:nvCxnSpPr>
        <p:spPr>
          <a:xfrm>
            <a:off x="3829050" y="3329621"/>
            <a:ext cx="271206" cy="935360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8101802-35C4-4F4E-BEA9-9ACDB675E508}"/>
              </a:ext>
            </a:extLst>
          </p:cNvPr>
          <p:cNvSpPr txBox="1"/>
          <p:nvPr/>
        </p:nvSpPr>
        <p:spPr>
          <a:xfrm>
            <a:off x="380047" y="5150198"/>
            <a:ext cx="11431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V</a:t>
            </a:r>
            <a:r>
              <a:rPr lang="en-US" sz="2400" dirty="0"/>
              <a:t> = {1, 2, 3, 4, 5, 6}</a:t>
            </a:r>
          </a:p>
          <a:p>
            <a:pPr algn="ctr"/>
            <a:endParaRPr lang="en-US" sz="2400" dirty="0"/>
          </a:p>
          <a:p>
            <a:pPr algn="ctr"/>
            <a:r>
              <a:rPr lang="en-US" sz="2400" i="1" dirty="0"/>
              <a:t>E</a:t>
            </a:r>
            <a:r>
              <a:rPr lang="en-US" sz="2400" dirty="0"/>
              <a:t> = {(1,5), (2,4), (2,6), (3,1), (3,5), (4,1), (6,5)}</a:t>
            </a:r>
          </a:p>
        </p:txBody>
      </p:sp>
    </p:spTree>
    <p:extLst>
      <p:ext uri="{BB962C8B-B14F-4D97-AF65-F5344CB8AC3E}">
        <p14:creationId xmlns:p14="http://schemas.microsoft.com/office/powerpoint/2010/main" val="3392922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13713</TotalTime>
  <Words>3552</Words>
  <Application>Microsoft Office PowerPoint</Application>
  <PresentationFormat>Widescreen</PresentationFormat>
  <Paragraphs>1321</Paragraphs>
  <Slides>88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4" baseType="lpstr">
      <vt:lpstr>Arial</vt:lpstr>
      <vt:lpstr>Calibri</vt:lpstr>
      <vt:lpstr>Calibri Light</vt:lpstr>
      <vt:lpstr>Cambria Math</vt:lpstr>
      <vt:lpstr>Consolas</vt:lpstr>
      <vt:lpstr>Office Theme</vt:lpstr>
      <vt:lpstr>CSCI 2270-305 Recitation 03/19: Graphs</vt:lpstr>
      <vt:lpstr>Logistics</vt:lpstr>
      <vt:lpstr>Recitation Format</vt:lpstr>
      <vt:lpstr>What is a Graph</vt:lpstr>
      <vt:lpstr>Graphs can have directed edges …</vt:lpstr>
      <vt:lpstr>… or bi-directional/undirected edges.</vt:lpstr>
      <vt:lpstr>Bi-directional and Undirected are the same</vt:lpstr>
      <vt:lpstr>Graph: A More Formal Definition</vt:lpstr>
      <vt:lpstr>Directed Graph</vt:lpstr>
      <vt:lpstr>Undirected Graph</vt:lpstr>
      <vt:lpstr>Graphs seen earlier in this course</vt:lpstr>
      <vt:lpstr>Graphs seen earlier in this course</vt:lpstr>
      <vt:lpstr>Some Graphs seen in real life</vt:lpstr>
      <vt:lpstr>Designing the Graph Data Structure</vt:lpstr>
      <vt:lpstr>Adjacency Matrix</vt:lpstr>
      <vt:lpstr>Adjacency Matrix: Directed Example</vt:lpstr>
      <vt:lpstr>Adjacency Matrix: Directed Example</vt:lpstr>
      <vt:lpstr>Adjacency Matrix: Directed Example</vt:lpstr>
      <vt:lpstr>Adjacency Matrix: Directed Example</vt:lpstr>
      <vt:lpstr>Adjacency Matrix: Undirected Example</vt:lpstr>
      <vt:lpstr>Adjacency Matrix: Undirected Example</vt:lpstr>
      <vt:lpstr>Adjacency List</vt:lpstr>
      <vt:lpstr>Adjacency List: Directed Example</vt:lpstr>
      <vt:lpstr>Adjacency List: Directed Example</vt:lpstr>
      <vt:lpstr>Adjacency List: Directed Example</vt:lpstr>
      <vt:lpstr>Adjacency List: Directed Example</vt:lpstr>
      <vt:lpstr>Adjacency Matrices or Adjacency Lists?</vt:lpstr>
      <vt:lpstr>Adjacency Matrices or Adjacency Lists?</vt:lpstr>
      <vt:lpstr>Implementing a Graph</vt:lpstr>
      <vt:lpstr>Implementing a Graph</vt:lpstr>
      <vt:lpstr>Implementing a Graph</vt:lpstr>
      <vt:lpstr>Implementing a Graph</vt:lpstr>
      <vt:lpstr>Implementing a Graph</vt:lpstr>
      <vt:lpstr>Implementing a Graph</vt:lpstr>
      <vt:lpstr>Implementing a Graph</vt:lpstr>
      <vt:lpstr>Implementing a Graph</vt:lpstr>
      <vt:lpstr>Graph Traversal</vt:lpstr>
      <vt:lpstr>Depth First Search Pseudo-code</vt:lpstr>
      <vt:lpstr>DFS Traversal Simulation Using a Stack</vt:lpstr>
      <vt:lpstr>DFS Traversal Simulation Using a Stack</vt:lpstr>
      <vt:lpstr>DFS Traversal Simulation Using a Stack</vt:lpstr>
      <vt:lpstr>DFS Traversal Simulation Using a Stack</vt:lpstr>
      <vt:lpstr>DFS Traversal Simulation Using a Stack</vt:lpstr>
      <vt:lpstr>DFS Traversal Simulation Using a Stack</vt:lpstr>
      <vt:lpstr>DFS Traversal Simulation Using a Stack</vt:lpstr>
      <vt:lpstr>DFS Traversal Simulation Using a Stack</vt:lpstr>
      <vt:lpstr>DFS Traversal Simulation Using a Stack</vt:lpstr>
      <vt:lpstr>DFS Traversal Simulation Using a Stack</vt:lpstr>
      <vt:lpstr>DFS Traversal Simulation Using a Stack</vt:lpstr>
      <vt:lpstr>DFS Traversal Simulation Using a Stack</vt:lpstr>
      <vt:lpstr>DFS Traversal Simulation Using a Stack</vt:lpstr>
      <vt:lpstr>DFS Traversal Simulation Using a Stack</vt:lpstr>
      <vt:lpstr>DFS Traversal Simulation Using a Stack</vt:lpstr>
      <vt:lpstr>DFS Traversal Simulation Using a Stack</vt:lpstr>
      <vt:lpstr>DFS Traversal Simulation Using a Stack</vt:lpstr>
      <vt:lpstr>DFS Traversal Simulation Using a Stack</vt:lpstr>
      <vt:lpstr>DFS Traversal Simulation Using a Stack</vt:lpstr>
      <vt:lpstr>DFS Traversal Simulation Using a Stack</vt:lpstr>
      <vt:lpstr>DFS Traversal Simulation Using a Stack</vt:lpstr>
      <vt:lpstr>DFS Traversal Simulation Using a Stack</vt:lpstr>
      <vt:lpstr>DFS Traversal Simulation Using a Stack</vt:lpstr>
      <vt:lpstr>DFS Traversal Simulation Using a Stack</vt:lpstr>
      <vt:lpstr>DFS Traversal Simulation Using a Stack</vt:lpstr>
      <vt:lpstr>Breadth First Search (BFS)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Silver Problem: findShortestPath</vt:lpstr>
      <vt:lpstr>findShortestPath (v1, v6)</vt:lpstr>
      <vt:lpstr>findShortestPath (v1, v6)</vt:lpstr>
      <vt:lpstr>findShortestPath (v1, v6)</vt:lpstr>
      <vt:lpstr>findShortestPath (v1, v6)</vt:lpstr>
      <vt:lpstr>findShortestPath (v1, v6)</vt:lpstr>
      <vt:lpstr>findShortestPath (v1, v6)</vt:lpstr>
      <vt:lpstr>findShortestPath (v1, v6)</vt:lpstr>
      <vt:lpstr>findShortestPath (v1, v6)</vt:lpstr>
      <vt:lpstr>findShortestPath (v1, v6)</vt:lpstr>
      <vt:lpstr>findShortestPath (v1, v6)</vt:lpstr>
      <vt:lpstr>findShortestPath (v1, v6)</vt:lpstr>
      <vt:lpstr>Gold Problem: printPath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varad.deshmukh@gmail.com</dc:creator>
  <cp:lastModifiedBy>varad.deshmukh@gmail.com</cp:lastModifiedBy>
  <cp:revision>2876</cp:revision>
  <dcterms:created xsi:type="dcterms:W3CDTF">2019-10-21T02:44:34Z</dcterms:created>
  <dcterms:modified xsi:type="dcterms:W3CDTF">2020-03-19T23:07:59Z</dcterms:modified>
</cp:coreProperties>
</file>