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A9F75-71C6-41F5-9DF9-3C2FA6DC44EC}" v="486" dt="2021-06-28T16:19:23.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431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152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464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5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713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2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96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13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098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436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1765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30250" y="772731"/>
            <a:ext cx="6255026" cy="5054008"/>
          </a:xfrm>
        </p:spPr>
        <p:txBody>
          <a:bodyPr anchor="ctr">
            <a:normAutofit/>
          </a:bodyPr>
          <a:lstStyle/>
          <a:p>
            <a:pPr algn="r"/>
            <a:r>
              <a:rPr lang="en-US" sz="5600" dirty="0"/>
              <a:t>How  does the web work ?</a:t>
            </a:r>
            <a:br>
              <a:rPr lang="en-US" sz="5600" dirty="0"/>
            </a:br>
            <a:br>
              <a:rPr lang="en-US" sz="5600" dirty="0"/>
            </a:br>
            <a:endParaRPr lang="en-US" sz="5600"/>
          </a:p>
        </p:txBody>
      </p:sp>
      <p:sp>
        <p:nvSpPr>
          <p:cNvPr id="3" name="Subtitle 2"/>
          <p:cNvSpPr>
            <a:spLocks noGrp="1"/>
          </p:cNvSpPr>
          <p:nvPr>
            <p:ph type="subTitle" idx="1"/>
          </p:nvPr>
        </p:nvSpPr>
        <p:spPr>
          <a:xfrm>
            <a:off x="7870995" y="772731"/>
            <a:ext cx="3341488" cy="5054008"/>
          </a:xfrm>
        </p:spPr>
        <p:txBody>
          <a:bodyPr anchor="ctr">
            <a:normAutofit/>
          </a:bodyPr>
          <a:lstStyle/>
          <a:p>
            <a:endParaRPr lang="en-US"/>
          </a:p>
        </p:txBody>
      </p:sp>
      <p:cxnSp>
        <p:nvCxnSpPr>
          <p:cNvPr id="31" name="Straight Connector 30">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07244B8D-0878-4757-89B9-93D42D7D9731}"/>
              </a:ext>
            </a:extLst>
          </p:cNvPr>
          <p:cNvPicPr>
            <a:picLocks noChangeAspect="1"/>
          </p:cNvPicPr>
          <p:nvPr/>
        </p:nvPicPr>
        <p:blipFill>
          <a:blip r:embed="rId2"/>
          <a:stretch>
            <a:fillRect/>
          </a:stretch>
        </p:blipFill>
        <p:spPr>
          <a:xfrm>
            <a:off x="8367131" y="1123969"/>
            <a:ext cx="2743200" cy="30674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EDC9-021B-49E3-A783-89B3564A34F6}"/>
              </a:ext>
            </a:extLst>
          </p:cNvPr>
          <p:cNvSpPr>
            <a:spLocks noGrp="1"/>
          </p:cNvSpPr>
          <p:nvPr>
            <p:ph type="title"/>
          </p:nvPr>
        </p:nvSpPr>
        <p:spPr>
          <a:xfrm>
            <a:off x="967183" y="202969"/>
            <a:ext cx="10160619" cy="1450757"/>
          </a:xfrm>
        </p:spPr>
        <p:txBody>
          <a:bodyPr/>
          <a:lstStyle/>
          <a:p>
            <a:r>
              <a:rPr lang="en-US" dirty="0"/>
              <a:t>How does the web work?</a:t>
            </a:r>
          </a:p>
        </p:txBody>
      </p:sp>
      <p:sp>
        <p:nvSpPr>
          <p:cNvPr id="3" name="Content Placeholder 2">
            <a:extLst>
              <a:ext uri="{FF2B5EF4-FFF2-40B4-BE49-F238E27FC236}">
                <a16:creationId xmlns:a16="http://schemas.microsoft.com/office/drawing/2014/main" id="{A99E5EC0-499D-40F1-BD57-C1036EB0B957}"/>
              </a:ext>
            </a:extLst>
          </p:cNvPr>
          <p:cNvSpPr>
            <a:spLocks noGrp="1"/>
          </p:cNvSpPr>
          <p:nvPr>
            <p:ph idx="1"/>
          </p:nvPr>
        </p:nvSpPr>
        <p:spPr>
          <a:xfrm>
            <a:off x="967183" y="1550639"/>
            <a:ext cx="10634545" cy="4615817"/>
          </a:xfrm>
        </p:spPr>
        <p:txBody>
          <a:bodyPr vert="horz" lIns="0" tIns="45720" rIns="0" bIns="45720" rtlCol="0" anchor="t">
            <a:normAutofit/>
          </a:bodyPr>
          <a:lstStyle/>
          <a:p>
            <a:endParaRPr lang="en-US" dirty="0">
              <a:ea typeface="+mn-lt"/>
              <a:cs typeface="+mn-lt"/>
            </a:endParaRPr>
          </a:p>
          <a:p>
            <a:r>
              <a:rPr lang="en-US" dirty="0">
                <a:ea typeface="+mn-lt"/>
                <a:cs typeface="+mn-lt"/>
              </a:rPr>
              <a:t>When you input the address of a website for example (gomycode.ng),</a:t>
            </a:r>
          </a:p>
          <a:p>
            <a:r>
              <a:rPr lang="en-US" dirty="0">
                <a:ea typeface="+mn-lt"/>
                <a:cs typeface="+mn-lt"/>
              </a:rPr>
              <a:t>The browser goes to the DNS server, and finds the real address of the server that the website lives on.</a:t>
            </a:r>
          </a:p>
          <a:p>
            <a:r>
              <a:rPr lang="en-US" dirty="0">
                <a:ea typeface="+mn-lt"/>
                <a:cs typeface="+mn-lt"/>
              </a:rPr>
              <a:t> The browser sends an HTTP request message to the server, asking it to send a copy of the website to the client. This message, and all other data sent between the client and the server, is sent across your </a:t>
            </a:r>
            <a:r>
              <a:rPr lang="en-US" b="1" dirty="0">
                <a:ea typeface="+mn-lt"/>
                <a:cs typeface="+mn-lt"/>
              </a:rPr>
              <a:t>internet</a:t>
            </a:r>
            <a:r>
              <a:rPr lang="en-US" dirty="0">
                <a:ea typeface="+mn-lt"/>
                <a:cs typeface="+mn-lt"/>
              </a:rPr>
              <a:t> connection using TCP/IP, Ones the server approves the request which means you are allowed to have look, The browser assembles the data packets into a complete web page and displays it to you.</a:t>
            </a:r>
          </a:p>
          <a:p>
            <a:endParaRPr lang="en-US" dirty="0"/>
          </a:p>
        </p:txBody>
      </p:sp>
    </p:spTree>
    <p:extLst>
      <p:ext uri="{BB962C8B-B14F-4D97-AF65-F5344CB8AC3E}">
        <p14:creationId xmlns:p14="http://schemas.microsoft.com/office/powerpoint/2010/main" val="388454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84" y="1348877"/>
            <a:ext cx="6004124" cy="4505740"/>
          </a:xfrm>
        </p:spPr>
        <p:txBody>
          <a:bodyPr anchor="ctr">
            <a:normAutofit/>
          </a:bodyPr>
          <a:lstStyle/>
          <a:p>
            <a:pPr algn="r"/>
            <a:r>
              <a:rPr lang="en-US" sz="5600" dirty="0">
                <a:ea typeface="+mj-lt"/>
                <a:cs typeface="+mj-lt"/>
              </a:rPr>
              <a:t>What do you need to be a web developer ?</a:t>
            </a:r>
            <a:br>
              <a:rPr lang="en-US" sz="5600" dirty="0"/>
            </a:br>
            <a:br>
              <a:rPr lang="en-US" sz="5600" dirty="0"/>
            </a:br>
            <a:endParaRPr lang="en-US" sz="5600" dirty="0"/>
          </a:p>
        </p:txBody>
      </p:sp>
      <p:sp>
        <p:nvSpPr>
          <p:cNvPr id="3" name="Subtitle 2"/>
          <p:cNvSpPr>
            <a:spLocks noGrp="1"/>
          </p:cNvSpPr>
          <p:nvPr>
            <p:ph type="subTitle" idx="1"/>
          </p:nvPr>
        </p:nvSpPr>
        <p:spPr>
          <a:xfrm>
            <a:off x="7870995" y="772731"/>
            <a:ext cx="3341488" cy="5054008"/>
          </a:xfrm>
        </p:spPr>
        <p:txBody>
          <a:bodyPr anchor="ctr">
            <a:normAutofit/>
          </a:bodyPr>
          <a:lstStyle/>
          <a:p>
            <a:endParaRPr lang="en-US"/>
          </a:p>
        </p:txBody>
      </p:sp>
      <p:cxnSp>
        <p:nvCxnSpPr>
          <p:cNvPr id="31" name="Straight Connector 30">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Diagram&#10;&#10;Description automatically generated">
            <a:extLst>
              <a:ext uri="{FF2B5EF4-FFF2-40B4-BE49-F238E27FC236}">
                <a16:creationId xmlns:a16="http://schemas.microsoft.com/office/drawing/2014/main" id="{CFECE3B3-CBDD-4810-B462-4330408CB20C}"/>
              </a:ext>
            </a:extLst>
          </p:cNvPr>
          <p:cNvPicPr>
            <a:picLocks noChangeAspect="1"/>
          </p:cNvPicPr>
          <p:nvPr/>
        </p:nvPicPr>
        <p:blipFill>
          <a:blip r:embed="rId2"/>
          <a:stretch>
            <a:fillRect/>
          </a:stretch>
        </p:blipFill>
        <p:spPr>
          <a:xfrm>
            <a:off x="7874620" y="2101494"/>
            <a:ext cx="3412273" cy="1781499"/>
          </a:xfrm>
          <a:prstGeom prst="rect">
            <a:avLst/>
          </a:prstGeom>
        </p:spPr>
      </p:pic>
    </p:spTree>
    <p:extLst>
      <p:ext uri="{BB962C8B-B14F-4D97-AF65-F5344CB8AC3E}">
        <p14:creationId xmlns:p14="http://schemas.microsoft.com/office/powerpoint/2010/main" val="34117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EDC9-021B-49E3-A783-89B3564A34F6}"/>
              </a:ext>
            </a:extLst>
          </p:cNvPr>
          <p:cNvSpPr>
            <a:spLocks noGrp="1"/>
          </p:cNvSpPr>
          <p:nvPr>
            <p:ph type="title"/>
          </p:nvPr>
        </p:nvSpPr>
        <p:spPr>
          <a:xfrm>
            <a:off x="967183" y="202969"/>
            <a:ext cx="10160619" cy="1450757"/>
          </a:xfrm>
        </p:spPr>
        <p:txBody>
          <a:bodyPr/>
          <a:lstStyle/>
          <a:p>
            <a:r>
              <a:rPr lang="en-US" dirty="0"/>
              <a:t>What do you need to be a web developer?</a:t>
            </a:r>
          </a:p>
        </p:txBody>
      </p:sp>
      <p:sp>
        <p:nvSpPr>
          <p:cNvPr id="3" name="Content Placeholder 2">
            <a:extLst>
              <a:ext uri="{FF2B5EF4-FFF2-40B4-BE49-F238E27FC236}">
                <a16:creationId xmlns:a16="http://schemas.microsoft.com/office/drawing/2014/main" id="{A99E5EC0-499D-40F1-BD57-C1036EB0B957}"/>
              </a:ext>
            </a:extLst>
          </p:cNvPr>
          <p:cNvSpPr>
            <a:spLocks noGrp="1"/>
          </p:cNvSpPr>
          <p:nvPr>
            <p:ph idx="1"/>
          </p:nvPr>
        </p:nvSpPr>
        <p:spPr>
          <a:xfrm>
            <a:off x="967183" y="1550639"/>
            <a:ext cx="10634545" cy="4615817"/>
          </a:xfrm>
        </p:spPr>
        <p:txBody>
          <a:bodyPr vert="horz" lIns="0" tIns="45720" rIns="0" bIns="45720" rtlCol="0" anchor="t">
            <a:normAutofit/>
          </a:bodyPr>
          <a:lstStyle/>
          <a:p>
            <a:endParaRPr lang="en-US" dirty="0">
              <a:ea typeface="+mn-lt"/>
              <a:cs typeface="+mn-lt"/>
            </a:endParaRPr>
          </a:p>
          <a:p>
            <a:r>
              <a:rPr lang="en-US" dirty="0">
                <a:ea typeface="+mn-lt"/>
                <a:cs typeface="+mn-lt"/>
              </a:rPr>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p>
          <a:p>
            <a:r>
              <a:rPr lang="en-US" b="1" dirty="0"/>
              <a:t>1. Learn Web Development Fundamentals</a:t>
            </a:r>
            <a:endParaRPr lang="en-US" dirty="0"/>
          </a:p>
          <a:p>
            <a:r>
              <a:rPr lang="en-US" b="1" dirty="0"/>
              <a:t>2. Choose a Development Specialization</a:t>
            </a:r>
            <a:endParaRPr lang="en-US" dirty="0"/>
          </a:p>
          <a:p>
            <a:r>
              <a:rPr lang="en-US" b="1" dirty="0"/>
              <a:t>3. Learn Key Programming Languages for Web Development</a:t>
            </a:r>
            <a:endParaRPr lang="en-US" dirty="0"/>
          </a:p>
          <a:p>
            <a:r>
              <a:rPr lang="en-US" b="1" dirty="0"/>
              <a:t>4. Build Projects to Develop Your Web Developer Skills</a:t>
            </a:r>
          </a:p>
          <a:p>
            <a:r>
              <a:rPr lang="en-US" b="1" dirty="0"/>
              <a:t>5. Build a Web Development Portfolio</a:t>
            </a:r>
          </a:p>
          <a:p>
            <a:endParaRPr lang="en-US" b="1" dirty="0"/>
          </a:p>
          <a:p>
            <a:endParaRPr lang="en-US" b="1" dirty="0"/>
          </a:p>
          <a:p>
            <a:endParaRPr lang="en-US" b="1" dirty="0"/>
          </a:p>
          <a:p>
            <a:endParaRPr lang="en-US" dirty="0"/>
          </a:p>
          <a:p>
            <a:pPr marL="0" indent="0">
              <a:buNone/>
            </a:pPr>
            <a:endParaRPr lang="en-US" dirty="0"/>
          </a:p>
        </p:txBody>
      </p:sp>
    </p:spTree>
    <p:extLst>
      <p:ext uri="{BB962C8B-B14F-4D97-AF65-F5344CB8AC3E}">
        <p14:creationId xmlns:p14="http://schemas.microsoft.com/office/powerpoint/2010/main" val="3427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EDC9-021B-49E3-A783-89B3564A34F6}"/>
              </a:ext>
            </a:extLst>
          </p:cNvPr>
          <p:cNvSpPr>
            <a:spLocks noGrp="1"/>
          </p:cNvSpPr>
          <p:nvPr>
            <p:ph type="title"/>
          </p:nvPr>
        </p:nvSpPr>
        <p:spPr>
          <a:xfrm>
            <a:off x="967183" y="202969"/>
            <a:ext cx="10160619" cy="1450757"/>
          </a:xfrm>
        </p:spPr>
        <p:txBody>
          <a:bodyPr/>
          <a:lstStyle/>
          <a:p>
            <a:r>
              <a:rPr lang="en-US" dirty="0"/>
              <a:t>What is the role of a web developer?</a:t>
            </a:r>
          </a:p>
        </p:txBody>
      </p:sp>
      <p:sp>
        <p:nvSpPr>
          <p:cNvPr id="3" name="Content Placeholder 2">
            <a:extLst>
              <a:ext uri="{FF2B5EF4-FFF2-40B4-BE49-F238E27FC236}">
                <a16:creationId xmlns:a16="http://schemas.microsoft.com/office/drawing/2014/main" id="{A99E5EC0-499D-40F1-BD57-C1036EB0B957}"/>
              </a:ext>
            </a:extLst>
          </p:cNvPr>
          <p:cNvSpPr>
            <a:spLocks noGrp="1"/>
          </p:cNvSpPr>
          <p:nvPr>
            <p:ph idx="1"/>
          </p:nvPr>
        </p:nvSpPr>
        <p:spPr>
          <a:xfrm>
            <a:off x="967183" y="1550639"/>
            <a:ext cx="10634545" cy="4615817"/>
          </a:xfrm>
        </p:spPr>
        <p:txBody>
          <a:bodyPr vert="horz" lIns="0" tIns="45720" rIns="0" bIns="45720" rtlCol="0" anchor="t">
            <a:normAutofit/>
          </a:bodyPr>
          <a:lstStyle/>
          <a:p>
            <a:endParaRPr lang="en-US" dirty="0">
              <a:ea typeface="+mn-lt"/>
              <a:cs typeface="+mn-lt"/>
            </a:endParaRPr>
          </a:p>
          <a:p>
            <a:r>
              <a:rPr lang="en-US" dirty="0">
                <a:ea typeface="+mn-lt"/>
                <a:cs typeface="+mn-lt"/>
              </a:rPr>
              <a:t>The </a:t>
            </a:r>
            <a:r>
              <a:rPr lang="en-US" b="1" dirty="0">
                <a:ea typeface="+mn-lt"/>
                <a:cs typeface="+mn-lt"/>
              </a:rPr>
              <a:t>role</a:t>
            </a:r>
            <a:r>
              <a:rPr lang="en-US" dirty="0">
                <a:ea typeface="+mn-lt"/>
                <a:cs typeface="+mn-lt"/>
              </a:rPr>
              <a:t> is responsible for designing, coding and modifying </a:t>
            </a:r>
            <a:r>
              <a:rPr lang="en-US" b="1" dirty="0">
                <a:ea typeface="+mn-lt"/>
                <a:cs typeface="+mn-lt"/>
              </a:rPr>
              <a:t>websites</a:t>
            </a:r>
            <a:r>
              <a:rPr lang="en-US" dirty="0">
                <a:ea typeface="+mn-lt"/>
                <a:cs typeface="+mn-lt"/>
              </a:rPr>
              <a:t>, from layout to </a:t>
            </a:r>
            <a:r>
              <a:rPr lang="en-US" b="1" dirty="0">
                <a:ea typeface="+mn-lt"/>
                <a:cs typeface="+mn-lt"/>
              </a:rPr>
              <a:t>function</a:t>
            </a:r>
            <a:r>
              <a:rPr lang="en-US" dirty="0">
                <a:ea typeface="+mn-lt"/>
                <a:cs typeface="+mn-lt"/>
              </a:rPr>
              <a:t> and according to a client's specifications. Strive to create visually appealing sites that feature user-friendly design and clear navigation.</a:t>
            </a:r>
          </a:p>
          <a:p>
            <a:endParaRPr lang="en-US" b="1" dirty="0"/>
          </a:p>
          <a:p>
            <a:endParaRPr lang="en-US" b="1" dirty="0"/>
          </a:p>
          <a:p>
            <a:endParaRPr lang="en-US" dirty="0"/>
          </a:p>
          <a:p>
            <a:pPr marL="0" indent="0">
              <a:buNone/>
            </a:pPr>
            <a:endParaRPr lang="en-US" dirty="0"/>
          </a:p>
        </p:txBody>
      </p:sp>
      <p:pic>
        <p:nvPicPr>
          <p:cNvPr id="4" name="Picture 4" descr="Diagram, schematic&#10;&#10;Description automatically generated">
            <a:extLst>
              <a:ext uri="{FF2B5EF4-FFF2-40B4-BE49-F238E27FC236}">
                <a16:creationId xmlns:a16="http://schemas.microsoft.com/office/drawing/2014/main" id="{73349580-6454-4C76-AF9C-7083E3D3071F}"/>
              </a:ext>
            </a:extLst>
          </p:cNvPr>
          <p:cNvPicPr>
            <a:picLocks noChangeAspect="1"/>
          </p:cNvPicPr>
          <p:nvPr/>
        </p:nvPicPr>
        <p:blipFill>
          <a:blip r:embed="rId2"/>
          <a:stretch>
            <a:fillRect/>
          </a:stretch>
        </p:blipFill>
        <p:spPr>
          <a:xfrm>
            <a:off x="4529254" y="3432717"/>
            <a:ext cx="2306444" cy="2306444"/>
          </a:xfrm>
          <a:prstGeom prst="rect">
            <a:avLst/>
          </a:prstGeom>
        </p:spPr>
      </p:pic>
    </p:spTree>
    <p:extLst>
      <p:ext uri="{BB962C8B-B14F-4D97-AF65-F5344CB8AC3E}">
        <p14:creationId xmlns:p14="http://schemas.microsoft.com/office/powerpoint/2010/main" val="428349258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RetrospectVTI</vt:lpstr>
      <vt:lpstr>How  does the web work ?  </vt:lpstr>
      <vt:lpstr>How does the web work?</vt:lpstr>
      <vt:lpstr>What do you need to be a web developer ?  </vt:lpstr>
      <vt:lpstr>What do you need to be a web developer?</vt:lpstr>
      <vt:lpstr>What is the role of a web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123</cp:revision>
  <dcterms:created xsi:type="dcterms:W3CDTF">2021-06-28T15:17:07Z</dcterms:created>
  <dcterms:modified xsi:type="dcterms:W3CDTF">2021-06-28T16:28:27Z</dcterms:modified>
</cp:coreProperties>
</file>