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17B58-0F20-48AE-93EE-724A3F383D58}" v="213" dt="2023-05-08T22:09:42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Perez" userId="6cdec590a09109a2" providerId="LiveId" clId="{4E117B58-0F20-48AE-93EE-724A3F383D58}"/>
    <pc:docChg chg="undo redo custSel addSld delSld modSld addMainMaster delMainMaster">
      <pc:chgData name="Carlos Perez" userId="6cdec590a09109a2" providerId="LiveId" clId="{4E117B58-0F20-48AE-93EE-724A3F383D58}" dt="2023-05-08T22:09:42.269" v="906" actId="1440"/>
      <pc:docMkLst>
        <pc:docMk/>
      </pc:docMkLst>
      <pc:sldChg chg="addSp delSp modSp new mod setBg modClrScheme addAnim modAnim setClrOvrMap delDesignElem chgLayout">
        <pc:chgData name="Carlos Perez" userId="6cdec590a09109a2" providerId="LiveId" clId="{4E117B58-0F20-48AE-93EE-724A3F383D58}" dt="2023-05-08T22:07:44.610" v="903" actId="478"/>
        <pc:sldMkLst>
          <pc:docMk/>
          <pc:sldMk cId="1928032311" sldId="256"/>
        </pc:sldMkLst>
        <pc:spChg chg="mod">
          <ac:chgData name="Carlos Perez" userId="6cdec590a09109a2" providerId="LiveId" clId="{4E117B58-0F20-48AE-93EE-724A3F383D58}" dt="2023-05-08T20:32:30.058" v="75" actId="26606"/>
          <ac:spMkLst>
            <pc:docMk/>
            <pc:sldMk cId="1928032311" sldId="256"/>
            <ac:spMk id="2" creationId="{C7345684-D10E-2F1A-8D73-A693FD613504}"/>
          </ac:spMkLst>
        </pc:spChg>
        <pc:spChg chg="mod">
          <ac:chgData name="Carlos Perez" userId="6cdec590a09109a2" providerId="LiveId" clId="{4E117B58-0F20-48AE-93EE-724A3F383D58}" dt="2023-05-08T21:51:40.732" v="751" actId="20577"/>
          <ac:spMkLst>
            <pc:docMk/>
            <pc:sldMk cId="1928032311" sldId="256"/>
            <ac:spMk id="3" creationId="{8E993F95-7E51-83C9-A831-0267EE1EFAF5}"/>
          </ac:spMkLst>
        </pc:spChg>
        <pc:spChg chg="add mod">
          <ac:chgData name="Carlos Perez" userId="6cdec590a09109a2" providerId="LiveId" clId="{4E117B58-0F20-48AE-93EE-724A3F383D58}" dt="2023-05-08T20:32:26.466" v="74" actId="1076"/>
          <ac:spMkLst>
            <pc:docMk/>
            <pc:sldMk cId="1928032311" sldId="256"/>
            <ac:spMk id="6" creationId="{D7DF7497-3A82-979A-2B60-04407F17A321}"/>
          </ac:spMkLst>
        </pc:spChg>
        <pc:spChg chg="add del">
          <ac:chgData name="Carlos Perez" userId="6cdec590a09109a2" providerId="LiveId" clId="{4E117B58-0F20-48AE-93EE-724A3F383D58}" dt="2023-05-08T20:29:50.554" v="6" actId="26606"/>
          <ac:spMkLst>
            <pc:docMk/>
            <pc:sldMk cId="1928032311" sldId="256"/>
            <ac:spMk id="9" creationId="{6F40FBDA-CEB1-40F0-9AB9-BD9C402D70FE}"/>
          </ac:spMkLst>
        </pc:spChg>
        <pc:spChg chg="add del">
          <ac:chgData name="Carlos Perez" userId="6cdec590a09109a2" providerId="LiveId" clId="{4E117B58-0F20-48AE-93EE-724A3F383D58}" dt="2023-05-08T20:29:50.554" v="6" actId="26606"/>
          <ac:spMkLst>
            <pc:docMk/>
            <pc:sldMk cId="1928032311" sldId="256"/>
            <ac:spMk id="11" creationId="{0344D4FE-ABEF-4230-9E4E-AD5782FC78AC}"/>
          </ac:spMkLst>
        </pc:spChg>
        <pc:spChg chg="add del">
          <ac:chgData name="Carlos Perez" userId="6cdec590a09109a2" providerId="LiveId" clId="{4E117B58-0F20-48AE-93EE-724A3F383D58}" dt="2023-05-08T20:29:50.554" v="6" actId="26606"/>
          <ac:spMkLst>
            <pc:docMk/>
            <pc:sldMk cId="1928032311" sldId="256"/>
            <ac:spMk id="13" creationId="{9325F979-D3F9-4926-81B7-7ACCB31A501B}"/>
          </ac:spMkLst>
        </pc:spChg>
        <pc:spChg chg="add del">
          <ac:chgData name="Carlos Perez" userId="6cdec590a09109a2" providerId="LiveId" clId="{4E117B58-0F20-48AE-93EE-724A3F383D58}" dt="2023-05-08T20:29:51.810" v="8" actId="26606"/>
          <ac:spMkLst>
            <pc:docMk/>
            <pc:sldMk cId="1928032311" sldId="256"/>
            <ac:spMk id="15" creationId="{0760E4C7-47B8-4356-ABCA-CC9C79E2D2B6}"/>
          </ac:spMkLst>
        </pc:spChg>
        <pc:spChg chg="add del">
          <ac:chgData name="Carlos Perez" userId="6cdec590a09109a2" providerId="LiveId" clId="{4E117B58-0F20-48AE-93EE-724A3F383D58}" dt="2023-05-08T20:29:51.810" v="8" actId="26606"/>
          <ac:spMkLst>
            <pc:docMk/>
            <pc:sldMk cId="1928032311" sldId="256"/>
            <ac:spMk id="17" creationId="{07F1F8E1-08C9-4C32-8CD0-F0DEB444866D}"/>
          </ac:spMkLst>
        </pc:spChg>
        <pc:spChg chg="add del">
          <ac:chgData name="Carlos Perez" userId="6cdec590a09109a2" providerId="LiveId" clId="{4E117B58-0F20-48AE-93EE-724A3F383D58}" dt="2023-05-08T20:29:53.499" v="10" actId="26606"/>
          <ac:spMkLst>
            <pc:docMk/>
            <pc:sldMk cId="1928032311" sldId="256"/>
            <ac:spMk id="20" creationId="{956C5C09-0043-4549-B800-2101B70D667D}"/>
          </ac:spMkLst>
        </pc:spChg>
        <pc:spChg chg="add del">
          <ac:chgData name="Carlos Perez" userId="6cdec590a09109a2" providerId="LiveId" clId="{4E117B58-0F20-48AE-93EE-724A3F383D58}" dt="2023-05-08T20:29:53.499" v="10" actId="26606"/>
          <ac:spMkLst>
            <pc:docMk/>
            <pc:sldMk cId="1928032311" sldId="256"/>
            <ac:spMk id="21" creationId="{B7E2F724-2FB3-4D1D-A730-739B8654C030}"/>
          </ac:spMkLst>
        </pc:spChg>
        <pc:spChg chg="add del">
          <ac:chgData name="Carlos Perez" userId="6cdec590a09109a2" providerId="LiveId" clId="{4E117B58-0F20-48AE-93EE-724A3F383D58}" dt="2023-05-08T20:29:53.499" v="10" actId="26606"/>
          <ac:spMkLst>
            <pc:docMk/>
            <pc:sldMk cId="1928032311" sldId="256"/>
            <ac:spMk id="23" creationId="{B2C335F7-F61C-4EB4-80F2-4B1438FE66BB}"/>
          </ac:spMkLst>
        </pc:spChg>
        <pc:spChg chg="add del">
          <ac:chgData name="Carlos Perez" userId="6cdec590a09109a2" providerId="LiveId" clId="{4E117B58-0F20-48AE-93EE-724A3F383D58}" dt="2023-05-08T20:29:54.896" v="12" actId="26606"/>
          <ac:spMkLst>
            <pc:docMk/>
            <pc:sldMk cId="1928032311" sldId="256"/>
            <ac:spMk id="25" creationId="{8F626F98-F213-4034-8836-88A71501D0F0}"/>
          </ac:spMkLst>
        </pc:spChg>
        <pc:spChg chg="add del">
          <ac:chgData name="Carlos Perez" userId="6cdec590a09109a2" providerId="LiveId" clId="{4E117B58-0F20-48AE-93EE-724A3F383D58}" dt="2023-05-08T20:29:54.896" v="12" actId="26606"/>
          <ac:spMkLst>
            <pc:docMk/>
            <pc:sldMk cId="1928032311" sldId="256"/>
            <ac:spMk id="27" creationId="{6B3DAACF-D844-4480-94BE-2DE00ABEEB13}"/>
          </ac:spMkLst>
        </pc:spChg>
        <pc:spChg chg="add del">
          <ac:chgData name="Carlos Perez" userId="6cdec590a09109a2" providerId="LiveId" clId="{4E117B58-0F20-48AE-93EE-724A3F383D58}" dt="2023-05-08T20:29:56.291" v="14" actId="26606"/>
          <ac:spMkLst>
            <pc:docMk/>
            <pc:sldMk cId="1928032311" sldId="256"/>
            <ac:spMk id="29" creationId="{551580BD-7D80-4957-A58D-916E994AB787}"/>
          </ac:spMkLst>
        </pc:spChg>
        <pc:spChg chg="add del">
          <ac:chgData name="Carlos Perez" userId="6cdec590a09109a2" providerId="LiveId" clId="{4E117B58-0F20-48AE-93EE-724A3F383D58}" dt="2023-05-08T20:29:56.291" v="14" actId="26606"/>
          <ac:spMkLst>
            <pc:docMk/>
            <pc:sldMk cId="1928032311" sldId="256"/>
            <ac:spMk id="31" creationId="{DE478B8E-B09A-4F54-BAF6-88125E69902A}"/>
          </ac:spMkLst>
        </pc:spChg>
        <pc:spChg chg="add del">
          <ac:chgData name="Carlos Perez" userId="6cdec590a09109a2" providerId="LiveId" clId="{4E117B58-0F20-48AE-93EE-724A3F383D58}" dt="2023-05-08T20:29:56.291" v="14" actId="26606"/>
          <ac:spMkLst>
            <pc:docMk/>
            <pc:sldMk cId="1928032311" sldId="256"/>
            <ac:spMk id="32" creationId="{CB59DE95-F3B9-4A35-9681-78FA926F024B}"/>
          </ac:spMkLst>
        </pc:spChg>
        <pc:spChg chg="add del">
          <ac:chgData name="Carlos Perez" userId="6cdec590a09109a2" providerId="LiveId" clId="{4E117B58-0F20-48AE-93EE-724A3F383D58}" dt="2023-05-08T20:29:58.961" v="16" actId="26606"/>
          <ac:spMkLst>
            <pc:docMk/>
            <pc:sldMk cId="1928032311" sldId="256"/>
            <ac:spMk id="36" creationId="{CAA37442-EAE9-6CFC-AC74-44222B37FA80}"/>
          </ac:spMkLst>
        </pc:spChg>
        <pc:spChg chg="add del">
          <ac:chgData name="Carlos Perez" userId="6cdec590a09109a2" providerId="LiveId" clId="{4E117B58-0F20-48AE-93EE-724A3F383D58}" dt="2023-05-08T20:29:58.961" v="16" actId="26606"/>
          <ac:spMkLst>
            <pc:docMk/>
            <pc:sldMk cId="1928032311" sldId="256"/>
            <ac:spMk id="38" creationId="{54117A24-9D5E-A791-A2F4-8C81AC603C15}"/>
          </ac:spMkLst>
        </pc:spChg>
        <pc:spChg chg="add del">
          <ac:chgData name="Carlos Perez" userId="6cdec590a09109a2" providerId="LiveId" clId="{4E117B58-0F20-48AE-93EE-724A3F383D58}" dt="2023-05-08T20:29:59.944" v="18" actId="26606"/>
          <ac:spMkLst>
            <pc:docMk/>
            <pc:sldMk cId="1928032311" sldId="256"/>
            <ac:spMk id="40" creationId="{06E15305-164C-44CD-9E0F-420C2DC1B32A}"/>
          </ac:spMkLst>
        </pc:spChg>
        <pc:spChg chg="add del">
          <ac:chgData name="Carlos Perez" userId="6cdec590a09109a2" providerId="LiveId" clId="{4E117B58-0F20-48AE-93EE-724A3F383D58}" dt="2023-05-08T20:29:59.944" v="18" actId="26606"/>
          <ac:spMkLst>
            <pc:docMk/>
            <pc:sldMk cId="1928032311" sldId="256"/>
            <ac:spMk id="41" creationId="{C49B6340-9D54-4548-B87C-24BA7EA53A56}"/>
          </ac:spMkLst>
        </pc:spChg>
        <pc:spChg chg="add del">
          <ac:chgData name="Carlos Perez" userId="6cdec590a09109a2" providerId="LiveId" clId="{4E117B58-0F20-48AE-93EE-724A3F383D58}" dt="2023-05-08T20:29:59.944" v="18" actId="26606"/>
          <ac:spMkLst>
            <pc:docMk/>
            <pc:sldMk cId="1928032311" sldId="256"/>
            <ac:spMk id="43" creationId="{F1D5403D-09EC-41DB-B916-A09C0E5AEC2B}"/>
          </ac:spMkLst>
        </pc:spChg>
        <pc:spChg chg="add del">
          <ac:chgData name="Carlos Perez" userId="6cdec590a09109a2" providerId="LiveId" clId="{4E117B58-0F20-48AE-93EE-724A3F383D58}" dt="2023-05-08T20:30:01.140" v="20" actId="26606"/>
          <ac:spMkLst>
            <pc:docMk/>
            <pc:sldMk cId="1928032311" sldId="256"/>
            <ac:spMk id="45" creationId="{4DA4374D-F270-4C02-88D7-B751FD9BD6BD}"/>
          </ac:spMkLst>
        </pc:spChg>
        <pc:spChg chg="add del">
          <ac:chgData name="Carlos Perez" userId="6cdec590a09109a2" providerId="LiveId" clId="{4E117B58-0F20-48AE-93EE-724A3F383D58}" dt="2023-05-08T20:30:01.140" v="20" actId="26606"/>
          <ac:spMkLst>
            <pc:docMk/>
            <pc:sldMk cId="1928032311" sldId="256"/>
            <ac:spMk id="46" creationId="{1ACA2EA0-FFD3-42EC-9406-B595015ED96E}"/>
          </ac:spMkLst>
        </pc:spChg>
        <pc:spChg chg="add del">
          <ac:chgData name="Carlos Perez" userId="6cdec590a09109a2" providerId="LiveId" clId="{4E117B58-0F20-48AE-93EE-724A3F383D58}" dt="2023-05-08T20:30:01.140" v="20" actId="26606"/>
          <ac:spMkLst>
            <pc:docMk/>
            <pc:sldMk cId="1928032311" sldId="256"/>
            <ac:spMk id="48" creationId="{D5288BCE-665C-472A-8C43-664BCFA31E43}"/>
          </ac:spMkLst>
        </pc:spChg>
        <pc:spChg chg="add del">
          <ac:chgData name="Carlos Perez" userId="6cdec590a09109a2" providerId="LiveId" clId="{4E117B58-0F20-48AE-93EE-724A3F383D58}" dt="2023-05-08T20:30:01.140" v="20" actId="26606"/>
          <ac:spMkLst>
            <pc:docMk/>
            <pc:sldMk cId="1928032311" sldId="256"/>
            <ac:spMk id="49" creationId="{46C57131-53A7-4C1A-BEA8-25F06A06AD29}"/>
          </ac:spMkLst>
        </pc:spChg>
        <pc:spChg chg="add del">
          <ac:chgData name="Carlos Perez" userId="6cdec590a09109a2" providerId="LiveId" clId="{4E117B58-0F20-48AE-93EE-724A3F383D58}" dt="2023-05-08T20:30:04.163" v="22" actId="26606"/>
          <ac:spMkLst>
            <pc:docMk/>
            <pc:sldMk cId="1928032311" sldId="256"/>
            <ac:spMk id="51" creationId="{06E15305-164C-44CD-9E0F-420C2DC1B32A}"/>
          </ac:spMkLst>
        </pc:spChg>
        <pc:spChg chg="add del">
          <ac:chgData name="Carlos Perez" userId="6cdec590a09109a2" providerId="LiveId" clId="{4E117B58-0F20-48AE-93EE-724A3F383D58}" dt="2023-05-08T20:30:04.163" v="22" actId="26606"/>
          <ac:spMkLst>
            <pc:docMk/>
            <pc:sldMk cId="1928032311" sldId="256"/>
            <ac:spMk id="52" creationId="{C49B6340-9D54-4548-B87C-24BA7EA53A56}"/>
          </ac:spMkLst>
        </pc:spChg>
        <pc:spChg chg="add del">
          <ac:chgData name="Carlos Perez" userId="6cdec590a09109a2" providerId="LiveId" clId="{4E117B58-0F20-48AE-93EE-724A3F383D58}" dt="2023-05-08T20:30:04.163" v="22" actId="26606"/>
          <ac:spMkLst>
            <pc:docMk/>
            <pc:sldMk cId="1928032311" sldId="256"/>
            <ac:spMk id="54" creationId="{F1D5403D-09EC-41DB-B916-A09C0E5AEC2B}"/>
          </ac:spMkLst>
        </pc:spChg>
        <pc:spChg chg="add del">
          <ac:chgData name="Carlos Perez" userId="6cdec590a09109a2" providerId="LiveId" clId="{4E117B58-0F20-48AE-93EE-724A3F383D58}" dt="2023-05-08T20:30:05.194" v="24" actId="26606"/>
          <ac:spMkLst>
            <pc:docMk/>
            <pc:sldMk cId="1928032311" sldId="256"/>
            <ac:spMk id="56" creationId="{CAA37442-EAE9-6CFC-AC74-44222B37FA80}"/>
          </ac:spMkLst>
        </pc:spChg>
        <pc:spChg chg="add del">
          <ac:chgData name="Carlos Perez" userId="6cdec590a09109a2" providerId="LiveId" clId="{4E117B58-0F20-48AE-93EE-724A3F383D58}" dt="2023-05-08T20:30:05.194" v="24" actId="26606"/>
          <ac:spMkLst>
            <pc:docMk/>
            <pc:sldMk cId="1928032311" sldId="256"/>
            <ac:spMk id="58" creationId="{54117A24-9D5E-A791-A2F4-8C81AC603C15}"/>
          </ac:spMkLst>
        </pc:spChg>
        <pc:spChg chg="add del">
          <ac:chgData name="Carlos Perez" userId="6cdec590a09109a2" providerId="LiveId" clId="{4E117B58-0F20-48AE-93EE-724A3F383D58}" dt="2023-05-08T20:30:06.434" v="26" actId="26606"/>
          <ac:spMkLst>
            <pc:docMk/>
            <pc:sldMk cId="1928032311" sldId="256"/>
            <ac:spMk id="60" creationId="{551580BD-7D80-4957-A58D-916E994AB787}"/>
          </ac:spMkLst>
        </pc:spChg>
        <pc:spChg chg="add del">
          <ac:chgData name="Carlos Perez" userId="6cdec590a09109a2" providerId="LiveId" clId="{4E117B58-0F20-48AE-93EE-724A3F383D58}" dt="2023-05-08T20:30:06.434" v="26" actId="26606"/>
          <ac:spMkLst>
            <pc:docMk/>
            <pc:sldMk cId="1928032311" sldId="256"/>
            <ac:spMk id="62" creationId="{DE478B8E-B09A-4F54-BAF6-88125E69902A}"/>
          </ac:spMkLst>
        </pc:spChg>
        <pc:spChg chg="add del">
          <ac:chgData name="Carlos Perez" userId="6cdec590a09109a2" providerId="LiveId" clId="{4E117B58-0F20-48AE-93EE-724A3F383D58}" dt="2023-05-08T20:30:06.434" v="26" actId="26606"/>
          <ac:spMkLst>
            <pc:docMk/>
            <pc:sldMk cId="1928032311" sldId="256"/>
            <ac:spMk id="63" creationId="{CB59DE95-F3B9-4A35-9681-78FA926F024B}"/>
          </ac:spMkLst>
        </pc:spChg>
        <pc:spChg chg="add del">
          <ac:chgData name="Carlos Perez" userId="6cdec590a09109a2" providerId="LiveId" clId="{4E117B58-0F20-48AE-93EE-724A3F383D58}" dt="2023-05-08T20:30:07.644" v="28" actId="26606"/>
          <ac:spMkLst>
            <pc:docMk/>
            <pc:sldMk cId="1928032311" sldId="256"/>
            <ac:spMk id="68" creationId="{956C5C09-0043-4549-B800-2101B70D667D}"/>
          </ac:spMkLst>
        </pc:spChg>
        <pc:spChg chg="add del">
          <ac:chgData name="Carlos Perez" userId="6cdec590a09109a2" providerId="LiveId" clId="{4E117B58-0F20-48AE-93EE-724A3F383D58}" dt="2023-05-08T20:30:07.644" v="28" actId="26606"/>
          <ac:spMkLst>
            <pc:docMk/>
            <pc:sldMk cId="1928032311" sldId="256"/>
            <ac:spMk id="69" creationId="{B7E2F724-2FB3-4D1D-A730-739B8654C030}"/>
          </ac:spMkLst>
        </pc:spChg>
        <pc:spChg chg="add del">
          <ac:chgData name="Carlos Perez" userId="6cdec590a09109a2" providerId="LiveId" clId="{4E117B58-0F20-48AE-93EE-724A3F383D58}" dt="2023-05-08T20:30:07.644" v="28" actId="26606"/>
          <ac:spMkLst>
            <pc:docMk/>
            <pc:sldMk cId="1928032311" sldId="256"/>
            <ac:spMk id="71" creationId="{B2C335F7-F61C-4EB4-80F2-4B1438FE66BB}"/>
          </ac:spMkLst>
        </pc:spChg>
        <pc:spChg chg="add del">
          <ac:chgData name="Carlos Perez" userId="6cdec590a09109a2" providerId="LiveId" clId="{4E117B58-0F20-48AE-93EE-724A3F383D58}" dt="2023-05-08T20:30:09.812" v="30" actId="26606"/>
          <ac:spMkLst>
            <pc:docMk/>
            <pc:sldMk cId="1928032311" sldId="256"/>
            <ac:spMk id="73" creationId="{8F626F98-F213-4034-8836-88A71501D0F0}"/>
          </ac:spMkLst>
        </pc:spChg>
        <pc:spChg chg="add del">
          <ac:chgData name="Carlos Perez" userId="6cdec590a09109a2" providerId="LiveId" clId="{4E117B58-0F20-48AE-93EE-724A3F383D58}" dt="2023-05-08T20:30:09.812" v="30" actId="26606"/>
          <ac:spMkLst>
            <pc:docMk/>
            <pc:sldMk cId="1928032311" sldId="256"/>
            <ac:spMk id="75" creationId="{6B3DAACF-D844-4480-94BE-2DE00ABEEB13}"/>
          </ac:spMkLst>
        </pc:spChg>
        <pc:spChg chg="add del">
          <ac:chgData name="Carlos Perez" userId="6cdec590a09109a2" providerId="LiveId" clId="{4E117B58-0F20-48AE-93EE-724A3F383D58}" dt="2023-05-08T20:30:13.395" v="32" actId="26606"/>
          <ac:spMkLst>
            <pc:docMk/>
            <pc:sldMk cId="1928032311" sldId="256"/>
            <ac:spMk id="77" creationId="{6F40FBDA-CEB1-40F0-9AB9-BD9C402D70FE}"/>
          </ac:spMkLst>
        </pc:spChg>
        <pc:spChg chg="add del">
          <ac:chgData name="Carlos Perez" userId="6cdec590a09109a2" providerId="LiveId" clId="{4E117B58-0F20-48AE-93EE-724A3F383D58}" dt="2023-05-08T20:30:13.395" v="32" actId="26606"/>
          <ac:spMkLst>
            <pc:docMk/>
            <pc:sldMk cId="1928032311" sldId="256"/>
            <ac:spMk id="79" creationId="{0344D4FE-ABEF-4230-9E4E-AD5782FC78AC}"/>
          </ac:spMkLst>
        </pc:spChg>
        <pc:spChg chg="add del">
          <ac:chgData name="Carlos Perez" userId="6cdec590a09109a2" providerId="LiveId" clId="{4E117B58-0F20-48AE-93EE-724A3F383D58}" dt="2023-05-08T20:30:13.395" v="32" actId="26606"/>
          <ac:spMkLst>
            <pc:docMk/>
            <pc:sldMk cId="1928032311" sldId="256"/>
            <ac:spMk id="80" creationId="{9325F979-D3F9-4926-81B7-7ACCB31A501B}"/>
          </ac:spMkLst>
        </pc:spChg>
        <pc:spChg chg="add del">
          <ac:chgData name="Carlos Perez" userId="6cdec590a09109a2" providerId="LiveId" clId="{4E117B58-0F20-48AE-93EE-724A3F383D58}" dt="2023-05-08T20:30:15.539" v="34" actId="26606"/>
          <ac:spMkLst>
            <pc:docMk/>
            <pc:sldMk cId="1928032311" sldId="256"/>
            <ac:spMk id="82" creationId="{0760E4C7-47B8-4356-ABCA-CC9C79E2D2B6}"/>
          </ac:spMkLst>
        </pc:spChg>
        <pc:spChg chg="add del">
          <ac:chgData name="Carlos Perez" userId="6cdec590a09109a2" providerId="LiveId" clId="{4E117B58-0F20-48AE-93EE-724A3F383D58}" dt="2023-05-08T20:30:15.539" v="34" actId="26606"/>
          <ac:spMkLst>
            <pc:docMk/>
            <pc:sldMk cId="1928032311" sldId="256"/>
            <ac:spMk id="84" creationId="{07F1F8E1-08C9-4C32-8CD0-F0DEB444866D}"/>
          </ac:spMkLst>
        </pc:spChg>
        <pc:spChg chg="add del">
          <ac:chgData name="Carlos Perez" userId="6cdec590a09109a2" providerId="LiveId" clId="{4E117B58-0F20-48AE-93EE-724A3F383D58}" dt="2023-05-08T20:30:18.036" v="36" actId="26606"/>
          <ac:spMkLst>
            <pc:docMk/>
            <pc:sldMk cId="1928032311" sldId="256"/>
            <ac:spMk id="87" creationId="{6F40FBDA-CEB1-40F0-9AB9-BD9C402D70FE}"/>
          </ac:spMkLst>
        </pc:spChg>
        <pc:spChg chg="add del">
          <ac:chgData name="Carlos Perez" userId="6cdec590a09109a2" providerId="LiveId" clId="{4E117B58-0F20-48AE-93EE-724A3F383D58}" dt="2023-05-08T20:30:18.036" v="36" actId="26606"/>
          <ac:spMkLst>
            <pc:docMk/>
            <pc:sldMk cId="1928032311" sldId="256"/>
            <ac:spMk id="89" creationId="{0344D4FE-ABEF-4230-9E4E-AD5782FC78AC}"/>
          </ac:spMkLst>
        </pc:spChg>
        <pc:spChg chg="add del">
          <ac:chgData name="Carlos Perez" userId="6cdec590a09109a2" providerId="LiveId" clId="{4E117B58-0F20-48AE-93EE-724A3F383D58}" dt="2023-05-08T20:30:18.036" v="36" actId="26606"/>
          <ac:spMkLst>
            <pc:docMk/>
            <pc:sldMk cId="1928032311" sldId="256"/>
            <ac:spMk id="90" creationId="{9325F979-D3F9-4926-81B7-7ACCB31A501B}"/>
          </ac:spMkLst>
        </pc:spChg>
        <pc:spChg chg="add del">
          <ac:chgData name="Carlos Perez" userId="6cdec590a09109a2" providerId="LiveId" clId="{4E117B58-0F20-48AE-93EE-724A3F383D58}" dt="2023-05-08T20:30:19.707" v="38" actId="26606"/>
          <ac:spMkLst>
            <pc:docMk/>
            <pc:sldMk cId="1928032311" sldId="256"/>
            <ac:spMk id="92" creationId="{0760E4C7-47B8-4356-ABCA-CC9C79E2D2B6}"/>
          </ac:spMkLst>
        </pc:spChg>
        <pc:spChg chg="add del">
          <ac:chgData name="Carlos Perez" userId="6cdec590a09109a2" providerId="LiveId" clId="{4E117B58-0F20-48AE-93EE-724A3F383D58}" dt="2023-05-08T20:30:19.707" v="38" actId="26606"/>
          <ac:spMkLst>
            <pc:docMk/>
            <pc:sldMk cId="1928032311" sldId="256"/>
            <ac:spMk id="94" creationId="{07F1F8E1-08C9-4C32-8CD0-F0DEB444866D}"/>
          </ac:spMkLst>
        </pc:spChg>
        <pc:spChg chg="add del">
          <ac:chgData name="Carlos Perez" userId="6cdec590a09109a2" providerId="LiveId" clId="{4E117B58-0F20-48AE-93EE-724A3F383D58}" dt="2023-05-08T20:32:21.996" v="73" actId="26606"/>
          <ac:spMkLst>
            <pc:docMk/>
            <pc:sldMk cId="1928032311" sldId="256"/>
            <ac:spMk id="97" creationId="{6F40FBDA-CEB1-40F0-9AB9-BD9C402D70FE}"/>
          </ac:spMkLst>
        </pc:spChg>
        <pc:spChg chg="add del">
          <ac:chgData name="Carlos Perez" userId="6cdec590a09109a2" providerId="LiveId" clId="{4E117B58-0F20-48AE-93EE-724A3F383D58}" dt="2023-05-08T20:32:21.996" v="73" actId="26606"/>
          <ac:spMkLst>
            <pc:docMk/>
            <pc:sldMk cId="1928032311" sldId="256"/>
            <ac:spMk id="99" creationId="{0344D4FE-ABEF-4230-9E4E-AD5782FC78AC}"/>
          </ac:spMkLst>
        </pc:spChg>
        <pc:spChg chg="add del">
          <ac:chgData name="Carlos Perez" userId="6cdec590a09109a2" providerId="LiveId" clId="{4E117B58-0F20-48AE-93EE-724A3F383D58}" dt="2023-05-08T20:32:21.996" v="73" actId="26606"/>
          <ac:spMkLst>
            <pc:docMk/>
            <pc:sldMk cId="1928032311" sldId="256"/>
            <ac:spMk id="100" creationId="{9325F979-D3F9-4926-81B7-7ACCB31A501B}"/>
          </ac:spMkLst>
        </pc:spChg>
        <pc:spChg chg="add del">
          <ac:chgData name="Carlos Perez" userId="6cdec590a09109a2" providerId="LiveId" clId="{4E117B58-0F20-48AE-93EE-724A3F383D58}" dt="2023-05-08T20:32:30.058" v="75" actId="26606"/>
          <ac:spMkLst>
            <pc:docMk/>
            <pc:sldMk cId="1928032311" sldId="256"/>
            <ac:spMk id="105" creationId="{12FDBBD1-1F7B-4EF4-B524-B32DC7C8290A}"/>
          </ac:spMkLst>
        </pc:spChg>
        <pc:spChg chg="add del">
          <ac:chgData name="Carlos Perez" userId="6cdec590a09109a2" providerId="LiveId" clId="{4E117B58-0F20-48AE-93EE-724A3F383D58}" dt="2023-05-08T20:32:30.058" v="75" actId="26606"/>
          <ac:spMkLst>
            <pc:docMk/>
            <pc:sldMk cId="1928032311" sldId="256"/>
            <ac:spMk id="107" creationId="{2644B391-9BFE-445C-A9EC-F544BB85FBC7}"/>
          </ac:spMkLst>
        </pc:spChg>
        <pc:spChg chg="add del">
          <ac:chgData name="Carlos Perez" userId="6cdec590a09109a2" providerId="LiveId" clId="{4E117B58-0F20-48AE-93EE-724A3F383D58}" dt="2023-05-08T20:32:30.058" v="75" actId="26606"/>
          <ac:spMkLst>
            <pc:docMk/>
            <pc:sldMk cId="1928032311" sldId="256"/>
            <ac:spMk id="109" creationId="{80F26E69-87D9-4655-AE7B-280A87AA3CAD}"/>
          </ac:spMkLst>
        </pc:spChg>
        <pc:spChg chg="add del">
          <ac:chgData name="Carlos Perez" userId="6cdec590a09109a2" providerId="LiveId" clId="{4E117B58-0F20-48AE-93EE-724A3F383D58}" dt="2023-05-08T20:33:02.639" v="78" actId="26606"/>
          <ac:spMkLst>
            <pc:docMk/>
            <pc:sldMk cId="1928032311" sldId="256"/>
            <ac:spMk id="114" creationId="{6F40FBDA-CEB1-40F0-9AB9-BD9C402D70FE}"/>
          </ac:spMkLst>
        </pc:spChg>
        <pc:spChg chg="add del">
          <ac:chgData name="Carlos Perez" userId="6cdec590a09109a2" providerId="LiveId" clId="{4E117B58-0F20-48AE-93EE-724A3F383D58}" dt="2023-05-08T20:33:02.639" v="78" actId="26606"/>
          <ac:spMkLst>
            <pc:docMk/>
            <pc:sldMk cId="1928032311" sldId="256"/>
            <ac:spMk id="116" creationId="{0344D4FE-ABEF-4230-9E4E-AD5782FC78AC}"/>
          </ac:spMkLst>
        </pc:spChg>
        <pc:spChg chg="add del">
          <ac:chgData name="Carlos Perez" userId="6cdec590a09109a2" providerId="LiveId" clId="{4E117B58-0F20-48AE-93EE-724A3F383D58}" dt="2023-05-08T20:33:02.639" v="78" actId="26606"/>
          <ac:spMkLst>
            <pc:docMk/>
            <pc:sldMk cId="1928032311" sldId="256"/>
            <ac:spMk id="118" creationId="{9325F979-D3F9-4926-81B7-7ACCB31A501B}"/>
          </ac:spMkLst>
        </pc:spChg>
        <pc:spChg chg="add del">
          <ac:chgData name="Carlos Perez" userId="6cdec590a09109a2" providerId="LiveId" clId="{4E117B58-0F20-48AE-93EE-724A3F383D58}" dt="2023-05-08T20:48:12.316" v="183"/>
          <ac:spMkLst>
            <pc:docMk/>
            <pc:sldMk cId="1928032311" sldId="256"/>
            <ac:spMk id="123" creationId="{6F40FBDA-CEB1-40F0-9AB9-BD9C402D70FE}"/>
          </ac:spMkLst>
        </pc:spChg>
        <pc:spChg chg="add del">
          <ac:chgData name="Carlos Perez" userId="6cdec590a09109a2" providerId="LiveId" clId="{4E117B58-0F20-48AE-93EE-724A3F383D58}" dt="2023-05-08T20:48:12.316" v="183"/>
          <ac:spMkLst>
            <pc:docMk/>
            <pc:sldMk cId="1928032311" sldId="256"/>
            <ac:spMk id="125" creationId="{0344D4FE-ABEF-4230-9E4E-AD5782FC78AC}"/>
          </ac:spMkLst>
        </pc:spChg>
        <pc:spChg chg="add del">
          <ac:chgData name="Carlos Perez" userId="6cdec590a09109a2" providerId="LiveId" clId="{4E117B58-0F20-48AE-93EE-724A3F383D58}" dt="2023-05-08T20:48:12.316" v="183"/>
          <ac:spMkLst>
            <pc:docMk/>
            <pc:sldMk cId="1928032311" sldId="256"/>
            <ac:spMk id="127" creationId="{9325F979-D3F9-4926-81B7-7ACCB31A501B}"/>
          </ac:spMkLst>
        </pc:spChg>
        <pc:picChg chg="add del">
          <ac:chgData name="Carlos Perez" userId="6cdec590a09109a2" providerId="LiveId" clId="{4E117B58-0F20-48AE-93EE-724A3F383D58}" dt="2023-05-08T20:29:50.554" v="6" actId="26606"/>
          <ac:picMkLst>
            <pc:docMk/>
            <pc:sldMk cId="1928032311" sldId="256"/>
            <ac:picMk id="4" creationId="{34364BD7-807C-18F9-886C-46E375A13126}"/>
          </ac:picMkLst>
        </pc:picChg>
        <pc:picChg chg="add mod ord modCrop">
          <ac:chgData name="Carlos Perez" userId="6cdec590a09109a2" providerId="LiveId" clId="{4E117B58-0F20-48AE-93EE-724A3F383D58}" dt="2023-05-08T21:04:20.557" v="377" actId="1076"/>
          <ac:picMkLst>
            <pc:docMk/>
            <pc:sldMk cId="1928032311" sldId="256"/>
            <ac:picMk id="5" creationId="{CC610AFA-A28D-7A9C-9613-4E3970293E1D}"/>
          </ac:picMkLst>
        </pc:picChg>
        <pc:picChg chg="add del mod">
          <ac:chgData name="Carlos Perez" userId="6cdec590a09109a2" providerId="LiveId" clId="{4E117B58-0F20-48AE-93EE-724A3F383D58}" dt="2023-05-08T20:58:22.332" v="312" actId="478"/>
          <ac:picMkLst>
            <pc:docMk/>
            <pc:sldMk cId="1928032311" sldId="256"/>
            <ac:picMk id="7" creationId="{1A711F41-849A-479B-19F9-EA2AC6B7A56C}"/>
          </ac:picMkLst>
        </pc:picChg>
        <pc:picChg chg="add del mod">
          <ac:chgData name="Carlos Perez" userId="6cdec590a09109a2" providerId="LiveId" clId="{4E117B58-0F20-48AE-93EE-724A3F383D58}" dt="2023-05-08T20:58:21.345" v="311" actId="478"/>
          <ac:picMkLst>
            <pc:docMk/>
            <pc:sldMk cId="1928032311" sldId="256"/>
            <ac:picMk id="8" creationId="{FBB539C4-7366-9786-FBA7-CA9D53C9291E}"/>
          </ac:picMkLst>
        </pc:picChg>
        <pc:picChg chg="add del mod">
          <ac:chgData name="Carlos Perez" userId="6cdec590a09109a2" providerId="LiveId" clId="{4E117B58-0F20-48AE-93EE-724A3F383D58}" dt="2023-05-08T20:58:18.627" v="310" actId="478"/>
          <ac:picMkLst>
            <pc:docMk/>
            <pc:sldMk cId="1928032311" sldId="256"/>
            <ac:picMk id="10" creationId="{170A9769-E6E4-1509-337E-62954C68945A}"/>
          </ac:picMkLst>
        </pc:picChg>
        <pc:picChg chg="add del mod">
          <ac:chgData name="Carlos Perez" userId="6cdec590a09109a2" providerId="LiveId" clId="{4E117B58-0F20-48AE-93EE-724A3F383D58}" dt="2023-05-08T22:07:44.610" v="903" actId="478"/>
          <ac:picMkLst>
            <pc:docMk/>
            <pc:sldMk cId="1928032311" sldId="256"/>
            <ac:picMk id="12" creationId="{CFAB4CB7-9EF0-7EE7-51ED-A2A8C016D7F6}"/>
          </ac:picMkLst>
        </pc:picChg>
        <pc:picChg chg="add del">
          <ac:chgData name="Carlos Perez" userId="6cdec590a09109a2" providerId="LiveId" clId="{4E117B58-0F20-48AE-93EE-724A3F383D58}" dt="2023-05-08T20:29:51.810" v="8" actId="26606"/>
          <ac:picMkLst>
            <pc:docMk/>
            <pc:sldMk cId="1928032311" sldId="256"/>
            <ac:picMk id="16" creationId="{2A33FD86-50C7-619E-670B-0C679D0E7D10}"/>
          </ac:picMkLst>
        </pc:picChg>
        <pc:picChg chg="add del">
          <ac:chgData name="Carlos Perez" userId="6cdec590a09109a2" providerId="LiveId" clId="{4E117B58-0F20-48AE-93EE-724A3F383D58}" dt="2023-05-08T20:29:53.499" v="10" actId="26606"/>
          <ac:picMkLst>
            <pc:docMk/>
            <pc:sldMk cId="1928032311" sldId="256"/>
            <ac:picMk id="22" creationId="{AA200123-57A7-1459-CFCF-B2CD20DE4D7D}"/>
          </ac:picMkLst>
        </pc:picChg>
        <pc:picChg chg="add del">
          <ac:chgData name="Carlos Perez" userId="6cdec590a09109a2" providerId="LiveId" clId="{4E117B58-0F20-48AE-93EE-724A3F383D58}" dt="2023-05-08T20:29:54.896" v="12" actId="26606"/>
          <ac:picMkLst>
            <pc:docMk/>
            <pc:sldMk cId="1928032311" sldId="256"/>
            <ac:picMk id="26" creationId="{92BD7760-EBB5-6DF3-791A-E517A13D2C8E}"/>
          </ac:picMkLst>
        </pc:picChg>
        <pc:picChg chg="add del">
          <ac:chgData name="Carlos Perez" userId="6cdec590a09109a2" providerId="LiveId" clId="{4E117B58-0F20-48AE-93EE-724A3F383D58}" dt="2023-05-08T20:29:56.291" v="14" actId="26606"/>
          <ac:picMkLst>
            <pc:docMk/>
            <pc:sldMk cId="1928032311" sldId="256"/>
            <ac:picMk id="30" creationId="{E1109567-BC40-E785-608D-FD3291A2A585}"/>
          </ac:picMkLst>
        </pc:picChg>
        <pc:picChg chg="add del">
          <ac:chgData name="Carlos Perez" userId="6cdec590a09109a2" providerId="LiveId" clId="{4E117B58-0F20-48AE-93EE-724A3F383D58}" dt="2023-05-08T20:29:58.961" v="16" actId="26606"/>
          <ac:picMkLst>
            <pc:docMk/>
            <pc:sldMk cId="1928032311" sldId="256"/>
            <ac:picMk id="37" creationId="{0F3AA855-ECCB-584D-E86E-9133A506BAA5}"/>
          </ac:picMkLst>
        </pc:picChg>
        <pc:picChg chg="add del">
          <ac:chgData name="Carlos Perez" userId="6cdec590a09109a2" providerId="LiveId" clId="{4E117B58-0F20-48AE-93EE-724A3F383D58}" dt="2023-05-08T20:29:59.944" v="18" actId="26606"/>
          <ac:picMkLst>
            <pc:docMk/>
            <pc:sldMk cId="1928032311" sldId="256"/>
            <ac:picMk id="42" creationId="{1FD69C89-7A6D-DE0F-E050-0572CD8618D0}"/>
          </ac:picMkLst>
        </pc:picChg>
        <pc:picChg chg="add del">
          <ac:chgData name="Carlos Perez" userId="6cdec590a09109a2" providerId="LiveId" clId="{4E117B58-0F20-48AE-93EE-724A3F383D58}" dt="2023-05-08T20:30:01.140" v="20" actId="26606"/>
          <ac:picMkLst>
            <pc:docMk/>
            <pc:sldMk cId="1928032311" sldId="256"/>
            <ac:picMk id="47" creationId="{083A4174-5289-C299-91D1-7F207F7B2D4D}"/>
          </ac:picMkLst>
        </pc:picChg>
        <pc:picChg chg="add del">
          <ac:chgData name="Carlos Perez" userId="6cdec590a09109a2" providerId="LiveId" clId="{4E117B58-0F20-48AE-93EE-724A3F383D58}" dt="2023-05-08T20:30:04.163" v="22" actId="26606"/>
          <ac:picMkLst>
            <pc:docMk/>
            <pc:sldMk cId="1928032311" sldId="256"/>
            <ac:picMk id="53" creationId="{1FD69C89-7A6D-DE0F-E050-0572CD8618D0}"/>
          </ac:picMkLst>
        </pc:picChg>
        <pc:picChg chg="add del">
          <ac:chgData name="Carlos Perez" userId="6cdec590a09109a2" providerId="LiveId" clId="{4E117B58-0F20-48AE-93EE-724A3F383D58}" dt="2023-05-08T20:30:05.194" v="24" actId="26606"/>
          <ac:picMkLst>
            <pc:docMk/>
            <pc:sldMk cId="1928032311" sldId="256"/>
            <ac:picMk id="57" creationId="{0F3AA855-ECCB-584D-E86E-9133A506BAA5}"/>
          </ac:picMkLst>
        </pc:picChg>
        <pc:picChg chg="add del">
          <ac:chgData name="Carlos Perez" userId="6cdec590a09109a2" providerId="LiveId" clId="{4E117B58-0F20-48AE-93EE-724A3F383D58}" dt="2023-05-08T20:30:06.434" v="26" actId="26606"/>
          <ac:picMkLst>
            <pc:docMk/>
            <pc:sldMk cId="1928032311" sldId="256"/>
            <ac:picMk id="61" creationId="{E1109567-BC40-E785-608D-FD3291A2A585}"/>
          </ac:picMkLst>
        </pc:picChg>
        <pc:picChg chg="add del">
          <ac:chgData name="Carlos Perez" userId="6cdec590a09109a2" providerId="LiveId" clId="{4E117B58-0F20-48AE-93EE-724A3F383D58}" dt="2023-05-08T20:30:07.644" v="28" actId="26606"/>
          <ac:picMkLst>
            <pc:docMk/>
            <pc:sldMk cId="1928032311" sldId="256"/>
            <ac:picMk id="70" creationId="{AA200123-57A7-1459-CFCF-B2CD20DE4D7D}"/>
          </ac:picMkLst>
        </pc:picChg>
        <pc:picChg chg="add del">
          <ac:chgData name="Carlos Perez" userId="6cdec590a09109a2" providerId="LiveId" clId="{4E117B58-0F20-48AE-93EE-724A3F383D58}" dt="2023-05-08T20:30:09.812" v="30" actId="26606"/>
          <ac:picMkLst>
            <pc:docMk/>
            <pc:sldMk cId="1928032311" sldId="256"/>
            <ac:picMk id="74" creationId="{92BD7760-EBB5-6DF3-791A-E517A13D2C8E}"/>
          </ac:picMkLst>
        </pc:picChg>
        <pc:picChg chg="add del">
          <ac:chgData name="Carlos Perez" userId="6cdec590a09109a2" providerId="LiveId" clId="{4E117B58-0F20-48AE-93EE-724A3F383D58}" dt="2023-05-08T20:30:13.395" v="32" actId="26606"/>
          <ac:picMkLst>
            <pc:docMk/>
            <pc:sldMk cId="1928032311" sldId="256"/>
            <ac:picMk id="78" creationId="{34364BD7-807C-18F9-886C-46E375A13126}"/>
          </ac:picMkLst>
        </pc:picChg>
        <pc:picChg chg="add del">
          <ac:chgData name="Carlos Perez" userId="6cdec590a09109a2" providerId="LiveId" clId="{4E117B58-0F20-48AE-93EE-724A3F383D58}" dt="2023-05-08T20:30:15.539" v="34" actId="26606"/>
          <ac:picMkLst>
            <pc:docMk/>
            <pc:sldMk cId="1928032311" sldId="256"/>
            <ac:picMk id="83" creationId="{2A33FD86-50C7-619E-670B-0C679D0E7D10}"/>
          </ac:picMkLst>
        </pc:picChg>
        <pc:picChg chg="add del">
          <ac:chgData name="Carlos Perez" userId="6cdec590a09109a2" providerId="LiveId" clId="{4E117B58-0F20-48AE-93EE-724A3F383D58}" dt="2023-05-08T20:30:18.036" v="36" actId="26606"/>
          <ac:picMkLst>
            <pc:docMk/>
            <pc:sldMk cId="1928032311" sldId="256"/>
            <ac:picMk id="88" creationId="{34364BD7-807C-18F9-886C-46E375A13126}"/>
          </ac:picMkLst>
        </pc:picChg>
        <pc:picChg chg="add del">
          <ac:chgData name="Carlos Perez" userId="6cdec590a09109a2" providerId="LiveId" clId="{4E117B58-0F20-48AE-93EE-724A3F383D58}" dt="2023-05-08T20:30:19.707" v="38" actId="26606"/>
          <ac:picMkLst>
            <pc:docMk/>
            <pc:sldMk cId="1928032311" sldId="256"/>
            <ac:picMk id="93" creationId="{2A33FD86-50C7-619E-670B-0C679D0E7D10}"/>
          </ac:picMkLst>
        </pc:picChg>
        <pc:picChg chg="add mod">
          <ac:chgData name="Carlos Perez" userId="6cdec590a09109a2" providerId="LiveId" clId="{4E117B58-0F20-48AE-93EE-724A3F383D58}" dt="2023-05-08T21:04:15.356" v="375" actId="14100"/>
          <ac:picMkLst>
            <pc:docMk/>
            <pc:sldMk cId="1928032311" sldId="256"/>
            <ac:picMk id="98" creationId="{34364BD7-807C-18F9-886C-46E375A13126}"/>
          </ac:picMkLst>
        </pc:picChg>
        <pc:cxnChg chg="add del">
          <ac:chgData name="Carlos Perez" userId="6cdec590a09109a2" providerId="LiveId" clId="{4E117B58-0F20-48AE-93EE-724A3F383D58}" dt="2023-05-08T20:29:51.810" v="8" actId="26606"/>
          <ac:cxnSpMkLst>
            <pc:docMk/>
            <pc:sldMk cId="1928032311" sldId="256"/>
            <ac:cxnSpMk id="18" creationId="{414C5C93-B9E9-4392-ADCF-ABF21209DD56}"/>
          </ac:cxnSpMkLst>
        </pc:cxnChg>
        <pc:cxnChg chg="add del">
          <ac:chgData name="Carlos Perez" userId="6cdec590a09109a2" providerId="LiveId" clId="{4E117B58-0F20-48AE-93EE-724A3F383D58}" dt="2023-05-08T20:29:56.291" v="14" actId="26606"/>
          <ac:cxnSpMkLst>
            <pc:docMk/>
            <pc:sldMk cId="1928032311" sldId="256"/>
            <ac:cxnSpMk id="19" creationId="{573C7C39-C73B-4051-B742-C9086B7BE3EC}"/>
          </ac:cxnSpMkLst>
        </pc:cxnChg>
        <pc:cxnChg chg="add del">
          <ac:chgData name="Carlos Perez" userId="6cdec590a09109a2" providerId="LiveId" clId="{4E117B58-0F20-48AE-93EE-724A3F383D58}" dt="2023-05-08T20:29:56.291" v="14" actId="26606"/>
          <ac:cxnSpMkLst>
            <pc:docMk/>
            <pc:sldMk cId="1928032311" sldId="256"/>
            <ac:cxnSpMk id="33" creationId="{5E687E3B-9C6D-4102-8F38-DCB77C49C6FD}"/>
          </ac:cxnSpMkLst>
        </pc:cxnChg>
        <pc:cxnChg chg="add del">
          <ac:chgData name="Carlos Perez" userId="6cdec590a09109a2" providerId="LiveId" clId="{4E117B58-0F20-48AE-93EE-724A3F383D58}" dt="2023-05-08T20:29:56.291" v="14" actId="26606"/>
          <ac:cxnSpMkLst>
            <pc:docMk/>
            <pc:sldMk cId="1928032311" sldId="256"/>
            <ac:cxnSpMk id="34" creationId="{8FD2391C-602E-4522-B790-1F85883AF5F1}"/>
          </ac:cxnSpMkLst>
        </pc:cxnChg>
        <pc:cxnChg chg="add del">
          <ac:chgData name="Carlos Perez" userId="6cdec590a09109a2" providerId="LiveId" clId="{4E117B58-0F20-48AE-93EE-724A3F383D58}" dt="2023-05-08T20:30:06.434" v="26" actId="26606"/>
          <ac:cxnSpMkLst>
            <pc:docMk/>
            <pc:sldMk cId="1928032311" sldId="256"/>
            <ac:cxnSpMk id="64" creationId="{5E687E3B-9C6D-4102-8F38-DCB77C49C6FD}"/>
          </ac:cxnSpMkLst>
        </pc:cxnChg>
        <pc:cxnChg chg="add del">
          <ac:chgData name="Carlos Perez" userId="6cdec590a09109a2" providerId="LiveId" clId="{4E117B58-0F20-48AE-93EE-724A3F383D58}" dt="2023-05-08T20:30:06.434" v="26" actId="26606"/>
          <ac:cxnSpMkLst>
            <pc:docMk/>
            <pc:sldMk cId="1928032311" sldId="256"/>
            <ac:cxnSpMk id="65" creationId="{8FD2391C-602E-4522-B790-1F85883AF5F1}"/>
          </ac:cxnSpMkLst>
        </pc:cxnChg>
        <pc:cxnChg chg="add del">
          <ac:chgData name="Carlos Perez" userId="6cdec590a09109a2" providerId="LiveId" clId="{4E117B58-0F20-48AE-93EE-724A3F383D58}" dt="2023-05-08T20:30:06.434" v="26" actId="26606"/>
          <ac:cxnSpMkLst>
            <pc:docMk/>
            <pc:sldMk cId="1928032311" sldId="256"/>
            <ac:cxnSpMk id="66" creationId="{573C7C39-C73B-4051-B742-C9086B7BE3EC}"/>
          </ac:cxnSpMkLst>
        </pc:cxnChg>
        <pc:cxnChg chg="add del">
          <ac:chgData name="Carlos Perez" userId="6cdec590a09109a2" providerId="LiveId" clId="{4E117B58-0F20-48AE-93EE-724A3F383D58}" dt="2023-05-08T20:30:15.539" v="34" actId="26606"/>
          <ac:cxnSpMkLst>
            <pc:docMk/>
            <pc:sldMk cId="1928032311" sldId="256"/>
            <ac:cxnSpMk id="85" creationId="{414C5C93-B9E9-4392-ADCF-ABF21209DD56}"/>
          </ac:cxnSpMkLst>
        </pc:cxnChg>
        <pc:cxnChg chg="add del">
          <ac:chgData name="Carlos Perez" userId="6cdec590a09109a2" providerId="LiveId" clId="{4E117B58-0F20-48AE-93EE-724A3F383D58}" dt="2023-05-08T20:30:19.707" v="38" actId="26606"/>
          <ac:cxnSpMkLst>
            <pc:docMk/>
            <pc:sldMk cId="1928032311" sldId="256"/>
            <ac:cxnSpMk id="95" creationId="{414C5C93-B9E9-4392-ADCF-ABF21209DD56}"/>
          </ac:cxnSpMkLst>
        </pc:cxnChg>
      </pc:sldChg>
      <pc:sldChg chg="addSp delSp modSp new mod modTransition setBg modAnim setClrOvrMap delDesignElem">
        <pc:chgData name="Carlos Perez" userId="6cdec590a09109a2" providerId="LiveId" clId="{4E117B58-0F20-48AE-93EE-724A3F383D58}" dt="2023-05-08T22:08:56.581" v="904" actId="1440"/>
        <pc:sldMkLst>
          <pc:docMk/>
          <pc:sldMk cId="339340736" sldId="257"/>
        </pc:sldMkLst>
        <pc:spChg chg="mod">
          <ac:chgData name="Carlos Perez" userId="6cdec590a09109a2" providerId="LiveId" clId="{4E117B58-0F20-48AE-93EE-724A3F383D58}" dt="2023-05-08T22:01:38.976" v="880" actId="26606"/>
          <ac:spMkLst>
            <pc:docMk/>
            <pc:sldMk cId="339340736" sldId="257"/>
            <ac:spMk id="2" creationId="{EB447829-A675-2E0F-5616-7D10F69857B0}"/>
          </ac:spMkLst>
        </pc:spChg>
        <pc:spChg chg="mod ord">
          <ac:chgData name="Carlos Perez" userId="6cdec590a09109a2" providerId="LiveId" clId="{4E117B58-0F20-48AE-93EE-724A3F383D58}" dt="2023-05-08T22:01:38.976" v="880" actId="26606"/>
          <ac:spMkLst>
            <pc:docMk/>
            <pc:sldMk cId="339340736" sldId="257"/>
            <ac:spMk id="3" creationId="{31CE534F-3DA0-3D2F-C231-A0B2DD4115AA}"/>
          </ac:spMkLst>
        </pc:spChg>
        <pc:spChg chg="add del">
          <ac:chgData name="Carlos Perez" userId="6cdec590a09109a2" providerId="LiveId" clId="{4E117B58-0F20-48AE-93EE-724A3F383D58}" dt="2023-05-08T20:46:51.639" v="179" actId="26606"/>
          <ac:spMkLst>
            <pc:docMk/>
            <pc:sldMk cId="339340736" sldId="257"/>
            <ac:spMk id="2054" creationId="{0BBB6B01-5B73-410C-B70E-8CF2FA470D11}"/>
          </ac:spMkLst>
        </pc:spChg>
        <pc:spChg chg="add del">
          <ac:chgData name="Carlos Perez" userId="6cdec590a09109a2" providerId="LiveId" clId="{4E117B58-0F20-48AE-93EE-724A3F383D58}" dt="2023-05-08T22:01:38.976" v="880" actId="26606"/>
          <ac:spMkLst>
            <pc:docMk/>
            <pc:sldMk cId="339340736" sldId="257"/>
            <ac:spMk id="2055" creationId="{83E0B076-70B2-4BA7-B180-209E6D80131E}"/>
          </ac:spMkLst>
        </pc:spChg>
        <pc:spChg chg="add del">
          <ac:chgData name="Carlos Perez" userId="6cdec590a09109a2" providerId="LiveId" clId="{4E117B58-0F20-48AE-93EE-724A3F383D58}" dt="2023-05-08T20:46:51.639" v="179" actId="26606"/>
          <ac:spMkLst>
            <pc:docMk/>
            <pc:sldMk cId="339340736" sldId="257"/>
            <ac:spMk id="2056" creationId="{8712F587-12D0-435C-8E3F-F44C36EE71B8}"/>
          </ac:spMkLst>
        </pc:spChg>
        <pc:spChg chg="add del">
          <ac:chgData name="Carlos Perez" userId="6cdec590a09109a2" providerId="LiveId" clId="{4E117B58-0F20-48AE-93EE-724A3F383D58}" dt="2023-05-08T22:01:38.976" v="880" actId="26606"/>
          <ac:spMkLst>
            <pc:docMk/>
            <pc:sldMk cId="339340736" sldId="257"/>
            <ac:spMk id="2057" creationId="{4C1262DB-2217-4833-97B6-F2E848AE5B36}"/>
          </ac:spMkLst>
        </pc:spChg>
        <pc:spChg chg="add del">
          <ac:chgData name="Carlos Perez" userId="6cdec590a09109a2" providerId="LiveId" clId="{4E117B58-0F20-48AE-93EE-724A3F383D58}" dt="2023-05-08T20:47:14.251" v="181" actId="26606"/>
          <ac:spMkLst>
            <pc:docMk/>
            <pc:sldMk cId="339340736" sldId="257"/>
            <ac:spMk id="2058" creationId="{E192707B-B929-41A7-9B41-E959A1C689E4}"/>
          </ac:spMkLst>
        </pc:spChg>
        <pc:spChg chg="add del">
          <ac:chgData name="Carlos Perez" userId="6cdec590a09109a2" providerId="LiveId" clId="{4E117B58-0F20-48AE-93EE-724A3F383D58}" dt="2023-05-08T22:01:38.976" v="880" actId="26606"/>
          <ac:spMkLst>
            <pc:docMk/>
            <pc:sldMk cId="339340736" sldId="257"/>
            <ac:spMk id="2059" creationId="{96E31C53-2B4C-4EC3-ABBE-C7A406EE0F8E}"/>
          </ac:spMkLst>
        </pc:spChg>
        <pc:spChg chg="add del">
          <ac:chgData name="Carlos Perez" userId="6cdec590a09109a2" providerId="LiveId" clId="{4E117B58-0F20-48AE-93EE-724A3F383D58}" dt="2023-05-08T20:47:14.251" v="181" actId="26606"/>
          <ac:spMkLst>
            <pc:docMk/>
            <pc:sldMk cId="339340736" sldId="257"/>
            <ac:spMk id="2060" creationId="{8FB4235C-4505-46C7-AD8F-8769A1972FC1}"/>
          </ac:spMkLst>
        </pc:spChg>
        <pc:spChg chg="add del">
          <ac:chgData name="Carlos Perez" userId="6cdec590a09109a2" providerId="LiveId" clId="{4E117B58-0F20-48AE-93EE-724A3F383D58}" dt="2023-05-08T22:00:54.952" v="836" actId="26606"/>
          <ac:spMkLst>
            <pc:docMk/>
            <pc:sldMk cId="339340736" sldId="257"/>
            <ac:spMk id="2064" creationId="{CD64F326-929E-45E2-B54D-DC7E17207734}"/>
          </ac:spMkLst>
        </pc:spChg>
        <pc:spChg chg="add del">
          <ac:chgData name="Carlos Perez" userId="6cdec590a09109a2" providerId="LiveId" clId="{4E117B58-0F20-48AE-93EE-724A3F383D58}" dt="2023-05-08T22:00:54.952" v="836" actId="26606"/>
          <ac:spMkLst>
            <pc:docMk/>
            <pc:sldMk cId="339340736" sldId="257"/>
            <ac:spMk id="2066" creationId="{7BFCDFD7-7B3B-4ED9-B533-34D0B37244F1}"/>
          </ac:spMkLst>
        </pc:spChg>
        <pc:spChg chg="add del">
          <ac:chgData name="Carlos Perez" userId="6cdec590a09109a2" providerId="LiveId" clId="{4E117B58-0F20-48AE-93EE-724A3F383D58}" dt="2023-05-08T22:01:00.298" v="838" actId="26606"/>
          <ac:spMkLst>
            <pc:docMk/>
            <pc:sldMk cId="339340736" sldId="257"/>
            <ac:spMk id="2068" creationId="{0BBB6B01-5B73-410C-B70E-8CF2FA470D11}"/>
          </ac:spMkLst>
        </pc:spChg>
        <pc:spChg chg="add del">
          <ac:chgData name="Carlos Perez" userId="6cdec590a09109a2" providerId="LiveId" clId="{4E117B58-0F20-48AE-93EE-724A3F383D58}" dt="2023-05-08T22:01:00.298" v="838" actId="26606"/>
          <ac:spMkLst>
            <pc:docMk/>
            <pc:sldMk cId="339340736" sldId="257"/>
            <ac:spMk id="2069" creationId="{8712F587-12D0-435C-8E3F-F44C36EE71B8}"/>
          </ac:spMkLst>
        </pc:spChg>
        <pc:spChg chg="add del">
          <ac:chgData name="Carlos Perez" userId="6cdec590a09109a2" providerId="LiveId" clId="{4E117B58-0F20-48AE-93EE-724A3F383D58}" dt="2023-05-08T22:01:38.976" v="880" actId="26606"/>
          <ac:spMkLst>
            <pc:docMk/>
            <pc:sldMk cId="339340736" sldId="257"/>
            <ac:spMk id="2071" creationId="{CD64F326-929E-45E2-B54D-DC7E17207734}"/>
          </ac:spMkLst>
        </pc:spChg>
        <pc:spChg chg="add del">
          <ac:chgData name="Carlos Perez" userId="6cdec590a09109a2" providerId="LiveId" clId="{4E117B58-0F20-48AE-93EE-724A3F383D58}" dt="2023-05-08T22:01:38.976" v="880" actId="26606"/>
          <ac:spMkLst>
            <pc:docMk/>
            <pc:sldMk cId="339340736" sldId="257"/>
            <ac:spMk id="2072" creationId="{7BFCDFD7-7B3B-4ED9-B533-34D0B37244F1}"/>
          </ac:spMkLst>
        </pc:spChg>
        <pc:spChg chg="add del">
          <ac:chgData name="Carlos Perez" userId="6cdec590a09109a2" providerId="LiveId" clId="{4E117B58-0F20-48AE-93EE-724A3F383D58}" dt="2023-05-08T22:01:07.196" v="841" actId="26606"/>
          <ac:spMkLst>
            <pc:docMk/>
            <pc:sldMk cId="339340736" sldId="257"/>
            <ac:spMk id="2077" creationId="{D5851415-CF4E-4C41-9E36-04E444B517EB}"/>
          </ac:spMkLst>
        </pc:spChg>
        <pc:spChg chg="add del">
          <ac:chgData name="Carlos Perez" userId="6cdec590a09109a2" providerId="LiveId" clId="{4E117B58-0F20-48AE-93EE-724A3F383D58}" dt="2023-05-08T22:01:07.196" v="841" actId="26606"/>
          <ac:spMkLst>
            <pc:docMk/>
            <pc:sldMk cId="339340736" sldId="257"/>
            <ac:spMk id="2079" creationId="{4B516B89-DEA0-4832-8C56-F048168DAD88}"/>
          </ac:spMkLst>
        </pc:spChg>
        <pc:spChg chg="add del">
          <ac:chgData name="Carlos Perez" userId="6cdec590a09109a2" providerId="LiveId" clId="{4E117B58-0F20-48AE-93EE-724A3F383D58}" dt="2023-05-08T22:01:07.196" v="841" actId="26606"/>
          <ac:spMkLst>
            <pc:docMk/>
            <pc:sldMk cId="339340736" sldId="257"/>
            <ac:spMk id="2081" creationId="{3EA2D33E-BAA2-467B-80B0-8887D9A99FBE}"/>
          </ac:spMkLst>
        </pc:spChg>
        <pc:spChg chg="add del">
          <ac:chgData name="Carlos Perez" userId="6cdec590a09109a2" providerId="LiveId" clId="{4E117B58-0F20-48AE-93EE-724A3F383D58}" dt="2023-05-08T22:01:07.196" v="841" actId="26606"/>
          <ac:spMkLst>
            <pc:docMk/>
            <pc:sldMk cId="339340736" sldId="257"/>
            <ac:spMk id="2083" creationId="{6067C508-2065-42E3-98D2-F3A9B8339BA0}"/>
          </ac:spMkLst>
        </pc:spChg>
        <pc:spChg chg="add del">
          <ac:chgData name="Carlos Perez" userId="6cdec590a09109a2" providerId="LiveId" clId="{4E117B58-0F20-48AE-93EE-724A3F383D58}" dt="2023-05-08T22:01:08.225" v="843" actId="26606"/>
          <ac:spMkLst>
            <pc:docMk/>
            <pc:sldMk cId="339340736" sldId="257"/>
            <ac:spMk id="2085" creationId="{78632963-757B-40C2-BB84-FC6107A54DAD}"/>
          </ac:spMkLst>
        </pc:spChg>
        <pc:spChg chg="add del">
          <ac:chgData name="Carlos Perez" userId="6cdec590a09109a2" providerId="LiveId" clId="{4E117B58-0F20-48AE-93EE-724A3F383D58}" dt="2023-05-08T22:01:08.225" v="843" actId="26606"/>
          <ac:spMkLst>
            <pc:docMk/>
            <pc:sldMk cId="339340736" sldId="257"/>
            <ac:spMk id="2086" creationId="{2853AE55-7E35-44B0-89F1-3F52B262AF33}"/>
          </ac:spMkLst>
        </pc:spChg>
        <pc:spChg chg="add del">
          <ac:chgData name="Carlos Perez" userId="6cdec590a09109a2" providerId="LiveId" clId="{4E117B58-0F20-48AE-93EE-724A3F383D58}" dt="2023-05-08T22:01:08.225" v="843" actId="26606"/>
          <ac:spMkLst>
            <pc:docMk/>
            <pc:sldMk cId="339340736" sldId="257"/>
            <ac:spMk id="2087" creationId="{DBC4BE4D-4B50-4F51-9F85-4B5D60B02D81}"/>
          </ac:spMkLst>
        </pc:spChg>
        <pc:spChg chg="add del">
          <ac:chgData name="Carlos Perez" userId="6cdec590a09109a2" providerId="LiveId" clId="{4E117B58-0F20-48AE-93EE-724A3F383D58}" dt="2023-05-08T22:01:09.364" v="845" actId="26606"/>
          <ac:spMkLst>
            <pc:docMk/>
            <pc:sldMk cId="339340736" sldId="257"/>
            <ac:spMk id="2089" creationId="{0BBB6B01-5B73-410C-B70E-8CF2FA470D11}"/>
          </ac:spMkLst>
        </pc:spChg>
        <pc:spChg chg="add del">
          <ac:chgData name="Carlos Perez" userId="6cdec590a09109a2" providerId="LiveId" clId="{4E117B58-0F20-48AE-93EE-724A3F383D58}" dt="2023-05-08T22:01:09.364" v="845" actId="26606"/>
          <ac:spMkLst>
            <pc:docMk/>
            <pc:sldMk cId="339340736" sldId="257"/>
            <ac:spMk id="2090" creationId="{8712F587-12D0-435C-8E3F-F44C36EE71B8}"/>
          </ac:spMkLst>
        </pc:spChg>
        <pc:spChg chg="add del">
          <ac:chgData name="Carlos Perez" userId="6cdec590a09109a2" providerId="LiveId" clId="{4E117B58-0F20-48AE-93EE-724A3F383D58}" dt="2023-05-08T22:01:12.614" v="847" actId="26606"/>
          <ac:spMkLst>
            <pc:docMk/>
            <pc:sldMk cId="339340736" sldId="257"/>
            <ac:spMk id="2092" creationId="{2DC4AA0A-D9C3-4A0B-990D-1BCB0022A696}"/>
          </ac:spMkLst>
        </pc:spChg>
        <pc:spChg chg="add del">
          <ac:chgData name="Carlos Perez" userId="6cdec590a09109a2" providerId="LiveId" clId="{4E117B58-0F20-48AE-93EE-724A3F383D58}" dt="2023-05-08T22:01:12.614" v="847" actId="26606"/>
          <ac:spMkLst>
            <pc:docMk/>
            <pc:sldMk cId="339340736" sldId="257"/>
            <ac:spMk id="2093" creationId="{370878C7-7719-40BD-AA97-751A85670594}"/>
          </ac:spMkLst>
        </pc:spChg>
        <pc:spChg chg="add del">
          <ac:chgData name="Carlos Perez" userId="6cdec590a09109a2" providerId="LiveId" clId="{4E117B58-0F20-48AE-93EE-724A3F383D58}" dt="2023-05-08T22:01:12.614" v="847" actId="26606"/>
          <ac:spMkLst>
            <pc:docMk/>
            <pc:sldMk cId="339340736" sldId="257"/>
            <ac:spMk id="2094" creationId="{1D9D3865-C494-4C4A-8495-8245E905469D}"/>
          </ac:spMkLst>
        </pc:spChg>
        <pc:spChg chg="add del">
          <ac:chgData name="Carlos Perez" userId="6cdec590a09109a2" providerId="LiveId" clId="{4E117B58-0F20-48AE-93EE-724A3F383D58}" dt="2023-05-08T22:01:14.237" v="849" actId="26606"/>
          <ac:spMkLst>
            <pc:docMk/>
            <pc:sldMk cId="339340736" sldId="257"/>
            <ac:spMk id="2097" creationId="{4E9EDDFA-8F05-462B-8D3E-5B9C4FBC735B}"/>
          </ac:spMkLst>
        </pc:spChg>
        <pc:spChg chg="add del">
          <ac:chgData name="Carlos Perez" userId="6cdec590a09109a2" providerId="LiveId" clId="{4E117B58-0F20-48AE-93EE-724A3F383D58}" dt="2023-05-08T22:01:14.237" v="849" actId="26606"/>
          <ac:spMkLst>
            <pc:docMk/>
            <pc:sldMk cId="339340736" sldId="257"/>
            <ac:spMk id="2098" creationId="{143F9A23-3237-4ED6-A1E9-C0E6530E053B}"/>
          </ac:spMkLst>
        </pc:spChg>
        <pc:spChg chg="add del">
          <ac:chgData name="Carlos Perez" userId="6cdec590a09109a2" providerId="LiveId" clId="{4E117B58-0F20-48AE-93EE-724A3F383D58}" dt="2023-05-08T22:01:14.237" v="849" actId="26606"/>
          <ac:spMkLst>
            <pc:docMk/>
            <pc:sldMk cId="339340736" sldId="257"/>
            <ac:spMk id="2099" creationId="{C63CD46D-4335-4BA4-842A-BF835A99CB2C}"/>
          </ac:spMkLst>
        </pc:spChg>
        <pc:spChg chg="add del">
          <ac:chgData name="Carlos Perez" userId="6cdec590a09109a2" providerId="LiveId" clId="{4E117B58-0F20-48AE-93EE-724A3F383D58}" dt="2023-05-08T22:01:15.595" v="851" actId="26606"/>
          <ac:spMkLst>
            <pc:docMk/>
            <pc:sldMk cId="339340736" sldId="257"/>
            <ac:spMk id="2101" creationId="{B6EE7E08-B389-43E5-B019-1B0A8ACBBD93}"/>
          </ac:spMkLst>
        </pc:spChg>
        <pc:spChg chg="add del">
          <ac:chgData name="Carlos Perez" userId="6cdec590a09109a2" providerId="LiveId" clId="{4E117B58-0F20-48AE-93EE-724A3F383D58}" dt="2023-05-08T22:01:15.595" v="851" actId="26606"/>
          <ac:spMkLst>
            <pc:docMk/>
            <pc:sldMk cId="339340736" sldId="257"/>
            <ac:spMk id="2102" creationId="{E60D94A5-8A09-4BAB-8F7C-69BC34C54DDE}"/>
          </ac:spMkLst>
        </pc:spChg>
        <pc:spChg chg="add del">
          <ac:chgData name="Carlos Perez" userId="6cdec590a09109a2" providerId="LiveId" clId="{4E117B58-0F20-48AE-93EE-724A3F383D58}" dt="2023-05-08T22:01:15.595" v="851" actId="26606"/>
          <ac:spMkLst>
            <pc:docMk/>
            <pc:sldMk cId="339340736" sldId="257"/>
            <ac:spMk id="2103" creationId="{7A1AE32B-3A6E-4C5E-8FEB-73861B9A26B5}"/>
          </ac:spMkLst>
        </pc:spChg>
        <pc:spChg chg="add del">
          <ac:chgData name="Carlos Perez" userId="6cdec590a09109a2" providerId="LiveId" clId="{4E117B58-0F20-48AE-93EE-724A3F383D58}" dt="2023-05-08T22:01:16.805" v="853" actId="26606"/>
          <ac:spMkLst>
            <pc:docMk/>
            <pc:sldMk cId="339340736" sldId="257"/>
            <ac:spMk id="2105" creationId="{47421797-7B77-498E-A01C-0A1194615BD5}"/>
          </ac:spMkLst>
        </pc:spChg>
        <pc:spChg chg="add del">
          <ac:chgData name="Carlos Perez" userId="6cdec590a09109a2" providerId="LiveId" clId="{4E117B58-0F20-48AE-93EE-724A3F383D58}" dt="2023-05-08T22:01:16.805" v="853" actId="26606"/>
          <ac:spMkLst>
            <pc:docMk/>
            <pc:sldMk cId="339340736" sldId="257"/>
            <ac:spMk id="2106" creationId="{926D38EC-CD1B-456B-A813-64F8D8E71DA5}"/>
          </ac:spMkLst>
        </pc:spChg>
        <pc:spChg chg="add del">
          <ac:chgData name="Carlos Perez" userId="6cdec590a09109a2" providerId="LiveId" clId="{4E117B58-0F20-48AE-93EE-724A3F383D58}" dt="2023-05-08T22:01:16.805" v="853" actId="26606"/>
          <ac:spMkLst>
            <pc:docMk/>
            <pc:sldMk cId="339340736" sldId="257"/>
            <ac:spMk id="2107" creationId="{2DC18E46-CA2E-43A8-A2EC-61D30FAC3678}"/>
          </ac:spMkLst>
        </pc:spChg>
        <pc:spChg chg="add del">
          <ac:chgData name="Carlos Perez" userId="6cdec590a09109a2" providerId="LiveId" clId="{4E117B58-0F20-48AE-93EE-724A3F383D58}" dt="2023-05-08T22:01:17.795" v="855" actId="26606"/>
          <ac:spMkLst>
            <pc:docMk/>
            <pc:sldMk cId="339340736" sldId="257"/>
            <ac:spMk id="2109" creationId="{CD64F326-929E-45E2-B54D-DC7E17207734}"/>
          </ac:spMkLst>
        </pc:spChg>
        <pc:spChg chg="add del">
          <ac:chgData name="Carlos Perez" userId="6cdec590a09109a2" providerId="LiveId" clId="{4E117B58-0F20-48AE-93EE-724A3F383D58}" dt="2023-05-08T22:01:17.795" v="855" actId="26606"/>
          <ac:spMkLst>
            <pc:docMk/>
            <pc:sldMk cId="339340736" sldId="257"/>
            <ac:spMk id="2110" creationId="{7BFCDFD7-7B3B-4ED9-B533-34D0B37244F1}"/>
          </ac:spMkLst>
        </pc:spChg>
        <pc:spChg chg="add del">
          <ac:chgData name="Carlos Perez" userId="6cdec590a09109a2" providerId="LiveId" clId="{4E117B58-0F20-48AE-93EE-724A3F383D58}" dt="2023-05-08T22:01:18.843" v="857" actId="26606"/>
          <ac:spMkLst>
            <pc:docMk/>
            <pc:sldMk cId="339340736" sldId="257"/>
            <ac:spMk id="2112" creationId="{F5380E9A-163E-4576-BCDD-0A450B7E9097}"/>
          </ac:spMkLst>
        </pc:spChg>
        <pc:spChg chg="add del">
          <ac:chgData name="Carlos Perez" userId="6cdec590a09109a2" providerId="LiveId" clId="{4E117B58-0F20-48AE-93EE-724A3F383D58}" dt="2023-05-08T22:01:18.843" v="857" actId="26606"/>
          <ac:spMkLst>
            <pc:docMk/>
            <pc:sldMk cId="339340736" sldId="257"/>
            <ac:spMk id="2113" creationId="{88DDEF77-9746-4D83-91F9-442A2487E666}"/>
          </ac:spMkLst>
        </pc:spChg>
        <pc:spChg chg="add del">
          <ac:chgData name="Carlos Perez" userId="6cdec590a09109a2" providerId="LiveId" clId="{4E117B58-0F20-48AE-93EE-724A3F383D58}" dt="2023-05-08T22:01:19.836" v="859" actId="26606"/>
          <ac:spMkLst>
            <pc:docMk/>
            <pc:sldMk cId="339340736" sldId="257"/>
            <ac:spMk id="2115" creationId="{D08D8648-8D4B-4942-9B18-2D7F69A6A950}"/>
          </ac:spMkLst>
        </pc:spChg>
        <pc:spChg chg="add del">
          <ac:chgData name="Carlos Perez" userId="6cdec590a09109a2" providerId="LiveId" clId="{4E117B58-0F20-48AE-93EE-724A3F383D58}" dt="2023-05-08T22:01:19.836" v="859" actId="26606"/>
          <ac:spMkLst>
            <pc:docMk/>
            <pc:sldMk cId="339340736" sldId="257"/>
            <ac:spMk id="2116" creationId="{AE5867F1-48B9-435A-ABFE-A0012824058B}"/>
          </ac:spMkLst>
        </pc:spChg>
        <pc:spChg chg="add del">
          <ac:chgData name="Carlos Perez" userId="6cdec590a09109a2" providerId="LiveId" clId="{4E117B58-0F20-48AE-93EE-724A3F383D58}" dt="2023-05-08T22:01:19.836" v="859" actId="26606"/>
          <ac:spMkLst>
            <pc:docMk/>
            <pc:sldMk cId="339340736" sldId="257"/>
            <ac:spMk id="2117" creationId="{BDADDF0F-63A7-4A0D-8CD6-1321F9DCEC62}"/>
          </ac:spMkLst>
        </pc:spChg>
        <pc:spChg chg="add del">
          <ac:chgData name="Carlos Perez" userId="6cdec590a09109a2" providerId="LiveId" clId="{4E117B58-0F20-48AE-93EE-724A3F383D58}" dt="2023-05-08T22:01:21.069" v="861" actId="26606"/>
          <ac:spMkLst>
            <pc:docMk/>
            <pc:sldMk cId="339340736" sldId="257"/>
            <ac:spMk id="2119" creationId="{47421797-7B77-498E-A01C-0A1194615BD5}"/>
          </ac:spMkLst>
        </pc:spChg>
        <pc:spChg chg="add del">
          <ac:chgData name="Carlos Perez" userId="6cdec590a09109a2" providerId="LiveId" clId="{4E117B58-0F20-48AE-93EE-724A3F383D58}" dt="2023-05-08T22:01:21.069" v="861" actId="26606"/>
          <ac:spMkLst>
            <pc:docMk/>
            <pc:sldMk cId="339340736" sldId="257"/>
            <ac:spMk id="2120" creationId="{926D38EC-CD1B-456B-A813-64F8D8E71DA5}"/>
          </ac:spMkLst>
        </pc:spChg>
        <pc:spChg chg="add del">
          <ac:chgData name="Carlos Perez" userId="6cdec590a09109a2" providerId="LiveId" clId="{4E117B58-0F20-48AE-93EE-724A3F383D58}" dt="2023-05-08T22:01:21.069" v="861" actId="26606"/>
          <ac:spMkLst>
            <pc:docMk/>
            <pc:sldMk cId="339340736" sldId="257"/>
            <ac:spMk id="2121" creationId="{2DC18E46-CA2E-43A8-A2EC-61D30FAC3678}"/>
          </ac:spMkLst>
        </pc:spChg>
        <pc:spChg chg="add del">
          <ac:chgData name="Carlos Perez" userId="6cdec590a09109a2" providerId="LiveId" clId="{4E117B58-0F20-48AE-93EE-724A3F383D58}" dt="2023-05-08T22:01:26.339" v="863" actId="26606"/>
          <ac:spMkLst>
            <pc:docMk/>
            <pc:sldMk cId="339340736" sldId="257"/>
            <ac:spMk id="2123" creationId="{282E2A95-1A08-4118-83C6-B1CA5648E075}"/>
          </ac:spMkLst>
        </pc:spChg>
        <pc:spChg chg="add del">
          <ac:chgData name="Carlos Perez" userId="6cdec590a09109a2" providerId="LiveId" clId="{4E117B58-0F20-48AE-93EE-724A3F383D58}" dt="2023-05-08T22:01:26.339" v="863" actId="26606"/>
          <ac:spMkLst>
            <pc:docMk/>
            <pc:sldMk cId="339340736" sldId="257"/>
            <ac:spMk id="2124" creationId="{2FFEFC7E-85EE-4AC9-A351-FBEB13A1D622}"/>
          </ac:spMkLst>
        </pc:spChg>
        <pc:spChg chg="add del">
          <ac:chgData name="Carlos Perez" userId="6cdec590a09109a2" providerId="LiveId" clId="{4E117B58-0F20-48AE-93EE-724A3F383D58}" dt="2023-05-08T22:01:26.339" v="863" actId="26606"/>
          <ac:spMkLst>
            <pc:docMk/>
            <pc:sldMk cId="339340736" sldId="257"/>
            <ac:spMk id="2125" creationId="{CB2511BB-FC4C-45F3-94EB-661D6806C942}"/>
          </ac:spMkLst>
        </pc:spChg>
        <pc:spChg chg="add del">
          <ac:chgData name="Carlos Perez" userId="6cdec590a09109a2" providerId="LiveId" clId="{4E117B58-0F20-48AE-93EE-724A3F383D58}" dt="2023-05-08T22:01:26.339" v="863" actId="26606"/>
          <ac:spMkLst>
            <pc:docMk/>
            <pc:sldMk cId="339340736" sldId="257"/>
            <ac:spMk id="2126" creationId="{68DC0EC7-60EA-4BD3-BC04-D547DE1B2891}"/>
          </ac:spMkLst>
        </pc:spChg>
        <pc:spChg chg="add del">
          <ac:chgData name="Carlos Perez" userId="6cdec590a09109a2" providerId="LiveId" clId="{4E117B58-0F20-48AE-93EE-724A3F383D58}" dt="2023-05-08T22:01:28.869" v="865" actId="26606"/>
          <ac:spMkLst>
            <pc:docMk/>
            <pc:sldMk cId="339340736" sldId="257"/>
            <ac:spMk id="2128" creationId="{E192707B-B929-41A7-9B41-E959A1C689E4}"/>
          </ac:spMkLst>
        </pc:spChg>
        <pc:spChg chg="add del">
          <ac:chgData name="Carlos Perez" userId="6cdec590a09109a2" providerId="LiveId" clId="{4E117B58-0F20-48AE-93EE-724A3F383D58}" dt="2023-05-08T22:01:28.869" v="865" actId="26606"/>
          <ac:spMkLst>
            <pc:docMk/>
            <pc:sldMk cId="339340736" sldId="257"/>
            <ac:spMk id="2129" creationId="{8FB4235C-4505-46C7-AD8F-8769A1972FC1}"/>
          </ac:spMkLst>
        </pc:spChg>
        <pc:spChg chg="add del">
          <ac:chgData name="Carlos Perez" userId="6cdec590a09109a2" providerId="LiveId" clId="{4E117B58-0F20-48AE-93EE-724A3F383D58}" dt="2023-05-08T22:01:30.285" v="867" actId="26606"/>
          <ac:spMkLst>
            <pc:docMk/>
            <pc:sldMk cId="339340736" sldId="257"/>
            <ac:spMk id="2131" creationId="{78632963-757B-40C2-BB84-FC6107A54DAD}"/>
          </ac:spMkLst>
        </pc:spChg>
        <pc:spChg chg="add del">
          <ac:chgData name="Carlos Perez" userId="6cdec590a09109a2" providerId="LiveId" clId="{4E117B58-0F20-48AE-93EE-724A3F383D58}" dt="2023-05-08T22:01:30.285" v="867" actId="26606"/>
          <ac:spMkLst>
            <pc:docMk/>
            <pc:sldMk cId="339340736" sldId="257"/>
            <ac:spMk id="2132" creationId="{EE0D13DB-D099-4541-888D-DE0186F1C8F0}"/>
          </ac:spMkLst>
        </pc:spChg>
        <pc:spChg chg="add del">
          <ac:chgData name="Carlos Perez" userId="6cdec590a09109a2" providerId="LiveId" clId="{4E117B58-0F20-48AE-93EE-724A3F383D58}" dt="2023-05-08T22:01:30.285" v="867" actId="26606"/>
          <ac:spMkLst>
            <pc:docMk/>
            <pc:sldMk cId="339340736" sldId="257"/>
            <ac:spMk id="2133" creationId="{2853AE55-7E35-44B0-89F1-3F52B262AF33}"/>
          </ac:spMkLst>
        </pc:spChg>
        <pc:spChg chg="add del">
          <ac:chgData name="Carlos Perez" userId="6cdec590a09109a2" providerId="LiveId" clId="{4E117B58-0F20-48AE-93EE-724A3F383D58}" dt="2023-05-08T22:01:30.285" v="867" actId="26606"/>
          <ac:spMkLst>
            <pc:docMk/>
            <pc:sldMk cId="339340736" sldId="257"/>
            <ac:spMk id="2134" creationId="{DBC4BE4D-4B50-4F51-9F85-4B5D60B02D81}"/>
          </ac:spMkLst>
        </pc:spChg>
        <pc:spChg chg="add del">
          <ac:chgData name="Carlos Perez" userId="6cdec590a09109a2" providerId="LiveId" clId="{4E117B58-0F20-48AE-93EE-724A3F383D58}" dt="2023-05-08T22:01:31.324" v="869" actId="26606"/>
          <ac:spMkLst>
            <pc:docMk/>
            <pc:sldMk cId="339340736" sldId="257"/>
            <ac:spMk id="2136" creationId="{282E2A95-1A08-4118-83C6-B1CA5648E075}"/>
          </ac:spMkLst>
        </pc:spChg>
        <pc:spChg chg="add del">
          <ac:chgData name="Carlos Perez" userId="6cdec590a09109a2" providerId="LiveId" clId="{4E117B58-0F20-48AE-93EE-724A3F383D58}" dt="2023-05-08T22:01:31.324" v="869" actId="26606"/>
          <ac:spMkLst>
            <pc:docMk/>
            <pc:sldMk cId="339340736" sldId="257"/>
            <ac:spMk id="2137" creationId="{68DC0EC7-60EA-4BD3-BC04-D547DE1B2891}"/>
          </ac:spMkLst>
        </pc:spChg>
        <pc:spChg chg="add del">
          <ac:chgData name="Carlos Perez" userId="6cdec590a09109a2" providerId="LiveId" clId="{4E117B58-0F20-48AE-93EE-724A3F383D58}" dt="2023-05-08T22:01:31.324" v="869" actId="26606"/>
          <ac:spMkLst>
            <pc:docMk/>
            <pc:sldMk cId="339340736" sldId="257"/>
            <ac:spMk id="2138" creationId="{2FFEFC7E-85EE-4AC9-A351-FBEB13A1D622}"/>
          </ac:spMkLst>
        </pc:spChg>
        <pc:spChg chg="add del">
          <ac:chgData name="Carlos Perez" userId="6cdec590a09109a2" providerId="LiveId" clId="{4E117B58-0F20-48AE-93EE-724A3F383D58}" dt="2023-05-08T22:01:31.324" v="869" actId="26606"/>
          <ac:spMkLst>
            <pc:docMk/>
            <pc:sldMk cId="339340736" sldId="257"/>
            <ac:spMk id="2139" creationId="{CB2511BB-FC4C-45F3-94EB-661D6806C942}"/>
          </ac:spMkLst>
        </pc:spChg>
        <pc:spChg chg="add del">
          <ac:chgData name="Carlos Perez" userId="6cdec590a09109a2" providerId="LiveId" clId="{4E117B58-0F20-48AE-93EE-724A3F383D58}" dt="2023-05-08T22:01:32.420" v="871" actId="26606"/>
          <ac:spMkLst>
            <pc:docMk/>
            <pc:sldMk cId="339340736" sldId="257"/>
            <ac:spMk id="2141" creationId="{78A66977-9B4F-4B2C-AE86-901641B90D53}"/>
          </ac:spMkLst>
        </pc:spChg>
        <pc:spChg chg="add del">
          <ac:chgData name="Carlos Perez" userId="6cdec590a09109a2" providerId="LiveId" clId="{4E117B58-0F20-48AE-93EE-724A3F383D58}" dt="2023-05-08T22:01:33.244" v="873" actId="26606"/>
          <ac:spMkLst>
            <pc:docMk/>
            <pc:sldMk cId="339340736" sldId="257"/>
            <ac:spMk id="2143" creationId="{B6EE7E08-B389-43E5-B019-1B0A8ACBBD93}"/>
          </ac:spMkLst>
        </pc:spChg>
        <pc:spChg chg="add del">
          <ac:chgData name="Carlos Perez" userId="6cdec590a09109a2" providerId="LiveId" clId="{4E117B58-0F20-48AE-93EE-724A3F383D58}" dt="2023-05-08T22:01:33.244" v="873" actId="26606"/>
          <ac:spMkLst>
            <pc:docMk/>
            <pc:sldMk cId="339340736" sldId="257"/>
            <ac:spMk id="2144" creationId="{E60D94A5-8A09-4BAB-8F7C-69BC34C54DDE}"/>
          </ac:spMkLst>
        </pc:spChg>
        <pc:spChg chg="add del">
          <ac:chgData name="Carlos Perez" userId="6cdec590a09109a2" providerId="LiveId" clId="{4E117B58-0F20-48AE-93EE-724A3F383D58}" dt="2023-05-08T22:01:33.244" v="873" actId="26606"/>
          <ac:spMkLst>
            <pc:docMk/>
            <pc:sldMk cId="339340736" sldId="257"/>
            <ac:spMk id="2145" creationId="{7A1AE32B-3A6E-4C5E-8FEB-73861B9A26B5}"/>
          </ac:spMkLst>
        </pc:spChg>
        <pc:spChg chg="add del">
          <ac:chgData name="Carlos Perez" userId="6cdec590a09109a2" providerId="LiveId" clId="{4E117B58-0F20-48AE-93EE-724A3F383D58}" dt="2023-05-08T22:01:34.019" v="875" actId="26606"/>
          <ac:spMkLst>
            <pc:docMk/>
            <pc:sldMk cId="339340736" sldId="257"/>
            <ac:spMk id="2147" creationId="{CD64F326-929E-45E2-B54D-DC7E17207734}"/>
          </ac:spMkLst>
        </pc:spChg>
        <pc:spChg chg="add del">
          <ac:chgData name="Carlos Perez" userId="6cdec590a09109a2" providerId="LiveId" clId="{4E117B58-0F20-48AE-93EE-724A3F383D58}" dt="2023-05-08T22:01:34.019" v="875" actId="26606"/>
          <ac:spMkLst>
            <pc:docMk/>
            <pc:sldMk cId="339340736" sldId="257"/>
            <ac:spMk id="2148" creationId="{7BFCDFD7-7B3B-4ED9-B533-34D0B37244F1}"/>
          </ac:spMkLst>
        </pc:spChg>
        <pc:spChg chg="add del">
          <ac:chgData name="Carlos Perez" userId="6cdec590a09109a2" providerId="LiveId" clId="{4E117B58-0F20-48AE-93EE-724A3F383D58}" dt="2023-05-08T22:01:36.748" v="877" actId="26606"/>
          <ac:spMkLst>
            <pc:docMk/>
            <pc:sldMk cId="339340736" sldId="257"/>
            <ac:spMk id="2150" creationId="{11657BF2-BFFB-4FF0-9FE2-4D7F7A7C9D50}"/>
          </ac:spMkLst>
        </pc:spChg>
        <pc:spChg chg="add del">
          <ac:chgData name="Carlos Perez" userId="6cdec590a09109a2" providerId="LiveId" clId="{4E117B58-0F20-48AE-93EE-724A3F383D58}" dt="2023-05-08T22:01:36.748" v="877" actId="26606"/>
          <ac:spMkLst>
            <pc:docMk/>
            <pc:sldMk cId="339340736" sldId="257"/>
            <ac:spMk id="2151" creationId="{25397171-E233-4F26-9A8C-29C436537DC4}"/>
          </ac:spMkLst>
        </pc:spChg>
        <pc:spChg chg="add del">
          <ac:chgData name="Carlos Perez" userId="6cdec590a09109a2" providerId="LiveId" clId="{4E117B58-0F20-48AE-93EE-724A3F383D58}" dt="2023-05-08T22:01:36.748" v="877" actId="26606"/>
          <ac:spMkLst>
            <pc:docMk/>
            <pc:sldMk cId="339340736" sldId="257"/>
            <ac:spMk id="2152" creationId="{EA830B9C-C9EB-4D80-9552-AE9DE30758C9}"/>
          </ac:spMkLst>
        </pc:spChg>
        <pc:spChg chg="add del">
          <ac:chgData name="Carlos Perez" userId="6cdec590a09109a2" providerId="LiveId" clId="{4E117B58-0F20-48AE-93EE-724A3F383D58}" dt="2023-05-08T22:01:38.465" v="879" actId="26606"/>
          <ac:spMkLst>
            <pc:docMk/>
            <pc:sldMk cId="339340736" sldId="257"/>
            <ac:spMk id="2154" creationId="{C926CAD6-45B1-4A85-A196-E722067B1D21}"/>
          </ac:spMkLst>
        </pc:spChg>
        <pc:spChg chg="add del">
          <ac:chgData name="Carlos Perez" userId="6cdec590a09109a2" providerId="LiveId" clId="{4E117B58-0F20-48AE-93EE-724A3F383D58}" dt="2023-05-08T22:01:38.465" v="879" actId="26606"/>
          <ac:spMkLst>
            <pc:docMk/>
            <pc:sldMk cId="339340736" sldId="257"/>
            <ac:spMk id="2155" creationId="{0E0936D5-2DCE-48A4-93BC-BA7861B4E343}"/>
          </ac:spMkLst>
        </pc:spChg>
        <pc:picChg chg="add del mod">
          <ac:chgData name="Carlos Perez" userId="6cdec590a09109a2" providerId="LiveId" clId="{4E117B58-0F20-48AE-93EE-724A3F383D58}" dt="2023-05-08T20:42:08.408" v="148" actId="478"/>
          <ac:picMkLst>
            <pc:docMk/>
            <pc:sldMk cId="339340736" sldId="257"/>
            <ac:picMk id="2050" creationId="{3E551CD9-EC84-EF20-35D9-F81C25C06DC2}"/>
          </ac:picMkLst>
        </pc:picChg>
        <pc:picChg chg="add mod ord">
          <ac:chgData name="Carlos Perez" userId="6cdec590a09109a2" providerId="LiveId" clId="{4E117B58-0F20-48AE-93EE-724A3F383D58}" dt="2023-05-08T22:08:56.581" v="904" actId="1440"/>
          <ac:picMkLst>
            <pc:docMk/>
            <pc:sldMk cId="339340736" sldId="257"/>
            <ac:picMk id="2052" creationId="{91D78CE9-B4CA-07FD-962E-DB2DF0F2E086}"/>
          </ac:picMkLst>
        </pc:picChg>
        <pc:inkChg chg="add del">
          <ac:chgData name="Carlos Perez" userId="6cdec590a09109a2" providerId="LiveId" clId="{4E117B58-0F20-48AE-93EE-724A3F383D58}" dt="2023-05-08T22:03:07.171" v="891" actId="9405"/>
          <ac:inkMkLst>
            <pc:docMk/>
            <pc:sldMk cId="339340736" sldId="257"/>
            <ac:inkMk id="4" creationId="{067FA6A2-3A79-D93C-0B93-ABC5E9476903}"/>
          </ac:inkMkLst>
        </pc:inkChg>
        <pc:inkChg chg="add del">
          <ac:chgData name="Carlos Perez" userId="6cdec590a09109a2" providerId="LiveId" clId="{4E117B58-0F20-48AE-93EE-724A3F383D58}" dt="2023-05-08T22:03:06.698" v="890" actId="9405"/>
          <ac:inkMkLst>
            <pc:docMk/>
            <pc:sldMk cId="339340736" sldId="257"/>
            <ac:inkMk id="5" creationId="{32A047C1-57A2-94FE-6FF9-7815E33BF69D}"/>
          </ac:inkMkLst>
        </pc:inkChg>
        <pc:cxnChg chg="add del">
          <ac:chgData name="Carlos Perez" userId="6cdec590a09109a2" providerId="LiveId" clId="{4E117B58-0F20-48AE-93EE-724A3F383D58}" dt="2023-05-08T22:01:12.614" v="847" actId="26606"/>
          <ac:cxnSpMkLst>
            <pc:docMk/>
            <pc:sldMk cId="339340736" sldId="257"/>
            <ac:cxnSpMk id="2095" creationId="{B78EE79F-FCAA-4CF9-9746-730B51FC4CB3}"/>
          </ac:cxnSpMkLst>
        </pc:cxnChg>
      </pc:sldChg>
      <pc:sldChg chg="addSp delSp modSp new mod modTransition">
        <pc:chgData name="Carlos Perez" userId="6cdec590a09109a2" providerId="LiveId" clId="{4E117B58-0F20-48AE-93EE-724A3F383D58}" dt="2023-05-08T22:09:37.142" v="905" actId="1440"/>
        <pc:sldMkLst>
          <pc:docMk/>
          <pc:sldMk cId="3596511857" sldId="258"/>
        </pc:sldMkLst>
        <pc:spChg chg="mod">
          <ac:chgData name="Carlos Perez" userId="6cdec590a09109a2" providerId="LiveId" clId="{4E117B58-0F20-48AE-93EE-724A3F383D58}" dt="2023-05-08T20:50:28.108" v="217"/>
          <ac:spMkLst>
            <pc:docMk/>
            <pc:sldMk cId="3596511857" sldId="258"/>
            <ac:spMk id="2" creationId="{B9DC45C5-06B9-15AF-CB4C-7DBF0E6839A3}"/>
          </ac:spMkLst>
        </pc:spChg>
        <pc:spChg chg="mod">
          <ac:chgData name="Carlos Perez" userId="6cdec590a09109a2" providerId="LiveId" clId="{4E117B58-0F20-48AE-93EE-724A3F383D58}" dt="2023-05-08T20:49:36.449" v="216" actId="20577"/>
          <ac:spMkLst>
            <pc:docMk/>
            <pc:sldMk cId="3596511857" sldId="258"/>
            <ac:spMk id="3" creationId="{44F58CEE-1BEC-02F9-C371-FBDBDB003897}"/>
          </ac:spMkLst>
        </pc:spChg>
        <pc:picChg chg="add del mod">
          <ac:chgData name="Carlos Perez" userId="6cdec590a09109a2" providerId="LiveId" clId="{4E117B58-0F20-48AE-93EE-724A3F383D58}" dt="2023-05-08T20:55:22.050" v="271" actId="478"/>
          <ac:picMkLst>
            <pc:docMk/>
            <pc:sldMk cId="3596511857" sldId="258"/>
            <ac:picMk id="4" creationId="{265B9073-ECFB-7307-C971-5F73FEBB46E8}"/>
          </ac:picMkLst>
        </pc:picChg>
        <pc:picChg chg="add del mod">
          <ac:chgData name="Carlos Perez" userId="6cdec590a09109a2" providerId="LiveId" clId="{4E117B58-0F20-48AE-93EE-724A3F383D58}" dt="2023-05-08T20:59:21.967" v="322" actId="478"/>
          <ac:picMkLst>
            <pc:docMk/>
            <pc:sldMk cId="3596511857" sldId="258"/>
            <ac:picMk id="5" creationId="{07E5E26F-C75E-D315-91A5-B53751D378D6}"/>
          </ac:picMkLst>
        </pc:picChg>
        <pc:picChg chg="add del mod">
          <ac:chgData name="Carlos Perez" userId="6cdec590a09109a2" providerId="LiveId" clId="{4E117B58-0F20-48AE-93EE-724A3F383D58}" dt="2023-05-08T20:59:20.080" v="321" actId="478"/>
          <ac:picMkLst>
            <pc:docMk/>
            <pc:sldMk cId="3596511857" sldId="258"/>
            <ac:picMk id="6" creationId="{B74652B6-C0A5-528F-6429-A428726F1C7C}"/>
          </ac:picMkLst>
        </pc:picChg>
        <pc:picChg chg="add del mod">
          <ac:chgData name="Carlos Perez" userId="6cdec590a09109a2" providerId="LiveId" clId="{4E117B58-0F20-48AE-93EE-724A3F383D58}" dt="2023-05-08T20:59:22.951" v="323" actId="478"/>
          <ac:picMkLst>
            <pc:docMk/>
            <pc:sldMk cId="3596511857" sldId="258"/>
            <ac:picMk id="7" creationId="{57F1BCB6-7C6F-BF76-673C-4591F11CB353}"/>
          </ac:picMkLst>
        </pc:picChg>
        <pc:picChg chg="add mod">
          <ac:chgData name="Carlos Perez" userId="6cdec590a09109a2" providerId="LiveId" clId="{4E117B58-0F20-48AE-93EE-724A3F383D58}" dt="2023-05-08T22:09:37.142" v="905" actId="1440"/>
          <ac:picMkLst>
            <pc:docMk/>
            <pc:sldMk cId="3596511857" sldId="258"/>
            <ac:picMk id="3074" creationId="{E8092D92-2289-E156-B265-BE4A45ABD0A6}"/>
          </ac:picMkLst>
        </pc:picChg>
      </pc:sldChg>
      <pc:sldChg chg="addSp delSp modSp new mod">
        <pc:chgData name="Carlos Perez" userId="6cdec590a09109a2" providerId="LiveId" clId="{4E117B58-0F20-48AE-93EE-724A3F383D58}" dt="2023-05-08T22:09:42.269" v="906" actId="1440"/>
        <pc:sldMkLst>
          <pc:docMk/>
          <pc:sldMk cId="855861399" sldId="259"/>
        </pc:sldMkLst>
        <pc:spChg chg="mod">
          <ac:chgData name="Carlos Perez" userId="6cdec590a09109a2" providerId="LiveId" clId="{4E117B58-0F20-48AE-93EE-724A3F383D58}" dt="2023-05-08T20:59:35.990" v="325"/>
          <ac:spMkLst>
            <pc:docMk/>
            <pc:sldMk cId="855861399" sldId="259"/>
            <ac:spMk id="2" creationId="{A6774814-353C-B960-240E-087D85A2F09F}"/>
          </ac:spMkLst>
        </pc:spChg>
        <pc:spChg chg="mod">
          <ac:chgData name="Carlos Perez" userId="6cdec590a09109a2" providerId="LiveId" clId="{4E117B58-0F20-48AE-93EE-724A3F383D58}" dt="2023-05-08T21:01:06.609" v="365" actId="20577"/>
          <ac:spMkLst>
            <pc:docMk/>
            <pc:sldMk cId="855861399" sldId="259"/>
            <ac:spMk id="3" creationId="{7D5B236F-DC84-D5F3-E3F6-D3225E92A805}"/>
          </ac:spMkLst>
        </pc:spChg>
        <pc:picChg chg="add del mod">
          <ac:chgData name="Carlos Perez" userId="6cdec590a09109a2" providerId="LiveId" clId="{4E117B58-0F20-48AE-93EE-724A3F383D58}" dt="2023-05-08T21:00:21.180" v="351"/>
          <ac:picMkLst>
            <pc:docMk/>
            <pc:sldMk cId="855861399" sldId="259"/>
            <ac:picMk id="4098" creationId="{60B5202B-1AB1-EF9F-E58E-DEFFF8EA4394}"/>
          </ac:picMkLst>
        </pc:picChg>
        <pc:picChg chg="add mod">
          <ac:chgData name="Carlos Perez" userId="6cdec590a09109a2" providerId="LiveId" clId="{4E117B58-0F20-48AE-93EE-724A3F383D58}" dt="2023-05-08T22:09:42.269" v="906" actId="1440"/>
          <ac:picMkLst>
            <pc:docMk/>
            <pc:sldMk cId="855861399" sldId="259"/>
            <ac:picMk id="4100" creationId="{332587DC-C0DD-693B-1769-4360592204B7}"/>
          </ac:picMkLst>
        </pc:picChg>
      </pc:sldChg>
      <pc:sldChg chg="addSp delSp modSp new mod setBg addAnim delAnim modAnim setClrOvrMap">
        <pc:chgData name="Carlos Perez" userId="6cdec590a09109a2" providerId="LiveId" clId="{4E117B58-0F20-48AE-93EE-724A3F383D58}" dt="2023-05-08T22:02:17.631" v="884"/>
        <pc:sldMkLst>
          <pc:docMk/>
          <pc:sldMk cId="3689069187" sldId="260"/>
        </pc:sldMkLst>
        <pc:spChg chg="mod ord">
          <ac:chgData name="Carlos Perez" userId="6cdec590a09109a2" providerId="LiveId" clId="{4E117B58-0F20-48AE-93EE-724A3F383D58}" dt="2023-05-08T22:00:36.544" v="834" actId="26606"/>
          <ac:spMkLst>
            <pc:docMk/>
            <pc:sldMk cId="3689069187" sldId="260"/>
            <ac:spMk id="2" creationId="{4892034E-2FEA-FC95-6823-D10CD0582F09}"/>
          </ac:spMkLst>
        </pc:spChg>
        <pc:spChg chg="del mod">
          <ac:chgData name="Carlos Perez" userId="6cdec590a09109a2" providerId="LiveId" clId="{4E117B58-0F20-48AE-93EE-724A3F383D58}" dt="2023-05-08T21:16:13.576" v="408" actId="478"/>
          <ac:spMkLst>
            <pc:docMk/>
            <pc:sldMk cId="3689069187" sldId="260"/>
            <ac:spMk id="3" creationId="{00D637AC-4990-D1ED-A3B1-E758142FCB97}"/>
          </ac:spMkLst>
        </pc:spChg>
        <pc:spChg chg="add del">
          <ac:chgData name="Carlos Perez" userId="6cdec590a09109a2" providerId="LiveId" clId="{4E117B58-0F20-48AE-93EE-724A3F383D58}" dt="2023-05-08T22:00:29.877" v="831" actId="26606"/>
          <ac:spMkLst>
            <pc:docMk/>
            <pc:sldMk cId="3689069187" sldId="260"/>
            <ac:spMk id="6" creationId="{1419E3D9-C5FB-41A9-B6D2-DFB210BB6211}"/>
          </ac:spMkLst>
        </pc:spChg>
        <pc:spChg chg="add del">
          <ac:chgData name="Carlos Perez" userId="6cdec590a09109a2" providerId="LiveId" clId="{4E117B58-0F20-48AE-93EE-724A3F383D58}" dt="2023-05-08T22:00:29.877" v="831" actId="26606"/>
          <ac:spMkLst>
            <pc:docMk/>
            <pc:sldMk cId="3689069187" sldId="260"/>
            <ac:spMk id="7" creationId="{367909BF-1DF7-4ACE-8F58-6CF719BB27E5}"/>
          </ac:spMkLst>
        </pc:spChg>
        <pc:spChg chg="add del">
          <ac:chgData name="Carlos Perez" userId="6cdec590a09109a2" providerId="LiveId" clId="{4E117B58-0F20-48AE-93EE-724A3F383D58}" dt="2023-05-08T22:00:29.877" v="831" actId="26606"/>
          <ac:spMkLst>
            <pc:docMk/>
            <pc:sldMk cId="3689069187" sldId="260"/>
            <ac:spMk id="8" creationId="{904DB13E-F722-4ED6-BB00-556651E95281}"/>
          </ac:spMkLst>
        </pc:spChg>
        <pc:spChg chg="add del">
          <ac:chgData name="Carlos Perez" userId="6cdec590a09109a2" providerId="LiveId" clId="{4E117B58-0F20-48AE-93EE-724A3F383D58}" dt="2023-05-08T22:00:29.877" v="831" actId="26606"/>
          <ac:spMkLst>
            <pc:docMk/>
            <pc:sldMk cId="3689069187" sldId="260"/>
            <ac:spMk id="9" creationId="{89E8BEDB-0BBC-4F21-9CFB-8530D664C343}"/>
          </ac:spMkLst>
        </pc:spChg>
        <pc:spChg chg="add del">
          <ac:chgData name="Carlos Perez" userId="6cdec590a09109a2" providerId="LiveId" clId="{4E117B58-0F20-48AE-93EE-724A3F383D58}" dt="2023-05-08T21:56:19.539" v="780" actId="26606"/>
          <ac:spMkLst>
            <pc:docMk/>
            <pc:sldMk cId="3689069187" sldId="260"/>
            <ac:spMk id="10" creationId="{904DB13E-F722-4ED6-BB00-556651E95281}"/>
          </ac:spMkLst>
        </pc:spChg>
        <pc:spChg chg="add del">
          <ac:chgData name="Carlos Perez" userId="6cdec590a09109a2" providerId="LiveId" clId="{4E117B58-0F20-48AE-93EE-724A3F383D58}" dt="2023-05-08T21:56:19.539" v="780" actId="26606"/>
          <ac:spMkLst>
            <pc:docMk/>
            <pc:sldMk cId="3689069187" sldId="260"/>
            <ac:spMk id="12" creationId="{1419E3D9-C5FB-41A9-B6D2-DFB210BB6211}"/>
          </ac:spMkLst>
        </pc:spChg>
        <pc:spChg chg="add del">
          <ac:chgData name="Carlos Perez" userId="6cdec590a09109a2" providerId="LiveId" clId="{4E117B58-0F20-48AE-93EE-724A3F383D58}" dt="2023-05-08T21:56:19.539" v="780" actId="26606"/>
          <ac:spMkLst>
            <pc:docMk/>
            <pc:sldMk cId="3689069187" sldId="260"/>
            <ac:spMk id="14" creationId="{367909BF-1DF7-4ACE-8F58-6CF719BB27E5}"/>
          </ac:spMkLst>
        </pc:spChg>
        <pc:spChg chg="add del">
          <ac:chgData name="Carlos Perez" userId="6cdec590a09109a2" providerId="LiveId" clId="{4E117B58-0F20-48AE-93EE-724A3F383D58}" dt="2023-05-08T22:00:29.877" v="831" actId="26606"/>
          <ac:spMkLst>
            <pc:docMk/>
            <pc:sldMk cId="3689069187" sldId="260"/>
            <ac:spMk id="15" creationId="{6F40FBDA-CEB1-40F0-9AB9-BD9C402D70FE}"/>
          </ac:spMkLst>
        </pc:spChg>
        <pc:spChg chg="add del">
          <ac:chgData name="Carlos Perez" userId="6cdec590a09109a2" providerId="LiveId" clId="{4E117B58-0F20-48AE-93EE-724A3F383D58}" dt="2023-05-08T21:56:19.539" v="780" actId="26606"/>
          <ac:spMkLst>
            <pc:docMk/>
            <pc:sldMk cId="3689069187" sldId="260"/>
            <ac:spMk id="16" creationId="{89E8BEDB-0BBC-4F21-9CFB-8530D664C343}"/>
          </ac:spMkLst>
        </pc:spChg>
        <pc:spChg chg="add del">
          <ac:chgData name="Carlos Perez" userId="6cdec590a09109a2" providerId="LiveId" clId="{4E117B58-0F20-48AE-93EE-724A3F383D58}" dt="2023-05-08T22:00:29.877" v="831" actId="26606"/>
          <ac:spMkLst>
            <pc:docMk/>
            <pc:sldMk cId="3689069187" sldId="260"/>
            <ac:spMk id="20" creationId="{0344D4FE-ABEF-4230-9E4E-AD5782FC78AC}"/>
          </ac:spMkLst>
        </pc:spChg>
        <pc:spChg chg="add del">
          <ac:chgData name="Carlos Perez" userId="6cdec590a09109a2" providerId="LiveId" clId="{4E117B58-0F20-48AE-93EE-724A3F383D58}" dt="2023-05-08T22:00:29.877" v="831" actId="26606"/>
          <ac:spMkLst>
            <pc:docMk/>
            <pc:sldMk cId="3689069187" sldId="260"/>
            <ac:spMk id="21" creationId="{420551B3-B4DA-48EE-988C-4FAEAEB5CE98}"/>
          </ac:spMkLst>
        </pc:spChg>
        <pc:spChg chg="add del">
          <ac:chgData name="Carlos Perez" userId="6cdec590a09109a2" providerId="LiveId" clId="{4E117B58-0F20-48AE-93EE-724A3F383D58}" dt="2023-05-08T22:00:29.877" v="831" actId="26606"/>
          <ac:spMkLst>
            <pc:docMk/>
            <pc:sldMk cId="3689069187" sldId="260"/>
            <ac:spMk id="22" creationId="{9325F979-D3F9-4926-81B7-7ACCB31A501B}"/>
          </ac:spMkLst>
        </pc:spChg>
        <pc:spChg chg="add del">
          <ac:chgData name="Carlos Perez" userId="6cdec590a09109a2" providerId="LiveId" clId="{4E117B58-0F20-48AE-93EE-724A3F383D58}" dt="2023-05-08T21:56:19.539" v="780" actId="26606"/>
          <ac:spMkLst>
            <pc:docMk/>
            <pc:sldMk cId="3689069187" sldId="260"/>
            <ac:spMk id="23" creationId="{420551B3-B4DA-48EE-988C-4FAEAEB5CE98}"/>
          </ac:spMkLst>
        </pc:spChg>
        <pc:spChg chg="add del">
          <ac:chgData name="Carlos Perez" userId="6cdec590a09109a2" providerId="LiveId" clId="{4E117B58-0F20-48AE-93EE-724A3F383D58}" dt="2023-05-08T22:00:36.544" v="834" actId="26606"/>
          <ac:spMkLst>
            <pc:docMk/>
            <pc:sldMk cId="3689069187" sldId="260"/>
            <ac:spMk id="24" creationId="{904DB13E-F722-4ED6-BB00-556651E95281}"/>
          </ac:spMkLst>
        </pc:spChg>
        <pc:spChg chg="add del">
          <ac:chgData name="Carlos Perez" userId="6cdec590a09109a2" providerId="LiveId" clId="{4E117B58-0F20-48AE-93EE-724A3F383D58}" dt="2023-05-08T21:56:19.539" v="780" actId="26606"/>
          <ac:spMkLst>
            <pc:docMk/>
            <pc:sldMk cId="3689069187" sldId="260"/>
            <ac:spMk id="25" creationId="{BF9FFE17-DE95-4821-ACC1-B90C95449294}"/>
          </ac:spMkLst>
        </pc:spChg>
        <pc:spChg chg="add del">
          <ac:chgData name="Carlos Perez" userId="6cdec590a09109a2" providerId="LiveId" clId="{4E117B58-0F20-48AE-93EE-724A3F383D58}" dt="2023-05-08T22:00:36.544" v="834" actId="26606"/>
          <ac:spMkLst>
            <pc:docMk/>
            <pc:sldMk cId="3689069187" sldId="260"/>
            <ac:spMk id="26" creationId="{1419E3D9-C5FB-41A9-B6D2-DFB210BB6211}"/>
          </ac:spMkLst>
        </pc:spChg>
        <pc:spChg chg="add del">
          <ac:chgData name="Carlos Perez" userId="6cdec590a09109a2" providerId="LiveId" clId="{4E117B58-0F20-48AE-93EE-724A3F383D58}" dt="2023-05-08T21:56:19.539" v="780" actId="26606"/>
          <ac:spMkLst>
            <pc:docMk/>
            <pc:sldMk cId="3689069187" sldId="260"/>
            <ac:spMk id="27" creationId="{03CF76AF-FF72-4430-A772-05840329020B}"/>
          </ac:spMkLst>
        </pc:spChg>
        <pc:spChg chg="add del">
          <ac:chgData name="Carlos Perez" userId="6cdec590a09109a2" providerId="LiveId" clId="{4E117B58-0F20-48AE-93EE-724A3F383D58}" dt="2023-05-08T22:00:36.544" v="834" actId="26606"/>
          <ac:spMkLst>
            <pc:docMk/>
            <pc:sldMk cId="3689069187" sldId="260"/>
            <ac:spMk id="28" creationId="{367909BF-1DF7-4ACE-8F58-6CF719BB27E5}"/>
          </ac:spMkLst>
        </pc:spChg>
        <pc:spChg chg="add del">
          <ac:chgData name="Carlos Perez" userId="6cdec590a09109a2" providerId="LiveId" clId="{4E117B58-0F20-48AE-93EE-724A3F383D58}" dt="2023-05-08T21:56:19.539" v="780" actId="26606"/>
          <ac:spMkLst>
            <pc:docMk/>
            <pc:sldMk cId="3689069187" sldId="260"/>
            <ac:spMk id="29" creationId="{0B1C8180-2FDD-4202-8C45-4057CB1AB26F}"/>
          </ac:spMkLst>
        </pc:spChg>
        <pc:spChg chg="add del">
          <ac:chgData name="Carlos Perez" userId="6cdec590a09109a2" providerId="LiveId" clId="{4E117B58-0F20-48AE-93EE-724A3F383D58}" dt="2023-05-08T22:00:36.544" v="834" actId="26606"/>
          <ac:spMkLst>
            <pc:docMk/>
            <pc:sldMk cId="3689069187" sldId="260"/>
            <ac:spMk id="30" creationId="{89E8BEDB-0BBC-4F21-9CFB-8530D664C343}"/>
          </ac:spMkLst>
        </pc:spChg>
        <pc:spChg chg="add del">
          <ac:chgData name="Carlos Perez" userId="6cdec590a09109a2" providerId="LiveId" clId="{4E117B58-0F20-48AE-93EE-724A3F383D58}" dt="2023-05-08T22:00:36.544" v="834" actId="26606"/>
          <ac:spMkLst>
            <pc:docMk/>
            <pc:sldMk cId="3689069187" sldId="260"/>
            <ac:spMk id="36" creationId="{420551B3-B4DA-48EE-988C-4FAEAEB5CE98}"/>
          </ac:spMkLst>
        </pc:spChg>
        <pc:spChg chg="add del">
          <ac:chgData name="Carlos Perez" userId="6cdec590a09109a2" providerId="LiveId" clId="{4E117B58-0F20-48AE-93EE-724A3F383D58}" dt="2023-05-08T22:00:36.544" v="834" actId="26606"/>
          <ac:spMkLst>
            <pc:docMk/>
            <pc:sldMk cId="3689069187" sldId="260"/>
            <ac:spMk id="38" creationId="{D5B012D8-7F27-4758-9AC6-C889B154BD73}"/>
          </ac:spMkLst>
        </pc:spChg>
        <pc:spChg chg="add del">
          <ac:chgData name="Carlos Perez" userId="6cdec590a09109a2" providerId="LiveId" clId="{4E117B58-0F20-48AE-93EE-724A3F383D58}" dt="2023-05-08T22:00:36.544" v="834" actId="26606"/>
          <ac:spMkLst>
            <pc:docMk/>
            <pc:sldMk cId="3689069187" sldId="260"/>
            <ac:spMk id="39" creationId="{4063B759-00FC-46D1-9898-8E8625268FAF}"/>
          </ac:spMkLst>
        </pc:spChg>
        <pc:spChg chg="add del">
          <ac:chgData name="Carlos Perez" userId="6cdec590a09109a2" providerId="LiveId" clId="{4E117B58-0F20-48AE-93EE-724A3F383D58}" dt="2023-05-08T21:59:46.363" v="811" actId="26606"/>
          <ac:spMkLst>
            <pc:docMk/>
            <pc:sldMk cId="3689069187" sldId="260"/>
            <ac:spMk id="5127" creationId="{904DB13E-F722-4ED6-BB00-556651E95281}"/>
          </ac:spMkLst>
        </pc:spChg>
        <pc:spChg chg="add del">
          <ac:chgData name="Carlos Perez" userId="6cdec590a09109a2" providerId="LiveId" clId="{4E117B58-0F20-48AE-93EE-724A3F383D58}" dt="2023-05-08T21:59:46.363" v="811" actId="26606"/>
          <ac:spMkLst>
            <pc:docMk/>
            <pc:sldMk cId="3689069187" sldId="260"/>
            <ac:spMk id="5129" creationId="{1419E3D9-C5FB-41A9-B6D2-DFB210BB6211}"/>
          </ac:spMkLst>
        </pc:spChg>
        <pc:spChg chg="add del">
          <ac:chgData name="Carlos Perez" userId="6cdec590a09109a2" providerId="LiveId" clId="{4E117B58-0F20-48AE-93EE-724A3F383D58}" dt="2023-05-08T21:59:46.363" v="811" actId="26606"/>
          <ac:spMkLst>
            <pc:docMk/>
            <pc:sldMk cId="3689069187" sldId="260"/>
            <ac:spMk id="5131" creationId="{367909BF-1DF7-4ACE-8F58-6CF719BB27E5}"/>
          </ac:spMkLst>
        </pc:spChg>
        <pc:spChg chg="add del">
          <ac:chgData name="Carlos Perez" userId="6cdec590a09109a2" providerId="LiveId" clId="{4E117B58-0F20-48AE-93EE-724A3F383D58}" dt="2023-05-08T21:59:46.363" v="811" actId="26606"/>
          <ac:spMkLst>
            <pc:docMk/>
            <pc:sldMk cId="3689069187" sldId="260"/>
            <ac:spMk id="5133" creationId="{89E8BEDB-0BBC-4F21-9CFB-8530D664C343}"/>
          </ac:spMkLst>
        </pc:spChg>
        <pc:spChg chg="add del">
          <ac:chgData name="Carlos Perez" userId="6cdec590a09109a2" providerId="LiveId" clId="{4E117B58-0F20-48AE-93EE-724A3F383D58}" dt="2023-05-08T21:59:46.363" v="811" actId="26606"/>
          <ac:spMkLst>
            <pc:docMk/>
            <pc:sldMk cId="3689069187" sldId="260"/>
            <ac:spMk id="5140" creationId="{420551B3-B4DA-48EE-988C-4FAEAEB5CE98}"/>
          </ac:spMkLst>
        </pc:spChg>
        <pc:spChg chg="add del">
          <ac:chgData name="Carlos Perez" userId="6cdec590a09109a2" providerId="LiveId" clId="{4E117B58-0F20-48AE-93EE-724A3F383D58}" dt="2023-05-08T21:59:46.363" v="811" actId="26606"/>
          <ac:spMkLst>
            <pc:docMk/>
            <pc:sldMk cId="3689069187" sldId="260"/>
            <ac:spMk id="5142" creationId="{6F40FBDA-CEB1-40F0-9AB9-BD9C402D70FE}"/>
          </ac:spMkLst>
        </pc:spChg>
        <pc:spChg chg="add del">
          <ac:chgData name="Carlos Perez" userId="6cdec590a09109a2" providerId="LiveId" clId="{4E117B58-0F20-48AE-93EE-724A3F383D58}" dt="2023-05-08T21:59:46.363" v="811" actId="26606"/>
          <ac:spMkLst>
            <pc:docMk/>
            <pc:sldMk cId="3689069187" sldId="260"/>
            <ac:spMk id="5144" creationId="{0344D4FE-ABEF-4230-9E4E-AD5782FC78AC}"/>
          </ac:spMkLst>
        </pc:spChg>
        <pc:spChg chg="add del">
          <ac:chgData name="Carlos Perez" userId="6cdec590a09109a2" providerId="LiveId" clId="{4E117B58-0F20-48AE-93EE-724A3F383D58}" dt="2023-05-08T21:59:46.363" v="811" actId="26606"/>
          <ac:spMkLst>
            <pc:docMk/>
            <pc:sldMk cId="3689069187" sldId="260"/>
            <ac:spMk id="5146" creationId="{9325F979-D3F9-4926-81B7-7ACCB31A501B}"/>
          </ac:spMkLst>
        </pc:spChg>
        <pc:spChg chg="add del">
          <ac:chgData name="Carlos Perez" userId="6cdec590a09109a2" providerId="LiveId" clId="{4E117B58-0F20-48AE-93EE-724A3F383D58}" dt="2023-05-08T21:59:45.831" v="810" actId="26606"/>
          <ac:spMkLst>
            <pc:docMk/>
            <pc:sldMk cId="3689069187" sldId="260"/>
            <ac:spMk id="5151" creationId="{904DB13E-F722-4ED6-BB00-556651E95281}"/>
          </ac:spMkLst>
        </pc:spChg>
        <pc:spChg chg="add del">
          <ac:chgData name="Carlos Perez" userId="6cdec590a09109a2" providerId="LiveId" clId="{4E117B58-0F20-48AE-93EE-724A3F383D58}" dt="2023-05-08T21:59:45.831" v="810" actId="26606"/>
          <ac:spMkLst>
            <pc:docMk/>
            <pc:sldMk cId="3689069187" sldId="260"/>
            <ac:spMk id="5153" creationId="{1419E3D9-C5FB-41A9-B6D2-DFB210BB6211}"/>
          </ac:spMkLst>
        </pc:spChg>
        <pc:spChg chg="add del">
          <ac:chgData name="Carlos Perez" userId="6cdec590a09109a2" providerId="LiveId" clId="{4E117B58-0F20-48AE-93EE-724A3F383D58}" dt="2023-05-08T21:59:45.831" v="810" actId="26606"/>
          <ac:spMkLst>
            <pc:docMk/>
            <pc:sldMk cId="3689069187" sldId="260"/>
            <ac:spMk id="5155" creationId="{367909BF-1DF7-4ACE-8F58-6CF719BB27E5}"/>
          </ac:spMkLst>
        </pc:spChg>
        <pc:spChg chg="add del">
          <ac:chgData name="Carlos Perez" userId="6cdec590a09109a2" providerId="LiveId" clId="{4E117B58-0F20-48AE-93EE-724A3F383D58}" dt="2023-05-08T21:59:45.831" v="810" actId="26606"/>
          <ac:spMkLst>
            <pc:docMk/>
            <pc:sldMk cId="3689069187" sldId="260"/>
            <ac:spMk id="5157" creationId="{89E8BEDB-0BBC-4F21-9CFB-8530D664C343}"/>
          </ac:spMkLst>
        </pc:spChg>
        <pc:spChg chg="add del">
          <ac:chgData name="Carlos Perez" userId="6cdec590a09109a2" providerId="LiveId" clId="{4E117B58-0F20-48AE-93EE-724A3F383D58}" dt="2023-05-08T21:59:45.831" v="810" actId="26606"/>
          <ac:spMkLst>
            <pc:docMk/>
            <pc:sldMk cId="3689069187" sldId="260"/>
            <ac:spMk id="5164" creationId="{420551B3-B4DA-48EE-988C-4FAEAEB5CE98}"/>
          </ac:spMkLst>
        </pc:spChg>
        <pc:spChg chg="add del">
          <ac:chgData name="Carlos Perez" userId="6cdec590a09109a2" providerId="LiveId" clId="{4E117B58-0F20-48AE-93EE-724A3F383D58}" dt="2023-05-08T21:59:45.831" v="810" actId="26606"/>
          <ac:spMkLst>
            <pc:docMk/>
            <pc:sldMk cId="3689069187" sldId="260"/>
            <ac:spMk id="5166" creationId="{87FD26E4-041F-4EF2-B92D-6034C0F85CCF}"/>
          </ac:spMkLst>
        </pc:spChg>
        <pc:grpChg chg="add del">
          <ac:chgData name="Carlos Perez" userId="6cdec590a09109a2" providerId="LiveId" clId="{4E117B58-0F20-48AE-93EE-724A3F383D58}" dt="2023-05-08T22:00:29.877" v="831" actId="26606"/>
          <ac:grpSpMkLst>
            <pc:docMk/>
            <pc:sldMk cId="3689069187" sldId="260"/>
            <ac:grpSpMk id="11" creationId="{E26428D7-C6F3-473D-A360-A3F5C3E8728C}"/>
          </ac:grpSpMkLst>
        </pc:grpChg>
        <pc:grpChg chg="add del">
          <ac:chgData name="Carlos Perez" userId="6cdec590a09109a2" providerId="LiveId" clId="{4E117B58-0F20-48AE-93EE-724A3F383D58}" dt="2023-05-08T21:56:19.539" v="780" actId="26606"/>
          <ac:grpSpMkLst>
            <pc:docMk/>
            <pc:sldMk cId="3689069187" sldId="260"/>
            <ac:grpSpMk id="18" creationId="{E26428D7-C6F3-473D-A360-A3F5C3E8728C}"/>
          </ac:grpSpMkLst>
        </pc:grpChg>
        <pc:grpChg chg="add del">
          <ac:chgData name="Carlos Perez" userId="6cdec590a09109a2" providerId="LiveId" clId="{4E117B58-0F20-48AE-93EE-724A3F383D58}" dt="2023-05-08T22:00:36.544" v="834" actId="26606"/>
          <ac:grpSpMkLst>
            <pc:docMk/>
            <pc:sldMk cId="3689069187" sldId="260"/>
            <ac:grpSpMk id="32" creationId="{E26428D7-C6F3-473D-A360-A3F5C3E8728C}"/>
          </ac:grpSpMkLst>
        </pc:grpChg>
        <pc:grpChg chg="add del">
          <ac:chgData name="Carlos Perez" userId="6cdec590a09109a2" providerId="LiveId" clId="{4E117B58-0F20-48AE-93EE-724A3F383D58}" dt="2023-05-08T21:59:46.363" v="811" actId="26606"/>
          <ac:grpSpMkLst>
            <pc:docMk/>
            <pc:sldMk cId="3689069187" sldId="260"/>
            <ac:grpSpMk id="5135" creationId="{E26428D7-C6F3-473D-A360-A3F5C3E8728C}"/>
          </ac:grpSpMkLst>
        </pc:grpChg>
        <pc:grpChg chg="add del">
          <ac:chgData name="Carlos Perez" userId="6cdec590a09109a2" providerId="LiveId" clId="{4E117B58-0F20-48AE-93EE-724A3F383D58}" dt="2023-05-08T21:59:45.831" v="810" actId="26606"/>
          <ac:grpSpMkLst>
            <pc:docMk/>
            <pc:sldMk cId="3689069187" sldId="260"/>
            <ac:grpSpMk id="5159" creationId="{E26428D7-C6F3-473D-A360-A3F5C3E8728C}"/>
          </ac:grpSpMkLst>
        </pc:grpChg>
        <pc:picChg chg="add del">
          <ac:chgData name="Carlos Perez" userId="6cdec590a09109a2" providerId="LiveId" clId="{4E117B58-0F20-48AE-93EE-724A3F383D58}" dt="2023-05-08T22:00:29.877" v="831" actId="26606"/>
          <ac:picMkLst>
            <pc:docMk/>
            <pc:sldMk cId="3689069187" sldId="260"/>
            <ac:picMk id="4" creationId="{0C8E3984-95DA-953E-7301-D321F1217C6B}"/>
          </ac:picMkLst>
        </pc:picChg>
        <pc:picChg chg="add del mod ord modCrop">
          <ac:chgData name="Carlos Perez" userId="6cdec590a09109a2" providerId="LiveId" clId="{4E117B58-0F20-48AE-93EE-724A3F383D58}" dt="2023-05-08T22:01:41.672" v="882" actId="478"/>
          <ac:picMkLst>
            <pc:docMk/>
            <pc:sldMk cId="3689069187" sldId="260"/>
            <ac:picMk id="5" creationId="{ED59F2D4-2E7D-94C1-BCD8-1CFD4CAFE35D}"/>
          </ac:picMkLst>
        </pc:picChg>
        <pc:picChg chg="add del">
          <ac:chgData name="Carlos Perez" userId="6cdec590a09109a2" providerId="LiveId" clId="{4E117B58-0F20-48AE-93EE-724A3F383D58}" dt="2023-05-08T22:00:36.544" v="834" actId="26606"/>
          <ac:picMkLst>
            <pc:docMk/>
            <pc:sldMk cId="3689069187" sldId="260"/>
            <ac:picMk id="37" creationId="{C9ABBD4F-F991-8D87-61EF-DE3037B00272}"/>
          </ac:picMkLst>
        </pc:picChg>
        <pc:picChg chg="add del mod">
          <ac:chgData name="Carlos Perez" userId="6cdec590a09109a2" providerId="LiveId" clId="{4E117B58-0F20-48AE-93EE-724A3F383D58}" dt="2023-05-08T21:59:46.774" v="812"/>
          <ac:picMkLst>
            <pc:docMk/>
            <pc:sldMk cId="3689069187" sldId="260"/>
            <ac:picMk id="5122" creationId="{5C06C580-5478-B1B5-793D-63006AA9C722}"/>
          </ac:picMkLst>
        </pc:picChg>
        <pc:cxnChg chg="add del">
          <ac:chgData name="Carlos Perez" userId="6cdec590a09109a2" providerId="LiveId" clId="{4E117B58-0F20-48AE-93EE-724A3F383D58}" dt="2023-05-08T21:56:19.539" v="780" actId="26606"/>
          <ac:cxnSpMkLst>
            <pc:docMk/>
            <pc:sldMk cId="3689069187" sldId="260"/>
            <ac:cxnSpMk id="31" creationId="{D6E86CC6-13EA-4A88-86AD-CF27BF52CC95}"/>
          </ac:cxnSpMkLst>
        </pc:cxnChg>
        <pc:cxnChg chg="add del">
          <ac:chgData name="Carlos Perez" userId="6cdec590a09109a2" providerId="LiveId" clId="{4E117B58-0F20-48AE-93EE-724A3F383D58}" dt="2023-05-08T21:56:19.539" v="780" actId="26606"/>
          <ac:cxnSpMkLst>
            <pc:docMk/>
            <pc:sldMk cId="3689069187" sldId="260"/>
            <ac:cxnSpMk id="33" creationId="{3F80B441-4F7D-4B40-8A13-FED03A1F3A16}"/>
          </ac:cxnSpMkLst>
        </pc:cxnChg>
        <pc:cxnChg chg="add del">
          <ac:chgData name="Carlos Perez" userId="6cdec590a09109a2" providerId="LiveId" clId="{4E117B58-0F20-48AE-93EE-724A3F383D58}" dt="2023-05-08T21:56:19.539" v="780" actId="26606"/>
          <ac:cxnSpMkLst>
            <pc:docMk/>
            <pc:sldMk cId="3689069187" sldId="260"/>
            <ac:cxnSpMk id="35" creationId="{70C7FD1A-44B1-4E4C-B0C9-A8103DCCDCC2}"/>
          </ac:cxnSpMkLst>
        </pc:cxnChg>
      </pc:sldChg>
      <pc:sldChg chg="addSp delSp modSp new mod">
        <pc:chgData name="Carlos Perez" userId="6cdec590a09109a2" providerId="LiveId" clId="{4E117B58-0F20-48AE-93EE-724A3F383D58}" dt="2023-05-08T21:34:33.103" v="581" actId="1076"/>
        <pc:sldMkLst>
          <pc:docMk/>
          <pc:sldMk cId="804454627" sldId="261"/>
        </pc:sldMkLst>
        <pc:spChg chg="mod">
          <ac:chgData name="Carlos Perez" userId="6cdec590a09109a2" providerId="LiveId" clId="{4E117B58-0F20-48AE-93EE-724A3F383D58}" dt="2023-05-08T21:30:07.798" v="512" actId="1076"/>
          <ac:spMkLst>
            <pc:docMk/>
            <pc:sldMk cId="804454627" sldId="261"/>
            <ac:spMk id="2" creationId="{0924B75B-F29F-FAA7-57A1-AE0D4E3491EE}"/>
          </ac:spMkLst>
        </pc:spChg>
        <pc:spChg chg="del">
          <ac:chgData name="Carlos Perez" userId="6cdec590a09109a2" providerId="LiveId" clId="{4E117B58-0F20-48AE-93EE-724A3F383D58}" dt="2023-05-08T21:22:10.409" v="450"/>
          <ac:spMkLst>
            <pc:docMk/>
            <pc:sldMk cId="804454627" sldId="261"/>
            <ac:spMk id="3" creationId="{AF7D84A8-76D4-8603-9B82-FFF293F914EB}"/>
          </ac:spMkLst>
        </pc:spChg>
        <pc:spChg chg="add mod">
          <ac:chgData name="Carlos Perez" userId="6cdec590a09109a2" providerId="LiveId" clId="{4E117B58-0F20-48AE-93EE-724A3F383D58}" dt="2023-05-08T21:34:33.103" v="581" actId="1076"/>
          <ac:spMkLst>
            <pc:docMk/>
            <pc:sldMk cId="804454627" sldId="261"/>
            <ac:spMk id="12" creationId="{B4C57D1D-7C04-9ADB-CF83-5CE671B0580C}"/>
          </ac:spMkLst>
        </pc:spChg>
        <pc:spChg chg="add mod">
          <ac:chgData name="Carlos Perez" userId="6cdec590a09109a2" providerId="LiveId" clId="{4E117B58-0F20-48AE-93EE-724A3F383D58}" dt="2023-05-08T21:30:24.669" v="520" actId="1076"/>
          <ac:spMkLst>
            <pc:docMk/>
            <pc:sldMk cId="804454627" sldId="261"/>
            <ac:spMk id="15" creationId="{66BBA6C7-86F2-283E-8B64-BA4FA14CFA15}"/>
          </ac:spMkLst>
        </pc:spChg>
        <pc:spChg chg="add mod">
          <ac:chgData name="Carlos Perez" userId="6cdec590a09109a2" providerId="LiveId" clId="{4E117B58-0F20-48AE-93EE-724A3F383D58}" dt="2023-05-08T21:31:45.454" v="540" actId="1076"/>
          <ac:spMkLst>
            <pc:docMk/>
            <pc:sldMk cId="804454627" sldId="261"/>
            <ac:spMk id="23" creationId="{B6C6A265-B18E-2E13-C206-E32886FD785E}"/>
          </ac:spMkLst>
        </pc:spChg>
        <pc:spChg chg="add mod">
          <ac:chgData name="Carlos Perez" userId="6cdec590a09109a2" providerId="LiveId" clId="{4E117B58-0F20-48AE-93EE-724A3F383D58}" dt="2023-05-08T21:34:13.805" v="576" actId="1076"/>
          <ac:spMkLst>
            <pc:docMk/>
            <pc:sldMk cId="804454627" sldId="261"/>
            <ac:spMk id="24" creationId="{BE19CD83-0AF1-DEF6-5EE3-9A6DB5DDF867}"/>
          </ac:spMkLst>
        </pc:spChg>
        <pc:picChg chg="add mod modCrop">
          <ac:chgData name="Carlos Perez" userId="6cdec590a09109a2" providerId="LiveId" clId="{4E117B58-0F20-48AE-93EE-724A3F383D58}" dt="2023-05-08T21:21:05.412" v="438" actId="1076"/>
          <ac:picMkLst>
            <pc:docMk/>
            <pc:sldMk cId="804454627" sldId="261"/>
            <ac:picMk id="5" creationId="{0D5A1B42-3416-1B64-5B0C-B46E8A2110B2}"/>
          </ac:picMkLst>
        </pc:picChg>
        <pc:picChg chg="add mod modCrop">
          <ac:chgData name="Carlos Perez" userId="6cdec590a09109a2" providerId="LiveId" clId="{4E117B58-0F20-48AE-93EE-724A3F383D58}" dt="2023-05-08T21:21:03.773" v="437" actId="1076"/>
          <ac:picMkLst>
            <pc:docMk/>
            <pc:sldMk cId="804454627" sldId="261"/>
            <ac:picMk id="7" creationId="{65E7A5BD-A2C0-2151-DACA-7F2EB76115A9}"/>
          </ac:picMkLst>
        </pc:picChg>
        <pc:picChg chg="add mod">
          <ac:chgData name="Carlos Perez" userId="6cdec590a09109a2" providerId="LiveId" clId="{4E117B58-0F20-48AE-93EE-724A3F383D58}" dt="2023-05-08T21:28:08.670" v="481" actId="1076"/>
          <ac:picMkLst>
            <pc:docMk/>
            <pc:sldMk cId="804454627" sldId="261"/>
            <ac:picMk id="9" creationId="{1483E594-0400-3A31-21E8-4FE4DDD2B3DB}"/>
          </ac:picMkLst>
        </pc:picChg>
        <pc:picChg chg="add mod modCrop">
          <ac:chgData name="Carlos Perez" userId="6cdec590a09109a2" providerId="LiveId" clId="{4E117B58-0F20-48AE-93EE-724A3F383D58}" dt="2023-05-08T21:33:26.638" v="565" actId="1076"/>
          <ac:picMkLst>
            <pc:docMk/>
            <pc:sldMk cId="804454627" sldId="261"/>
            <ac:picMk id="11" creationId="{D61AA408-176E-9980-823C-9523489B2959}"/>
          </ac:picMkLst>
        </pc:picChg>
        <pc:cxnChg chg="add mod">
          <ac:chgData name="Carlos Perez" userId="6cdec590a09109a2" providerId="LiveId" clId="{4E117B58-0F20-48AE-93EE-724A3F383D58}" dt="2023-05-08T21:34:26.270" v="579" actId="14100"/>
          <ac:cxnSpMkLst>
            <pc:docMk/>
            <pc:sldMk cId="804454627" sldId="261"/>
            <ac:cxnSpMk id="14" creationId="{BC57BD2F-8091-D57D-DBC1-D6BC239FBABE}"/>
          </ac:cxnSpMkLst>
        </pc:cxnChg>
        <pc:cxnChg chg="add mod">
          <ac:chgData name="Carlos Perez" userId="6cdec590a09109a2" providerId="LiveId" clId="{4E117B58-0F20-48AE-93EE-724A3F383D58}" dt="2023-05-08T21:31:27.662" v="530" actId="1582"/>
          <ac:cxnSpMkLst>
            <pc:docMk/>
            <pc:sldMk cId="804454627" sldId="261"/>
            <ac:cxnSpMk id="17" creationId="{8AD6A1EF-3EC7-879E-5B29-192B29F37B41}"/>
          </ac:cxnSpMkLst>
        </pc:cxnChg>
        <pc:cxnChg chg="add mod">
          <ac:chgData name="Carlos Perez" userId="6cdec590a09109a2" providerId="LiveId" clId="{4E117B58-0F20-48AE-93EE-724A3F383D58}" dt="2023-05-08T21:34:17.774" v="578" actId="1076"/>
          <ac:cxnSpMkLst>
            <pc:docMk/>
            <pc:sldMk cId="804454627" sldId="261"/>
            <ac:cxnSpMk id="26" creationId="{AB095293-D4B7-E92D-97D2-CAD9BD84A694}"/>
          </ac:cxnSpMkLst>
        </pc:cxnChg>
      </pc:sldChg>
      <pc:sldChg chg="addSp delSp modSp add mod">
        <pc:chgData name="Carlos Perez" userId="6cdec590a09109a2" providerId="LiveId" clId="{4E117B58-0F20-48AE-93EE-724A3F383D58}" dt="2023-05-08T21:44:31.942" v="694" actId="14100"/>
        <pc:sldMkLst>
          <pc:docMk/>
          <pc:sldMk cId="2365615659" sldId="262"/>
        </pc:sldMkLst>
        <pc:spChg chg="mod">
          <ac:chgData name="Carlos Perez" userId="6cdec590a09109a2" providerId="LiveId" clId="{4E117B58-0F20-48AE-93EE-724A3F383D58}" dt="2023-05-08T21:36:21.528" v="615" actId="20577"/>
          <ac:spMkLst>
            <pc:docMk/>
            <pc:sldMk cId="2365615659" sldId="262"/>
            <ac:spMk id="2" creationId="{0924B75B-F29F-FAA7-57A1-AE0D4E3491EE}"/>
          </ac:spMkLst>
        </pc:spChg>
        <pc:spChg chg="add del mod">
          <ac:chgData name="Carlos Perez" userId="6cdec590a09109a2" providerId="LiveId" clId="{4E117B58-0F20-48AE-93EE-724A3F383D58}" dt="2023-05-08T21:38:37.332" v="644"/>
          <ac:spMkLst>
            <pc:docMk/>
            <pc:sldMk cId="2365615659" sldId="262"/>
            <ac:spMk id="18" creationId="{163AC68B-F6CA-B1E5-F735-482CEEB106EC}"/>
          </ac:spMkLst>
        </pc:spChg>
        <pc:picChg chg="add mod modCrop">
          <ac:chgData name="Carlos Perez" userId="6cdec590a09109a2" providerId="LiveId" clId="{4E117B58-0F20-48AE-93EE-724A3F383D58}" dt="2023-05-08T21:36:12.663" v="600" actId="1076"/>
          <ac:picMkLst>
            <pc:docMk/>
            <pc:sldMk cId="2365615659" sldId="262"/>
            <ac:picMk id="4" creationId="{DF2CE03B-59D0-A768-6D5C-A034F8C4033D}"/>
          </ac:picMkLst>
        </pc:picChg>
        <pc:picChg chg="add del">
          <ac:chgData name="Carlos Perez" userId="6cdec590a09109a2" providerId="LiveId" clId="{4E117B58-0F20-48AE-93EE-724A3F383D58}" dt="2023-05-08T21:44:20.565" v="691" actId="478"/>
          <ac:picMkLst>
            <pc:docMk/>
            <pc:sldMk cId="2365615659" sldId="262"/>
            <ac:picMk id="5" creationId="{0D5A1B42-3416-1B64-5B0C-B46E8A2110B2}"/>
          </ac:picMkLst>
        </pc:picChg>
        <pc:picChg chg="add del">
          <ac:chgData name="Carlos Perez" userId="6cdec590a09109a2" providerId="LiveId" clId="{4E117B58-0F20-48AE-93EE-724A3F383D58}" dt="2023-05-08T21:37:58.658" v="640" actId="478"/>
          <ac:picMkLst>
            <pc:docMk/>
            <pc:sldMk cId="2365615659" sldId="262"/>
            <ac:picMk id="7" creationId="{65E7A5BD-A2C0-2151-DACA-7F2EB76115A9}"/>
          </ac:picMkLst>
        </pc:picChg>
        <pc:picChg chg="add del mod modCrop">
          <ac:chgData name="Carlos Perez" userId="6cdec590a09109a2" providerId="LiveId" clId="{4E117B58-0F20-48AE-93EE-724A3F383D58}" dt="2023-05-08T21:37:10.675" v="628" actId="22"/>
          <ac:picMkLst>
            <pc:docMk/>
            <pc:sldMk cId="2365615659" sldId="262"/>
            <ac:picMk id="8" creationId="{0E3C93CB-2597-A418-2F02-B5A04C2B1E92}"/>
          </ac:picMkLst>
        </pc:picChg>
        <pc:picChg chg="del">
          <ac:chgData name="Carlos Perez" userId="6cdec590a09109a2" providerId="LiveId" clId="{4E117B58-0F20-48AE-93EE-724A3F383D58}" dt="2023-05-08T21:38:36.506" v="643" actId="478"/>
          <ac:picMkLst>
            <pc:docMk/>
            <pc:sldMk cId="2365615659" sldId="262"/>
            <ac:picMk id="9" creationId="{1483E594-0400-3A31-21E8-4FE4DDD2B3DB}"/>
          </ac:picMkLst>
        </pc:picChg>
        <pc:picChg chg="add del">
          <ac:chgData name="Carlos Perez" userId="6cdec590a09109a2" providerId="LiveId" clId="{4E117B58-0F20-48AE-93EE-724A3F383D58}" dt="2023-05-08T21:36:08.994" v="599" actId="478"/>
          <ac:picMkLst>
            <pc:docMk/>
            <pc:sldMk cId="2365615659" sldId="262"/>
            <ac:picMk id="11" creationId="{D61AA408-176E-9980-823C-9523489B2959}"/>
          </ac:picMkLst>
        </pc:picChg>
        <pc:picChg chg="add mod modCrop">
          <ac:chgData name="Carlos Perez" userId="6cdec590a09109a2" providerId="LiveId" clId="{4E117B58-0F20-48AE-93EE-724A3F383D58}" dt="2023-05-08T21:38:11.446" v="641" actId="1076"/>
          <ac:picMkLst>
            <pc:docMk/>
            <pc:sldMk cId="2365615659" sldId="262"/>
            <ac:picMk id="13" creationId="{1D6317F7-5EAC-BEFF-BDB7-1F2B9B8454E8}"/>
          </ac:picMkLst>
        </pc:picChg>
        <pc:picChg chg="add mod">
          <ac:chgData name="Carlos Perez" userId="6cdec590a09109a2" providerId="LiveId" clId="{4E117B58-0F20-48AE-93EE-724A3F383D58}" dt="2023-05-08T21:38:47.854" v="649" actId="1076"/>
          <ac:picMkLst>
            <pc:docMk/>
            <pc:sldMk cId="2365615659" sldId="262"/>
            <ac:picMk id="20" creationId="{FC77B073-E847-175E-2BB9-E63023428963}"/>
          </ac:picMkLst>
        </pc:picChg>
        <pc:picChg chg="add mod modCrop">
          <ac:chgData name="Carlos Perez" userId="6cdec590a09109a2" providerId="LiveId" clId="{4E117B58-0F20-48AE-93EE-724A3F383D58}" dt="2023-05-08T21:44:31.942" v="694" actId="14100"/>
          <ac:picMkLst>
            <pc:docMk/>
            <pc:sldMk cId="2365615659" sldId="262"/>
            <ac:picMk id="22" creationId="{8CDDB79A-7C68-5ED7-6010-8BED0CFDEFCF}"/>
          </ac:picMkLst>
        </pc:picChg>
        <pc:cxnChg chg="mod">
          <ac:chgData name="Carlos Perez" userId="6cdec590a09109a2" providerId="LiveId" clId="{4E117B58-0F20-48AE-93EE-724A3F383D58}" dt="2023-05-08T21:38:14.663" v="642" actId="1076"/>
          <ac:cxnSpMkLst>
            <pc:docMk/>
            <pc:sldMk cId="2365615659" sldId="262"/>
            <ac:cxnSpMk id="17" creationId="{8AD6A1EF-3EC7-879E-5B29-192B29F37B41}"/>
          </ac:cxnSpMkLst>
        </pc:cxnChg>
      </pc:sldChg>
      <pc:sldChg chg="new del">
        <pc:chgData name="Carlos Perez" userId="6cdec590a09109a2" providerId="LiveId" clId="{4E117B58-0F20-48AE-93EE-724A3F383D58}" dt="2023-05-08T21:40:47.821" v="653" actId="2696"/>
        <pc:sldMkLst>
          <pc:docMk/>
          <pc:sldMk cId="2944297146" sldId="263"/>
        </pc:sldMkLst>
      </pc:sldChg>
      <pc:sldChg chg="addSp delSp modSp add mod">
        <pc:chgData name="Carlos Perez" userId="6cdec590a09109a2" providerId="LiveId" clId="{4E117B58-0F20-48AE-93EE-724A3F383D58}" dt="2023-05-08T21:53:13.806" v="759" actId="14100"/>
        <pc:sldMkLst>
          <pc:docMk/>
          <pc:sldMk cId="4196291833" sldId="263"/>
        </pc:sldMkLst>
        <pc:spChg chg="mod">
          <ac:chgData name="Carlos Perez" userId="6cdec590a09109a2" providerId="LiveId" clId="{4E117B58-0F20-48AE-93EE-724A3F383D58}" dt="2023-05-08T21:41:00.155" v="663" actId="20577"/>
          <ac:spMkLst>
            <pc:docMk/>
            <pc:sldMk cId="4196291833" sldId="263"/>
            <ac:spMk id="2" creationId="{0924B75B-F29F-FAA7-57A1-AE0D4E3491EE}"/>
          </ac:spMkLst>
        </pc:spChg>
        <pc:spChg chg="add del mod">
          <ac:chgData name="Carlos Perez" userId="6cdec590a09109a2" providerId="LiveId" clId="{4E117B58-0F20-48AE-93EE-724A3F383D58}" dt="2023-05-08T21:52:47.139" v="753"/>
          <ac:spMkLst>
            <pc:docMk/>
            <pc:sldMk cId="4196291833" sldId="263"/>
            <ac:spMk id="16" creationId="{330D1E46-1A2D-AF55-85F5-B68EEA0C1B26}"/>
          </ac:spMkLst>
        </pc:spChg>
        <pc:picChg chg="del">
          <ac:chgData name="Carlos Perez" userId="6cdec590a09109a2" providerId="LiveId" clId="{4E117B58-0F20-48AE-93EE-724A3F383D58}" dt="2023-05-08T21:42:00.315" v="675" actId="478"/>
          <ac:picMkLst>
            <pc:docMk/>
            <pc:sldMk cId="4196291833" sldId="263"/>
            <ac:picMk id="4" creationId="{DF2CE03B-59D0-A768-6D5C-A034F8C4033D}"/>
          </ac:picMkLst>
        </pc:picChg>
        <pc:picChg chg="del">
          <ac:chgData name="Carlos Perez" userId="6cdec590a09109a2" providerId="LiveId" clId="{4E117B58-0F20-48AE-93EE-724A3F383D58}" dt="2023-05-08T21:45:16.638" v="705" actId="478"/>
          <ac:picMkLst>
            <pc:docMk/>
            <pc:sldMk cId="4196291833" sldId="263"/>
            <ac:picMk id="5" creationId="{0D5A1B42-3416-1B64-5B0C-B46E8A2110B2}"/>
          </ac:picMkLst>
        </pc:picChg>
        <pc:picChg chg="add mod modCrop">
          <ac:chgData name="Carlos Perez" userId="6cdec590a09109a2" providerId="LiveId" clId="{4E117B58-0F20-48AE-93EE-724A3F383D58}" dt="2023-05-08T21:42:04.453" v="676" actId="1076"/>
          <ac:picMkLst>
            <pc:docMk/>
            <pc:sldMk cId="4196291833" sldId="263"/>
            <ac:picMk id="6" creationId="{501881F7-1C4B-E3B4-9255-AD7D57E67898}"/>
          </ac:picMkLst>
        </pc:picChg>
        <pc:picChg chg="add mod modCrop">
          <ac:chgData name="Carlos Perez" userId="6cdec590a09109a2" providerId="LiveId" clId="{4E117B58-0F20-48AE-93EE-724A3F383D58}" dt="2023-05-08T21:45:22.639" v="706" actId="1076"/>
          <ac:picMkLst>
            <pc:docMk/>
            <pc:sldMk cId="4196291833" sldId="263"/>
            <ac:picMk id="8" creationId="{90096234-4FD4-41A7-AD42-70841840E05A}"/>
          </ac:picMkLst>
        </pc:picChg>
        <pc:picChg chg="add mod modCrop">
          <ac:chgData name="Carlos Perez" userId="6cdec590a09109a2" providerId="LiveId" clId="{4E117B58-0F20-48AE-93EE-724A3F383D58}" dt="2023-05-08T21:46:13.014" v="718" actId="1076"/>
          <ac:picMkLst>
            <pc:docMk/>
            <pc:sldMk cId="4196291833" sldId="263"/>
            <ac:picMk id="10" creationId="{C59321CE-B140-2B7D-FB1C-34CE3FF11961}"/>
          </ac:picMkLst>
        </pc:picChg>
        <pc:picChg chg="del">
          <ac:chgData name="Carlos Perez" userId="6cdec590a09109a2" providerId="LiveId" clId="{4E117B58-0F20-48AE-93EE-724A3F383D58}" dt="2023-05-08T21:46:08.331" v="717" actId="478"/>
          <ac:picMkLst>
            <pc:docMk/>
            <pc:sldMk cId="4196291833" sldId="263"/>
            <ac:picMk id="13" creationId="{1D6317F7-5EAC-BEFF-BDB7-1F2B9B8454E8}"/>
          </ac:picMkLst>
        </pc:picChg>
        <pc:picChg chg="add mod">
          <ac:chgData name="Carlos Perez" userId="6cdec590a09109a2" providerId="LiveId" clId="{4E117B58-0F20-48AE-93EE-724A3F383D58}" dt="2023-05-08T21:53:13.806" v="759" actId="14100"/>
          <ac:picMkLst>
            <pc:docMk/>
            <pc:sldMk cId="4196291833" sldId="263"/>
            <ac:picMk id="19" creationId="{531EBB19-0907-9B27-C7F1-7F27D497DFD3}"/>
          </ac:picMkLst>
        </pc:picChg>
        <pc:picChg chg="del">
          <ac:chgData name="Carlos Perez" userId="6cdec590a09109a2" providerId="LiveId" clId="{4E117B58-0F20-48AE-93EE-724A3F383D58}" dt="2023-05-08T21:52:46.342" v="752" actId="478"/>
          <ac:picMkLst>
            <pc:docMk/>
            <pc:sldMk cId="4196291833" sldId="263"/>
            <ac:picMk id="20" creationId="{FC77B073-E847-175E-2BB9-E63023428963}"/>
          </ac:picMkLst>
        </pc:picChg>
      </pc:sldChg>
      <pc:sldChg chg="addSp delSp modSp new mod">
        <pc:chgData name="Carlos Perez" userId="6cdec590a09109a2" providerId="LiveId" clId="{4E117B58-0F20-48AE-93EE-724A3F383D58}" dt="2023-05-08T21:50:51.224" v="748" actId="207"/>
        <pc:sldMkLst>
          <pc:docMk/>
          <pc:sldMk cId="259446685" sldId="264"/>
        </pc:sldMkLst>
        <pc:spChg chg="mod">
          <ac:chgData name="Carlos Perez" userId="6cdec590a09109a2" providerId="LiveId" clId="{4E117B58-0F20-48AE-93EE-724A3F383D58}" dt="2023-05-08T21:47:23.469" v="725" actId="20577"/>
          <ac:spMkLst>
            <pc:docMk/>
            <pc:sldMk cId="259446685" sldId="264"/>
            <ac:spMk id="2" creationId="{B6788191-D578-2693-7DBA-9E1B817EB977}"/>
          </ac:spMkLst>
        </pc:spChg>
        <pc:spChg chg="del">
          <ac:chgData name="Carlos Perez" userId="6cdec590a09109a2" providerId="LiveId" clId="{4E117B58-0F20-48AE-93EE-724A3F383D58}" dt="2023-05-08T21:47:20.576" v="720" actId="478"/>
          <ac:spMkLst>
            <pc:docMk/>
            <pc:sldMk cId="259446685" sldId="264"/>
            <ac:spMk id="3" creationId="{97502272-3D3B-00DC-4540-3FBBE3F2C752}"/>
          </ac:spMkLst>
        </pc:spChg>
        <pc:spChg chg="add mod">
          <ac:chgData name="Carlos Perez" userId="6cdec590a09109a2" providerId="LiveId" clId="{4E117B58-0F20-48AE-93EE-724A3F383D58}" dt="2023-05-08T21:50:51.224" v="748" actId="207"/>
          <ac:spMkLst>
            <pc:docMk/>
            <pc:sldMk cId="259446685" sldId="264"/>
            <ac:spMk id="4" creationId="{62DEDEDD-172B-1D80-B750-0196A503F0B7}"/>
          </ac:spMkLst>
        </pc:spChg>
      </pc:sldChg>
      <pc:sldChg chg="add del">
        <pc:chgData name="Carlos Perez" userId="6cdec590a09109a2" providerId="LiveId" clId="{4E117B58-0F20-48AE-93EE-724A3F383D58}" dt="2023-05-08T21:40:46.121" v="652" actId="2696"/>
        <pc:sldMkLst>
          <pc:docMk/>
          <pc:sldMk cId="1215357773" sldId="264"/>
        </pc:sldMkLst>
      </pc:sldChg>
      <pc:sldMasterChg chg="add del addSldLayout delSldLayout">
        <pc:chgData name="Carlos Perez" userId="6cdec590a09109a2" providerId="LiveId" clId="{4E117B58-0F20-48AE-93EE-724A3F383D58}" dt="2023-05-08T20:30:19.792" v="39" actId="26606"/>
        <pc:sldMasterMkLst>
          <pc:docMk/>
          <pc:sldMasterMk cId="1319866469" sldId="2147483714"/>
        </pc:sldMasterMkLst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290772939" sldId="2147483715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3829686244" sldId="2147483716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951729613" sldId="2147483717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1703403697" sldId="2147483718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2302303565" sldId="2147483719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257945126" sldId="2147483720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1059500496" sldId="2147483721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3445467946" sldId="2147483722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1015127130" sldId="2147483723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3198047822" sldId="2147483724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1556541401" sldId="2147483725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3378290921" sldId="2147483726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2302543271" sldId="2147483727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279566513" sldId="2147483728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3372133158" sldId="2147483729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2713906577" sldId="2147483730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1319866469" sldId="2147483714"/>
            <pc:sldLayoutMk cId="3592850761" sldId="2147483731"/>
          </pc:sldLayoutMkLst>
        </pc:sldLayoutChg>
      </pc:sldMasterChg>
      <pc:sldMasterChg chg="add del replId addSldLayout delSldLayout">
        <pc:chgData name="Carlos Perez" userId="6cdec590a09109a2" providerId="LiveId" clId="{4E117B58-0F20-48AE-93EE-724A3F383D58}" dt="2023-05-08T20:29:59.944" v="18" actId="26606"/>
        <pc:sldMasterMkLst>
          <pc:docMk/>
          <pc:sldMasterMk cId="1071840224" sldId="2147483732"/>
        </pc:sldMasterMkLst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3668687446" sldId="2147483733"/>
          </pc:sldLayoutMkLst>
        </pc:sldLayoutChg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2062339507" sldId="2147483734"/>
          </pc:sldLayoutMkLst>
        </pc:sldLayoutChg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1982450618" sldId="2147483735"/>
          </pc:sldLayoutMkLst>
        </pc:sldLayoutChg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3920122590" sldId="2147483736"/>
          </pc:sldLayoutMkLst>
        </pc:sldLayoutChg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2689130313" sldId="2147483737"/>
          </pc:sldLayoutMkLst>
        </pc:sldLayoutChg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1750682513" sldId="2147483738"/>
          </pc:sldLayoutMkLst>
        </pc:sldLayoutChg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1281156838" sldId="2147483739"/>
          </pc:sldLayoutMkLst>
        </pc:sldLayoutChg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161380015" sldId="2147483740"/>
          </pc:sldLayoutMkLst>
        </pc:sldLayoutChg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663347418" sldId="2147483741"/>
          </pc:sldLayoutMkLst>
        </pc:sldLayoutChg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976002061" sldId="2147483742"/>
          </pc:sldLayoutMkLst>
        </pc:sldLayoutChg>
        <pc:sldLayoutChg chg="add del replId">
          <pc:chgData name="Carlos Perez" userId="6cdec590a09109a2" providerId="LiveId" clId="{4E117B58-0F20-48AE-93EE-724A3F383D58}" dt="2023-05-08T20:29:59.944" v="18" actId="26606"/>
          <pc:sldLayoutMkLst>
            <pc:docMk/>
            <pc:sldMasterMk cId="1071840224" sldId="2147483732"/>
            <pc:sldLayoutMk cId="3119076390" sldId="2147483743"/>
          </pc:sldLayoutMkLst>
        </pc:sldLayoutChg>
      </pc:sldMasterChg>
      <pc:sldMasterChg chg="add del replId addSldLayout delSldLayout">
        <pc:chgData name="Carlos Perez" userId="6cdec590a09109a2" providerId="LiveId" clId="{4E117B58-0F20-48AE-93EE-724A3F383D58}" dt="2023-05-08T20:30:04.163" v="22" actId="26606"/>
        <pc:sldMasterMkLst>
          <pc:docMk/>
          <pc:sldMasterMk cId="1071840224" sldId="2147483732"/>
        </pc:sldMasterMkLst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3668687446" sldId="2147483733"/>
          </pc:sldLayoutMkLst>
        </pc:sldLayoutChg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2062339507" sldId="2147483734"/>
          </pc:sldLayoutMkLst>
        </pc:sldLayoutChg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1982450618" sldId="2147483735"/>
          </pc:sldLayoutMkLst>
        </pc:sldLayoutChg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3920122590" sldId="2147483736"/>
          </pc:sldLayoutMkLst>
        </pc:sldLayoutChg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2689130313" sldId="2147483737"/>
          </pc:sldLayoutMkLst>
        </pc:sldLayoutChg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1750682513" sldId="2147483738"/>
          </pc:sldLayoutMkLst>
        </pc:sldLayoutChg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1281156838" sldId="2147483739"/>
          </pc:sldLayoutMkLst>
        </pc:sldLayoutChg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161380015" sldId="2147483740"/>
          </pc:sldLayoutMkLst>
        </pc:sldLayoutChg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663347418" sldId="2147483741"/>
          </pc:sldLayoutMkLst>
        </pc:sldLayoutChg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976002061" sldId="2147483742"/>
          </pc:sldLayoutMkLst>
        </pc:sldLayoutChg>
        <pc:sldLayoutChg chg="add del replId">
          <pc:chgData name="Carlos Perez" userId="6cdec590a09109a2" providerId="LiveId" clId="{4E117B58-0F20-48AE-93EE-724A3F383D58}" dt="2023-05-08T20:30:04.163" v="22" actId="26606"/>
          <pc:sldLayoutMkLst>
            <pc:docMk/>
            <pc:sldMasterMk cId="1071840224" sldId="2147483732"/>
            <pc:sldLayoutMk cId="3119076390" sldId="2147483743"/>
          </pc:sldLayoutMkLst>
        </pc:sldLayoutChg>
      </pc:sldMasterChg>
      <pc:sldMasterChg chg="add del addSldLayout delSldLayout">
        <pc:chgData name="Carlos Perez" userId="6cdec590a09109a2" providerId="LiveId" clId="{4E117B58-0F20-48AE-93EE-724A3F383D58}" dt="2023-05-08T20:30:01.140" v="20" actId="26606"/>
        <pc:sldMasterMkLst>
          <pc:docMk/>
          <pc:sldMasterMk cId="3070515091" sldId="2147483739"/>
        </pc:sldMasterMkLst>
        <pc:sldLayoutChg chg="add del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2583739535" sldId="2147483732"/>
          </pc:sldLayoutMkLst>
        </pc:sldLayoutChg>
        <pc:sldLayoutChg chg="add del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3300235306" sldId="2147483733"/>
          </pc:sldLayoutMkLst>
        </pc:sldLayoutChg>
        <pc:sldLayoutChg chg="add del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368128571" sldId="2147483734"/>
          </pc:sldLayoutMkLst>
        </pc:sldLayoutChg>
        <pc:sldLayoutChg chg="add del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4176437162" sldId="2147483735"/>
          </pc:sldLayoutMkLst>
        </pc:sldLayoutChg>
        <pc:sldLayoutChg chg="add del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3878544736" sldId="2147483736"/>
          </pc:sldLayoutMkLst>
        </pc:sldLayoutChg>
        <pc:sldLayoutChg chg="add del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1567833082" sldId="2147483737"/>
          </pc:sldLayoutMkLst>
        </pc:sldLayoutChg>
        <pc:sldLayoutChg chg="add del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2575568868" sldId="2147483738"/>
          </pc:sldLayoutMkLst>
        </pc:sldLayoutChg>
        <pc:sldLayoutChg chg="add del replId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1733997731" sldId="2147483740"/>
          </pc:sldLayoutMkLst>
        </pc:sldLayoutChg>
        <pc:sldLayoutChg chg="add del replId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1503062194" sldId="2147483741"/>
          </pc:sldLayoutMkLst>
        </pc:sldLayoutChg>
        <pc:sldLayoutChg chg="add del replId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225851472" sldId="2147483742"/>
          </pc:sldLayoutMkLst>
        </pc:sldLayoutChg>
        <pc:sldLayoutChg chg="add del replId">
          <pc:chgData name="Carlos Perez" userId="6cdec590a09109a2" providerId="LiveId" clId="{4E117B58-0F20-48AE-93EE-724A3F383D58}" dt="2023-05-08T20:30:01.140" v="20" actId="26606"/>
          <pc:sldLayoutMkLst>
            <pc:docMk/>
            <pc:sldMasterMk cId="3070515091" sldId="2147483739"/>
            <pc:sldLayoutMk cId="2481556427" sldId="2147483743"/>
          </pc:sldLayoutMkLst>
        </pc:sldLayoutChg>
      </pc:sldMasterChg>
      <pc:sldMasterChg chg="add del addSldLayout delSldLayout">
        <pc:chgData name="Carlos Perez" userId="6cdec590a09109a2" providerId="LiveId" clId="{4E117B58-0F20-48AE-93EE-724A3F383D58}" dt="2023-05-08T20:30:05.194" v="24" actId="26606"/>
        <pc:sldMasterMkLst>
          <pc:docMk/>
          <pc:sldMasterMk cId="2062315759" sldId="2147483752"/>
        </pc:sldMasterMkLst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927106953" sldId="2147483741"/>
          </pc:sldLayoutMkLst>
        </pc:sldLayoutChg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344737101" sldId="2147483742"/>
          </pc:sldLayoutMkLst>
        </pc:sldLayoutChg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3534129516" sldId="2147483743"/>
          </pc:sldLayoutMkLst>
        </pc:sldLayoutChg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566394715" sldId="2147483744"/>
          </pc:sldLayoutMkLst>
        </pc:sldLayoutChg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1539208029" sldId="2147483745"/>
          </pc:sldLayoutMkLst>
        </pc:sldLayoutChg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3279980441" sldId="2147483746"/>
          </pc:sldLayoutMkLst>
        </pc:sldLayoutChg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2339527966" sldId="2147483747"/>
          </pc:sldLayoutMkLst>
        </pc:sldLayoutChg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1639290042" sldId="2147483748"/>
          </pc:sldLayoutMkLst>
        </pc:sldLayoutChg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1574282885" sldId="2147483749"/>
          </pc:sldLayoutMkLst>
        </pc:sldLayoutChg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240705466" sldId="2147483750"/>
          </pc:sldLayoutMkLst>
        </pc:sldLayoutChg>
        <pc:sldLayoutChg chg="add del">
          <pc:chgData name="Carlos Perez" userId="6cdec590a09109a2" providerId="LiveId" clId="{4E117B58-0F20-48AE-93EE-724A3F383D58}" dt="2023-05-08T20:30:05.194" v="24" actId="26606"/>
          <pc:sldLayoutMkLst>
            <pc:docMk/>
            <pc:sldMasterMk cId="2062315759" sldId="2147483752"/>
            <pc:sldLayoutMk cId="880146629" sldId="2147483751"/>
          </pc:sldLayoutMkLst>
        </pc:sldLayoutChg>
      </pc:sldMasterChg>
      <pc:sldMasterChg chg="add del addSldLayout delSldLayout">
        <pc:chgData name="Carlos Perez" userId="6cdec590a09109a2" providerId="LiveId" clId="{4E117B58-0F20-48AE-93EE-724A3F383D58}" dt="2023-05-08T20:30:06.434" v="26" actId="26606"/>
        <pc:sldMasterMkLst>
          <pc:docMk/>
          <pc:sldMasterMk cId="1273712236" sldId="2147483765"/>
        </pc:sldMasterMkLst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1357840191" sldId="2147483754"/>
          </pc:sldLayoutMkLst>
        </pc:sldLayoutChg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734325490" sldId="2147483755"/>
          </pc:sldLayoutMkLst>
        </pc:sldLayoutChg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1908351412" sldId="2147483756"/>
          </pc:sldLayoutMkLst>
        </pc:sldLayoutChg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704999354" sldId="2147483757"/>
          </pc:sldLayoutMkLst>
        </pc:sldLayoutChg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3516714706" sldId="2147483758"/>
          </pc:sldLayoutMkLst>
        </pc:sldLayoutChg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2174703836" sldId="2147483759"/>
          </pc:sldLayoutMkLst>
        </pc:sldLayoutChg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1439205812" sldId="2147483760"/>
          </pc:sldLayoutMkLst>
        </pc:sldLayoutChg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504605152" sldId="2147483761"/>
          </pc:sldLayoutMkLst>
        </pc:sldLayoutChg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392425172" sldId="2147483762"/>
          </pc:sldLayoutMkLst>
        </pc:sldLayoutChg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3664964488" sldId="2147483763"/>
          </pc:sldLayoutMkLst>
        </pc:sldLayoutChg>
        <pc:sldLayoutChg chg="add del">
          <pc:chgData name="Carlos Perez" userId="6cdec590a09109a2" providerId="LiveId" clId="{4E117B58-0F20-48AE-93EE-724A3F383D58}" dt="2023-05-08T20:30:06.434" v="26" actId="26606"/>
          <pc:sldLayoutMkLst>
            <pc:docMk/>
            <pc:sldMasterMk cId="1273712236" sldId="2147483765"/>
            <pc:sldLayoutMk cId="2961716092" sldId="2147483764"/>
          </pc:sldLayoutMkLst>
        </pc:sldLayoutChg>
      </pc:sldMasterChg>
      <pc:sldMasterChg chg="add del addSldLayout delSldLayout">
        <pc:chgData name="Carlos Perez" userId="6cdec590a09109a2" providerId="LiveId" clId="{4E117B58-0F20-48AE-93EE-724A3F383D58}" dt="2023-05-08T20:30:07.644" v="28" actId="26606"/>
        <pc:sldMasterMkLst>
          <pc:docMk/>
          <pc:sldMasterMk cId="1259881778" sldId="2147483778"/>
        </pc:sldMasterMkLst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2586301734" sldId="2147483767"/>
          </pc:sldLayoutMkLst>
        </pc:sldLayoutChg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27461627" sldId="2147483768"/>
          </pc:sldLayoutMkLst>
        </pc:sldLayoutChg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12908047" sldId="2147483769"/>
          </pc:sldLayoutMkLst>
        </pc:sldLayoutChg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1769251145" sldId="2147483770"/>
          </pc:sldLayoutMkLst>
        </pc:sldLayoutChg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1720369645" sldId="2147483771"/>
          </pc:sldLayoutMkLst>
        </pc:sldLayoutChg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663831121" sldId="2147483772"/>
          </pc:sldLayoutMkLst>
        </pc:sldLayoutChg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2424083871" sldId="2147483773"/>
          </pc:sldLayoutMkLst>
        </pc:sldLayoutChg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2273325968" sldId="2147483774"/>
          </pc:sldLayoutMkLst>
        </pc:sldLayoutChg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2428222644" sldId="2147483775"/>
          </pc:sldLayoutMkLst>
        </pc:sldLayoutChg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2878890393" sldId="2147483776"/>
          </pc:sldLayoutMkLst>
        </pc:sldLayoutChg>
        <pc:sldLayoutChg chg="add del">
          <pc:chgData name="Carlos Perez" userId="6cdec590a09109a2" providerId="LiveId" clId="{4E117B58-0F20-48AE-93EE-724A3F383D58}" dt="2023-05-08T20:30:07.644" v="28" actId="26606"/>
          <pc:sldLayoutMkLst>
            <pc:docMk/>
            <pc:sldMasterMk cId="1259881778" sldId="2147483778"/>
            <pc:sldLayoutMk cId="1587011240" sldId="2147483777"/>
          </pc:sldLayoutMkLst>
        </pc:sldLayoutChg>
      </pc:sldMasterChg>
      <pc:sldMasterChg chg="add del addSldLayout delSldLayout">
        <pc:chgData name="Carlos Perez" userId="6cdec590a09109a2" providerId="LiveId" clId="{4E117B58-0F20-48AE-93EE-724A3F383D58}" dt="2023-05-08T20:30:09.812" v="30" actId="26606"/>
        <pc:sldMasterMkLst>
          <pc:docMk/>
          <pc:sldMasterMk cId="3056089711" sldId="2147483791"/>
        </pc:sldMasterMkLst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3236773800" sldId="2147483780"/>
          </pc:sldLayoutMkLst>
        </pc:sldLayoutChg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4197395030" sldId="2147483781"/>
          </pc:sldLayoutMkLst>
        </pc:sldLayoutChg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2294568138" sldId="2147483782"/>
          </pc:sldLayoutMkLst>
        </pc:sldLayoutChg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1629909831" sldId="2147483783"/>
          </pc:sldLayoutMkLst>
        </pc:sldLayoutChg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1297352926" sldId="2147483784"/>
          </pc:sldLayoutMkLst>
        </pc:sldLayoutChg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2586929764" sldId="2147483785"/>
          </pc:sldLayoutMkLst>
        </pc:sldLayoutChg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1234808710" sldId="2147483786"/>
          </pc:sldLayoutMkLst>
        </pc:sldLayoutChg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2366270759" sldId="2147483787"/>
          </pc:sldLayoutMkLst>
        </pc:sldLayoutChg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3916936496" sldId="2147483788"/>
          </pc:sldLayoutMkLst>
        </pc:sldLayoutChg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1747468371" sldId="2147483789"/>
          </pc:sldLayoutMkLst>
        </pc:sldLayoutChg>
        <pc:sldLayoutChg chg="add del">
          <pc:chgData name="Carlos Perez" userId="6cdec590a09109a2" providerId="LiveId" clId="{4E117B58-0F20-48AE-93EE-724A3F383D58}" dt="2023-05-08T20:30:09.812" v="30" actId="26606"/>
          <pc:sldLayoutMkLst>
            <pc:docMk/>
            <pc:sldMasterMk cId="3056089711" sldId="2147483791"/>
            <pc:sldLayoutMk cId="1671070096" sldId="2147483790"/>
          </pc:sldLayoutMkLst>
        </pc:sldLayoutChg>
      </pc:sldMasterChg>
      <pc:sldMasterChg chg="add del addSldLayout delSldLayout">
        <pc:chgData name="Carlos Perez" userId="6cdec590a09109a2" providerId="LiveId" clId="{4E117B58-0F20-48AE-93EE-724A3F383D58}" dt="2023-05-08T20:30:19.792" v="39" actId="26606"/>
        <pc:sldMasterMkLst>
          <pc:docMk/>
          <pc:sldMasterMk cId="410435350" sldId="2147483804"/>
        </pc:sldMasterMkLst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736123870" sldId="2147483793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2000251732" sldId="2147483794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1873241491" sldId="2147483795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1256493436" sldId="2147483796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2352533986" sldId="2147483797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3408689196" sldId="2147483798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3509428159" sldId="2147483799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4164204857" sldId="2147483800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1264332488" sldId="2147483801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3534258088" sldId="2147483802"/>
          </pc:sldLayoutMkLst>
        </pc:sldLayoutChg>
        <pc:sldLayoutChg chg="add del">
          <pc:chgData name="Carlos Perez" userId="6cdec590a09109a2" providerId="LiveId" clId="{4E117B58-0F20-48AE-93EE-724A3F383D58}" dt="2023-05-08T20:30:19.792" v="39" actId="26606"/>
          <pc:sldLayoutMkLst>
            <pc:docMk/>
            <pc:sldMasterMk cId="410435350" sldId="2147483804"/>
            <pc:sldLayoutMk cId="603702618" sldId="2147483803"/>
          </pc:sldLayoutMkLst>
        </pc:sldLayoutChg>
      </pc:sldMasterChg>
      <pc:sldMasterChg chg="add del addSldLayout delSldLayout">
        <pc:chgData name="Carlos Perez" userId="6cdec590a09109a2" providerId="LiveId" clId="{4E117B58-0F20-48AE-93EE-724A3F383D58}" dt="2023-05-08T20:30:19.707" v="38" actId="26606"/>
        <pc:sldMasterMkLst>
          <pc:docMk/>
          <pc:sldMasterMk cId="1204110488" sldId="2147483817"/>
        </pc:sldMasterMkLst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869962534" sldId="2147483806"/>
          </pc:sldLayoutMkLst>
        </pc:sldLayoutChg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1031649498" sldId="2147483807"/>
          </pc:sldLayoutMkLst>
        </pc:sldLayoutChg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419072324" sldId="2147483808"/>
          </pc:sldLayoutMkLst>
        </pc:sldLayoutChg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1312277065" sldId="2147483809"/>
          </pc:sldLayoutMkLst>
        </pc:sldLayoutChg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3741125387" sldId="2147483810"/>
          </pc:sldLayoutMkLst>
        </pc:sldLayoutChg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983686286" sldId="2147483811"/>
          </pc:sldLayoutMkLst>
        </pc:sldLayoutChg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4197140833" sldId="2147483812"/>
          </pc:sldLayoutMkLst>
        </pc:sldLayoutChg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3380073256" sldId="2147483813"/>
          </pc:sldLayoutMkLst>
        </pc:sldLayoutChg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4279212751" sldId="2147483814"/>
          </pc:sldLayoutMkLst>
        </pc:sldLayoutChg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2232405203" sldId="2147483815"/>
          </pc:sldLayoutMkLst>
        </pc:sldLayoutChg>
        <pc:sldLayoutChg chg="add del">
          <pc:chgData name="Carlos Perez" userId="6cdec590a09109a2" providerId="LiveId" clId="{4E117B58-0F20-48AE-93EE-724A3F383D58}" dt="2023-05-08T20:30:19.707" v="38" actId="26606"/>
          <pc:sldLayoutMkLst>
            <pc:docMk/>
            <pc:sldMasterMk cId="1204110488" sldId="2147483817"/>
            <pc:sldLayoutMk cId="618784554" sldId="214748381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357EB-7AA8-4FFD-9212-031A3FED8AD1}" type="datetimeFigureOut">
              <a:rPr lang="es-ES" smtClean="0"/>
              <a:t>08/05/2023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FA6E8-1FE3-429A-A489-E7664EAB70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29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FA6E8-1FE3-429A-A489-E7664EAB70F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91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0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3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649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798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h7QHJBjw1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98" name="Picture 3" descr="Concepto genético abstracto">
            <a:extLst>
              <a:ext uri="{FF2B5EF4-FFF2-40B4-BE49-F238E27FC236}">
                <a16:creationId xmlns:a16="http://schemas.microsoft.com/office/drawing/2014/main" id="{34364BD7-807C-18F9-886C-46E375A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l="8515" r="2596"/>
          <a:stretch/>
        </p:blipFill>
        <p:spPr>
          <a:xfrm>
            <a:off x="1" y="10"/>
            <a:ext cx="4326193" cy="6857990"/>
          </a:xfrm>
          <a:prstGeom prst="rect">
            <a:avLst/>
          </a:prstGeom>
        </p:spPr>
      </p:pic>
      <p:pic>
        <p:nvPicPr>
          <p:cNvPr id="5" name="Imagen 4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CC610AFA-A28D-7A9C-9613-4E3970293E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</a:blip>
          <a:srcRect t="4065" b="22362"/>
          <a:stretch/>
        </p:blipFill>
        <p:spPr>
          <a:xfrm rot="16200000">
            <a:off x="4982587" y="-656393"/>
            <a:ext cx="6858000" cy="8170786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345684-D10E-2F1A-8D73-A693FD613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s-ES"/>
              <a:t>Lie Detector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93F95-7E51-83C9-A831-0267EE1EF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 Carlos Pérez, Victoria </a:t>
            </a:r>
            <a:r>
              <a:rPr lang="es-ES" dirty="0" err="1"/>
              <a:t>Reboll</a:t>
            </a:r>
            <a:r>
              <a:rPr lang="es-ES" dirty="0"/>
              <a:t> Piñero</a:t>
            </a:r>
            <a:r>
              <a:rPr lang="es-ES" dirty="0">
                <a:solidFill>
                  <a:schemeClr val="tx1"/>
                </a:solidFill>
              </a:rPr>
              <a:t>,</a:t>
            </a:r>
            <a:r>
              <a:rPr lang="es-ES" dirty="0"/>
              <a:t> María Carreño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D7DF7497-3A82-979A-2B60-04407F17A3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2290" y="4892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032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3E0B076-70B2-4BA7-B180-209E6D80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C1262DB-2217-4833-97B6-F2E848AE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6E31C53-2B4C-4EC3-ABBE-C7A406EE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447829-A675-2E0F-5616-7D10F698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s-ES"/>
              <a:t>Componets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E534F-3DA0-3D2F-C231-A0B2DD41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es-ES"/>
              <a:t>Humidity sensor: AHT20 </a:t>
            </a:r>
          </a:p>
          <a:p>
            <a:endParaRPr lang="es-ES" dirty="0"/>
          </a:p>
        </p:txBody>
      </p:sp>
      <p:pic>
        <p:nvPicPr>
          <p:cNvPr id="2052" name="Picture 4" descr="AHT20 Temperature &amp; Humidity Sensor - Adafruit | Mouser">
            <a:extLst>
              <a:ext uri="{FF2B5EF4-FFF2-40B4-BE49-F238E27FC236}">
                <a16:creationId xmlns:a16="http://schemas.microsoft.com/office/drawing/2014/main" id="{91D78CE9-B4CA-07FD-962E-DB2DF0F2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33" y="1328394"/>
            <a:ext cx="6031956" cy="4383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C45C5-06B9-15AF-CB4C-7DBF0E68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58CEE-1BEC-02F9-C371-FBDBDB00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CO2 sensor: MQ135</a:t>
            </a:r>
          </a:p>
        </p:txBody>
      </p:sp>
      <p:pic>
        <p:nvPicPr>
          <p:cNvPr id="3074" name="Picture 2" descr="Mq135 Mq-135,Sensor De Calidad Del Aire,Módulo De Detección De Gases  Peligrosos Para Promoción M2 - Buy Mq-135 Sensor De Gas Integrado Circuitos  Arduinos Sensor Product on Alibaba.com">
            <a:extLst>
              <a:ext uri="{FF2B5EF4-FFF2-40B4-BE49-F238E27FC236}">
                <a16:creationId xmlns:a16="http://schemas.microsoft.com/office/drawing/2014/main" id="{E8092D92-2289-E156-B265-BE4A45ABD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t="6023" r="3353" b="8166"/>
          <a:stretch/>
        </p:blipFill>
        <p:spPr bwMode="auto">
          <a:xfrm>
            <a:off x="4896465" y="2103120"/>
            <a:ext cx="4261640" cy="4042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1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4814-353C-B960-240E-087D85A2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B236F-DC84-D5F3-E3F6-D3225E92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Heart </a:t>
            </a:r>
            <a:r>
              <a:rPr lang="es-ES" dirty="0" err="1"/>
              <a:t>rate</a:t>
            </a:r>
            <a:r>
              <a:rPr lang="es-ES" dirty="0"/>
              <a:t> sensor : </a:t>
            </a:r>
            <a:r>
              <a:rPr lang="es-ES" dirty="0" err="1"/>
              <a:t>DFrobot</a:t>
            </a:r>
            <a:r>
              <a:rPr lang="es-ES" dirty="0"/>
              <a:t> </a:t>
            </a:r>
            <a:r>
              <a:rPr lang="es-ES" dirty="0" err="1"/>
              <a:t>heart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sensor</a:t>
            </a:r>
          </a:p>
        </p:txBody>
      </p:sp>
      <p:pic>
        <p:nvPicPr>
          <p:cNvPr id="4100" name="Picture 4" descr="DFRobot Gravity Heart Rate Monitor Sensor for Arduino - Robu.in | Indian  Online Store | RC Hobby | Robotics">
            <a:extLst>
              <a:ext uri="{FF2B5EF4-FFF2-40B4-BE49-F238E27FC236}">
                <a16:creationId xmlns:a16="http://schemas.microsoft.com/office/drawing/2014/main" id="{332587DC-C0DD-693B-1769-43605922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8922" r="15857" b="30092"/>
          <a:stretch/>
        </p:blipFill>
        <p:spPr bwMode="auto">
          <a:xfrm>
            <a:off x="5476568" y="2410871"/>
            <a:ext cx="4847303" cy="3630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8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34E-2FEA-FC95-6823-D10CD058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519" y="2786216"/>
            <a:ext cx="3020962" cy="1285568"/>
          </a:xfrm>
        </p:spPr>
        <p:txBody>
          <a:bodyPr>
            <a:noAutofit/>
          </a:bodyPr>
          <a:lstStyle/>
          <a:p>
            <a:r>
              <a:rPr lang="es-ES" sz="9600" u="sng" dirty="0" err="1"/>
              <a:t>Code</a:t>
            </a:r>
            <a:endParaRPr lang="es-ES" sz="9600" u="sng" dirty="0"/>
          </a:p>
        </p:txBody>
      </p:sp>
    </p:spTree>
    <p:extLst>
      <p:ext uri="{BB962C8B-B14F-4D97-AF65-F5344CB8AC3E}">
        <p14:creationId xmlns:p14="http://schemas.microsoft.com/office/powerpoint/2010/main" val="368906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4B75B-F29F-FAA7-57A1-AE0D4E34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473490"/>
            <a:ext cx="10058400" cy="1371600"/>
          </a:xfrm>
        </p:spPr>
        <p:txBody>
          <a:bodyPr/>
          <a:lstStyle/>
          <a:p>
            <a:r>
              <a:rPr lang="es-ES" dirty="0"/>
              <a:t>Heart </a:t>
            </a:r>
            <a:r>
              <a:rPr lang="es-ES" dirty="0" err="1"/>
              <a:t>rate</a:t>
            </a:r>
            <a:r>
              <a:rPr lang="es-ES" dirty="0"/>
              <a:t> </a:t>
            </a:r>
          </a:p>
        </p:txBody>
      </p:sp>
      <p:pic>
        <p:nvPicPr>
          <p:cNvPr id="9" name="Marcador de contenido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483E594-0400-3A31-21E8-4FE4DDD2B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60" y="4419186"/>
            <a:ext cx="4630046" cy="1600995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5A1B42-3416-1B64-5B0C-B46E8A211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6" t="18781" r="68548" b="64158"/>
          <a:stretch/>
        </p:blipFill>
        <p:spPr>
          <a:xfrm>
            <a:off x="678426" y="2014194"/>
            <a:ext cx="3293807" cy="1170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E7A5BD-A2C0-2151-DACA-7F2EB76115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6" t="27670" r="45645" b="29370"/>
          <a:stretch/>
        </p:blipFill>
        <p:spPr>
          <a:xfrm>
            <a:off x="678426" y="3429000"/>
            <a:ext cx="6086168" cy="29461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61AA408-176E-9980-823C-9523489B29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31" t="42437" r="72581" b="46431"/>
          <a:stretch/>
        </p:blipFill>
        <p:spPr>
          <a:xfrm>
            <a:off x="6439311" y="1551060"/>
            <a:ext cx="3560915" cy="106751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4C57D1D-7C04-9ADB-CF83-5CE671B0580C}"/>
              </a:ext>
            </a:extLst>
          </p:cNvPr>
          <p:cNvSpPr txBox="1"/>
          <p:nvPr/>
        </p:nvSpPr>
        <p:spPr>
          <a:xfrm>
            <a:off x="6824548" y="974624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Arduino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57BD2F-8091-D57D-DBC1-D6BC239FBABE}"/>
              </a:ext>
            </a:extLst>
          </p:cNvPr>
          <p:cNvCxnSpPr>
            <a:cxnSpLocks/>
          </p:cNvCxnSpPr>
          <p:nvPr/>
        </p:nvCxnSpPr>
        <p:spPr>
          <a:xfrm flipH="1">
            <a:off x="4071772" y="2172929"/>
            <a:ext cx="2181726" cy="561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BBA6C7-86F2-283E-8B64-BA4FA14CFA15}"/>
              </a:ext>
            </a:extLst>
          </p:cNvPr>
          <p:cNvSpPr txBox="1"/>
          <p:nvPr/>
        </p:nvSpPr>
        <p:spPr>
          <a:xfrm>
            <a:off x="678426" y="154787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Python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AD6A1EF-3EC7-879E-5B29-192B29F37B41}"/>
              </a:ext>
            </a:extLst>
          </p:cNvPr>
          <p:cNvCxnSpPr>
            <a:cxnSpLocks/>
          </p:cNvCxnSpPr>
          <p:nvPr/>
        </p:nvCxnSpPr>
        <p:spPr>
          <a:xfrm>
            <a:off x="7118555" y="3504786"/>
            <a:ext cx="1170039" cy="536272"/>
          </a:xfrm>
          <a:prstGeom prst="bentConnector3">
            <a:avLst>
              <a:gd name="adj1" fmla="val 9958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C6A265-B18E-2E13-C206-E32886FD785E}"/>
              </a:ext>
            </a:extLst>
          </p:cNvPr>
          <p:cNvSpPr txBox="1"/>
          <p:nvPr/>
        </p:nvSpPr>
        <p:spPr>
          <a:xfrm>
            <a:off x="8604835" y="3905618"/>
            <a:ext cx="88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Display</a:t>
            </a:r>
            <a:endParaRPr lang="es-ES" dirty="0"/>
          </a:p>
          <a:p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E19CD83-0AF1-DEF6-5EE3-9A6DB5DDF867}"/>
              </a:ext>
            </a:extLst>
          </p:cNvPr>
          <p:cNvSpPr txBox="1"/>
          <p:nvPr/>
        </p:nvSpPr>
        <p:spPr>
          <a:xfrm>
            <a:off x="10755490" y="1655225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Sensor</a:t>
            </a:r>
          </a:p>
          <a:p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B095293-D4B7-E92D-97D2-CAD9BD84A694}"/>
              </a:ext>
            </a:extLst>
          </p:cNvPr>
          <p:cNvCxnSpPr>
            <a:cxnSpLocks/>
          </p:cNvCxnSpPr>
          <p:nvPr/>
        </p:nvCxnSpPr>
        <p:spPr>
          <a:xfrm flipH="1">
            <a:off x="10186039" y="1864590"/>
            <a:ext cx="472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4B75B-F29F-FAA7-57A1-AE0D4E34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473490"/>
            <a:ext cx="10058400" cy="1371600"/>
          </a:xfrm>
        </p:spPr>
        <p:txBody>
          <a:bodyPr/>
          <a:lstStyle/>
          <a:p>
            <a:r>
              <a:rPr lang="es-ES" dirty="0"/>
              <a:t>CO2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C57D1D-7C04-9ADB-CF83-5CE671B0580C}"/>
              </a:ext>
            </a:extLst>
          </p:cNvPr>
          <p:cNvSpPr txBox="1"/>
          <p:nvPr/>
        </p:nvSpPr>
        <p:spPr>
          <a:xfrm>
            <a:off x="6824548" y="974624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Arduino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57BD2F-8091-D57D-DBC1-D6BC239FBABE}"/>
              </a:ext>
            </a:extLst>
          </p:cNvPr>
          <p:cNvCxnSpPr>
            <a:cxnSpLocks/>
          </p:cNvCxnSpPr>
          <p:nvPr/>
        </p:nvCxnSpPr>
        <p:spPr>
          <a:xfrm flipH="1">
            <a:off x="4071772" y="2172929"/>
            <a:ext cx="2181726" cy="561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BBA6C7-86F2-283E-8B64-BA4FA14CFA15}"/>
              </a:ext>
            </a:extLst>
          </p:cNvPr>
          <p:cNvSpPr txBox="1"/>
          <p:nvPr/>
        </p:nvSpPr>
        <p:spPr>
          <a:xfrm>
            <a:off x="678426" y="154787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Python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AD6A1EF-3EC7-879E-5B29-192B29F37B41}"/>
              </a:ext>
            </a:extLst>
          </p:cNvPr>
          <p:cNvCxnSpPr>
            <a:cxnSpLocks/>
          </p:cNvCxnSpPr>
          <p:nvPr/>
        </p:nvCxnSpPr>
        <p:spPr>
          <a:xfrm>
            <a:off x="7011360" y="3506884"/>
            <a:ext cx="1170039" cy="536272"/>
          </a:xfrm>
          <a:prstGeom prst="bentConnector3">
            <a:avLst>
              <a:gd name="adj1" fmla="val 9958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C6A265-B18E-2E13-C206-E32886FD785E}"/>
              </a:ext>
            </a:extLst>
          </p:cNvPr>
          <p:cNvSpPr txBox="1"/>
          <p:nvPr/>
        </p:nvSpPr>
        <p:spPr>
          <a:xfrm>
            <a:off x="8604835" y="3905618"/>
            <a:ext cx="88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Display</a:t>
            </a:r>
            <a:endParaRPr lang="es-ES" dirty="0"/>
          </a:p>
          <a:p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E19CD83-0AF1-DEF6-5EE3-9A6DB5DDF867}"/>
              </a:ext>
            </a:extLst>
          </p:cNvPr>
          <p:cNvSpPr txBox="1"/>
          <p:nvPr/>
        </p:nvSpPr>
        <p:spPr>
          <a:xfrm>
            <a:off x="10755490" y="1655225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Sensor</a:t>
            </a:r>
          </a:p>
          <a:p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B095293-D4B7-E92D-97D2-CAD9BD84A694}"/>
              </a:ext>
            </a:extLst>
          </p:cNvPr>
          <p:cNvCxnSpPr>
            <a:cxnSpLocks/>
          </p:cNvCxnSpPr>
          <p:nvPr/>
        </p:nvCxnSpPr>
        <p:spPr>
          <a:xfrm flipH="1">
            <a:off x="10186039" y="1864590"/>
            <a:ext cx="472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F2CE03B-59D0-A768-6D5C-A034F8C40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4" t="42570" r="67420" b="45789"/>
          <a:stretch/>
        </p:blipFill>
        <p:spPr>
          <a:xfrm>
            <a:off x="6508136" y="1432280"/>
            <a:ext cx="3560915" cy="105697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D6317F7-5EAC-BEFF-BDB7-1F2B9B845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6" t="26904" r="45086" b="26904"/>
          <a:stretch/>
        </p:blipFill>
        <p:spPr>
          <a:xfrm>
            <a:off x="678426" y="3321356"/>
            <a:ext cx="6086168" cy="2950675"/>
          </a:xfrm>
          <a:prstGeom prst="rect">
            <a:avLst/>
          </a:prstGeom>
        </p:spPr>
      </p:pic>
      <p:pic>
        <p:nvPicPr>
          <p:cNvPr id="20" name="Marcador de contenido 1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C77B073-E847-175E-2BB9-E63023428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60" y="4385449"/>
            <a:ext cx="4740108" cy="1497927"/>
          </a:xfr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CDDB79A-7C68-5ED7-6010-8BED0CFDEF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27" t="46633" r="67895" b="38084"/>
          <a:stretch/>
        </p:blipFill>
        <p:spPr>
          <a:xfrm>
            <a:off x="678427" y="2013463"/>
            <a:ext cx="3276358" cy="11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1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4B75B-F29F-FAA7-57A1-AE0D4E34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473490"/>
            <a:ext cx="10058400" cy="1371600"/>
          </a:xfrm>
        </p:spPr>
        <p:txBody>
          <a:bodyPr/>
          <a:lstStyle/>
          <a:p>
            <a:r>
              <a:rPr lang="es-ES" dirty="0" err="1"/>
              <a:t>Humidity</a:t>
            </a:r>
            <a:r>
              <a:rPr lang="es-ES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C57D1D-7C04-9ADB-CF83-5CE671B0580C}"/>
              </a:ext>
            </a:extLst>
          </p:cNvPr>
          <p:cNvSpPr txBox="1"/>
          <p:nvPr/>
        </p:nvSpPr>
        <p:spPr>
          <a:xfrm>
            <a:off x="6824548" y="974624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Arduino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57BD2F-8091-D57D-DBC1-D6BC239FBABE}"/>
              </a:ext>
            </a:extLst>
          </p:cNvPr>
          <p:cNvCxnSpPr>
            <a:cxnSpLocks/>
          </p:cNvCxnSpPr>
          <p:nvPr/>
        </p:nvCxnSpPr>
        <p:spPr>
          <a:xfrm flipH="1">
            <a:off x="4071772" y="2172929"/>
            <a:ext cx="2181726" cy="561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BBA6C7-86F2-283E-8B64-BA4FA14CFA15}"/>
              </a:ext>
            </a:extLst>
          </p:cNvPr>
          <p:cNvSpPr txBox="1"/>
          <p:nvPr/>
        </p:nvSpPr>
        <p:spPr>
          <a:xfrm>
            <a:off x="678426" y="154787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Python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AD6A1EF-3EC7-879E-5B29-192B29F37B41}"/>
              </a:ext>
            </a:extLst>
          </p:cNvPr>
          <p:cNvCxnSpPr>
            <a:cxnSpLocks/>
          </p:cNvCxnSpPr>
          <p:nvPr/>
        </p:nvCxnSpPr>
        <p:spPr>
          <a:xfrm>
            <a:off x="7011360" y="3506884"/>
            <a:ext cx="1170039" cy="536272"/>
          </a:xfrm>
          <a:prstGeom prst="bentConnector3">
            <a:avLst>
              <a:gd name="adj1" fmla="val 9958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C6A265-B18E-2E13-C206-E32886FD785E}"/>
              </a:ext>
            </a:extLst>
          </p:cNvPr>
          <p:cNvSpPr txBox="1"/>
          <p:nvPr/>
        </p:nvSpPr>
        <p:spPr>
          <a:xfrm>
            <a:off x="8604835" y="3905618"/>
            <a:ext cx="88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Display</a:t>
            </a:r>
            <a:endParaRPr lang="es-ES" dirty="0"/>
          </a:p>
          <a:p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E19CD83-0AF1-DEF6-5EE3-9A6DB5DDF867}"/>
              </a:ext>
            </a:extLst>
          </p:cNvPr>
          <p:cNvSpPr txBox="1"/>
          <p:nvPr/>
        </p:nvSpPr>
        <p:spPr>
          <a:xfrm>
            <a:off x="10755490" y="1655225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Sensor</a:t>
            </a:r>
          </a:p>
          <a:p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B095293-D4B7-E92D-97D2-CAD9BD84A694}"/>
              </a:ext>
            </a:extLst>
          </p:cNvPr>
          <p:cNvCxnSpPr>
            <a:cxnSpLocks/>
          </p:cNvCxnSpPr>
          <p:nvPr/>
        </p:nvCxnSpPr>
        <p:spPr>
          <a:xfrm flipH="1">
            <a:off x="10186039" y="1864590"/>
            <a:ext cx="472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501881F7-1C4B-E3B4-9255-AD7D57E67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1" t="43622" r="72581" b="42177"/>
          <a:stretch/>
        </p:blipFill>
        <p:spPr>
          <a:xfrm>
            <a:off x="6439311" y="1515827"/>
            <a:ext cx="3560915" cy="1056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096234-4FD4-41A7-AD42-70841840E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4" t="61398" r="67420" b="23371"/>
          <a:stretch/>
        </p:blipFill>
        <p:spPr>
          <a:xfrm>
            <a:off x="678426" y="2003250"/>
            <a:ext cx="3293807" cy="115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59321CE-B140-2B7D-FB1C-34CE3FF119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6" t="44652" r="47184" b="16833"/>
          <a:stretch/>
        </p:blipFill>
        <p:spPr>
          <a:xfrm>
            <a:off x="678426" y="3396271"/>
            <a:ext cx="6086168" cy="2950676"/>
          </a:xfrm>
          <a:prstGeom prst="rect">
            <a:avLst/>
          </a:prstGeom>
        </p:spPr>
      </p:pic>
      <p:pic>
        <p:nvPicPr>
          <p:cNvPr id="19" name="Marcador de contenido 1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31EBB19-0907-9B27-C7F1-7F27D497D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19" y="4285198"/>
            <a:ext cx="4340339" cy="1371595"/>
          </a:xfrm>
        </p:spPr>
      </p:pic>
    </p:spTree>
    <p:extLst>
      <p:ext uri="{BB962C8B-B14F-4D97-AF65-F5344CB8AC3E}">
        <p14:creationId xmlns:p14="http://schemas.microsoft.com/office/powerpoint/2010/main" val="419629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88191-D578-2693-7DBA-9E1B817E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DEDEDD-172B-1D80-B750-0196A503F0B7}"/>
              </a:ext>
            </a:extLst>
          </p:cNvPr>
          <p:cNvSpPr txBox="1"/>
          <p:nvPr/>
        </p:nvSpPr>
        <p:spPr>
          <a:xfrm>
            <a:off x="3548556" y="3167390"/>
            <a:ext cx="532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hlinkClick r:id="rId2"/>
              </a:rPr>
              <a:t>https://youtu.be/ph7QHJBjw1k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9446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57</Words>
  <Application>Microsoft Office PowerPoint</Application>
  <PresentationFormat>Panorámica</PresentationFormat>
  <Paragraphs>27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Franklin Gothic Book</vt:lpstr>
      <vt:lpstr>Garamond</vt:lpstr>
      <vt:lpstr>SavonVTI</vt:lpstr>
      <vt:lpstr>Lie Detector</vt:lpstr>
      <vt:lpstr>Componets </vt:lpstr>
      <vt:lpstr>Componets</vt:lpstr>
      <vt:lpstr>Componets</vt:lpstr>
      <vt:lpstr>Code</vt:lpstr>
      <vt:lpstr>Heart rate </vt:lpstr>
      <vt:lpstr>CO2 </vt:lpstr>
      <vt:lpstr>Humidity 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 Detector</dc:title>
  <dc:creator>Carlos Perez</dc:creator>
  <cp:lastModifiedBy>Carlos Perez</cp:lastModifiedBy>
  <cp:revision>1</cp:revision>
  <dcterms:created xsi:type="dcterms:W3CDTF">2023-05-08T20:28:46Z</dcterms:created>
  <dcterms:modified xsi:type="dcterms:W3CDTF">2023-05-08T22:09:45Z</dcterms:modified>
</cp:coreProperties>
</file>