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530-DCF9-D2C3-4967-A4C34AC7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F4AC7-5CF9-3118-2A13-FA0A51A0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8F1B-15C9-862C-1658-AABB478E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1DDD-D9B8-3C1F-A808-15C8F6A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8D57-8C20-AE1B-4075-F5445092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363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039-3D9C-18C4-3D49-E2DCF88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EF4C7-2C8A-C53F-7F46-06177B5B9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D4D5-B5CA-1C9F-FE6B-C410FD00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8E8D-8D67-1089-9FD4-BB6D1900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3B92-63DF-D569-F930-0FC1E2B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399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975B7-170B-5686-EC61-8655AC2A2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D429-EBF5-C67A-5984-46D29174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3630-B248-3D56-E70C-7747A1F0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1B6C-19AB-8E68-F30E-C6CB4BA1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0E84-84BB-756B-4D4F-17A5378B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705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5075-8A21-AAFD-8B6E-77BE5D1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DF33-78F9-D79B-ECD6-DC459E0F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A5D4-1AF1-4A5A-3E1C-8CCD8823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E650-366F-74B9-4937-A0D5AE23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DA99-7393-24FB-2076-A84B6E8B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3549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1A48-8F3F-CB77-337C-8BD547E5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F3C4-0179-3A88-512E-1FC1E132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89FB-3CBE-1D71-D95B-A8234F12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0EE1-51B5-416E-7A8E-55212669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4D2F-6EA1-25F6-9557-0363ED48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113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203A-79B3-73C9-7A3D-661D817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00B-EC6E-B81F-FFEF-47E74E38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B069-F056-2B33-7FED-D877736F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27AD-0C90-E858-FB6B-16ECFAB8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BF1E7-9DE1-BA75-B394-5B69A892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7545-A0FC-1024-947A-AFD91512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31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A118-270E-B695-9D9C-E5F9E7E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19FC-BAC2-39E7-4478-328FA04B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4C57-522F-E6A2-DA96-3D3B8360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DA31B-B84C-15EE-5E23-439E96833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43F53-E117-128C-0778-0EBF7632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55EFE-52E3-0791-75A5-4B4C14C9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CA5AF-63DA-0B91-904A-383ABA1E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F92E1-E5B6-E31A-7705-4B1AE13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31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450-86B0-D26A-2DAE-3FD16154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19301-62FE-C273-431D-278D3D7A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9CF66-0625-B452-4D69-5B9541A5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C5BEA-A7C0-EFDA-AFC1-0BC65DCB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825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65A7E-B872-1A36-C93E-A760B263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D75D4-1C24-B409-854A-247D8C6F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C566-7FF3-C803-1E21-481C33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199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9C2-4A5B-AD32-141F-38680846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0522-C999-5438-BEBE-7DB5A3C6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3E39-A5B9-870A-E0C3-F1448DE1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65C2-869B-50AF-115C-49523BCA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2CEE-2779-25D2-5E7B-7A4F3C04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7214-94C0-476A-6B3F-622BFDED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651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A370-3440-BAB8-41DD-5E339E4A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0269-0608-3B7E-B2F5-331B496A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9C36C-2560-F5D1-518D-B870AA56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AAE44-43BD-2BD5-C384-CBA3A7B9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D97FB-B57A-AE6A-4B1B-3FF9649E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03858-E597-3FEF-6B5B-263DA26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322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6232A-AAD8-B97A-AEA7-5936DA7A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EF15-69FC-FD5A-019F-F8813C3A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9384-3994-2B13-4E86-B2F9F906D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EA5AF-3784-4A8D-BAAD-EF113377B834}" type="datetimeFigureOut">
              <a:rPr lang="en-SI" smtClean="0"/>
              <a:t>13/08/2024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69A6-CFA9-C248-8397-19892FA76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8239-6E47-ACEF-83D0-EEFD476F0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AFB06-CEC1-4350-AD69-79F37ADD5AB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771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best_gamblr_b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DF450-D815-584A-A59A-FBF59298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Telegram API, bots and mini-apps</a:t>
            </a:r>
            <a:endParaRPr lang="en-SI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E5E2E-1574-527B-C8F4-367FB37D4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Tim </a:t>
            </a:r>
            <a:r>
              <a:rPr lang="en-US" dirty="0" err="1"/>
              <a:t>Vrečič</a:t>
            </a:r>
            <a:endParaRPr lang="en-SI" dirty="0"/>
          </a:p>
        </p:txBody>
      </p:sp>
      <p:pic>
        <p:nvPicPr>
          <p:cNvPr id="1026" name="Picture 2" descr="Telegram Logo and sign, new logo meaning and history, PNG, SVG">
            <a:extLst>
              <a:ext uri="{FF2B5EF4-FFF2-40B4-BE49-F238E27FC236}">
                <a16:creationId xmlns:a16="http://schemas.microsoft.com/office/drawing/2014/main" id="{5A712563-6AD1-6257-E88E-FDB8C370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992630"/>
            <a:ext cx="4087368" cy="25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27206-B14B-2E91-E428-57187267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API</a:t>
            </a:r>
            <a:endParaRPr lang="en-SI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C728-0433-6FAC-D5E8-79BE3783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Webhooks</a:t>
            </a:r>
          </a:p>
          <a:p>
            <a:r>
              <a:rPr lang="en-US" sz="4000" dirty="0"/>
              <a:t>Payments</a:t>
            </a:r>
          </a:p>
          <a:p>
            <a:r>
              <a:rPr lang="en-US" sz="4000" dirty="0"/>
              <a:t>Mini-apps</a:t>
            </a:r>
          </a:p>
          <a:p>
            <a:r>
              <a:rPr lang="en-US" sz="4000" dirty="0"/>
              <a:t>Games</a:t>
            </a:r>
          </a:p>
          <a:p>
            <a:r>
              <a:rPr lang="en-US" sz="4000" dirty="0"/>
              <a:t>Groups</a:t>
            </a:r>
            <a:endParaRPr lang="en-SI" sz="4000" dirty="0"/>
          </a:p>
        </p:txBody>
      </p:sp>
    </p:spTree>
    <p:extLst>
      <p:ext uri="{BB962C8B-B14F-4D97-AF65-F5344CB8AC3E}">
        <p14:creationId xmlns:p14="http://schemas.microsoft.com/office/powerpoint/2010/main" val="2128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BFCDF-47B8-755F-AF6D-382745C6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Bot</a:t>
            </a:r>
            <a:endParaRPr lang="en-SI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C8F30-27D0-B4A9-F730-BB23C177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 err="1"/>
              <a:t>Postgresql</a:t>
            </a:r>
            <a:r>
              <a:rPr lang="en-US" sz="4000" dirty="0"/>
              <a:t> database</a:t>
            </a:r>
          </a:p>
          <a:p>
            <a:r>
              <a:rPr lang="en-US" sz="4000" dirty="0"/>
              <a:t>Commands and message handling</a:t>
            </a:r>
          </a:p>
          <a:p>
            <a:r>
              <a:rPr lang="en-US" sz="4000" dirty="0"/>
              <a:t>Polling</a:t>
            </a:r>
          </a:p>
          <a:p>
            <a:r>
              <a:rPr lang="en-US" sz="4000" dirty="0"/>
              <a:t>Hosted on Railway</a:t>
            </a:r>
          </a:p>
          <a:p>
            <a:r>
              <a:rPr lang="en-US" sz="4000" dirty="0">
                <a:hlinkClick r:id="rId2"/>
              </a:rPr>
              <a:t>Bot link</a:t>
            </a:r>
            <a:endParaRPr lang="en-SI" sz="4000" dirty="0"/>
          </a:p>
        </p:txBody>
      </p:sp>
    </p:spTree>
    <p:extLst>
      <p:ext uri="{BB962C8B-B14F-4D97-AF65-F5344CB8AC3E}">
        <p14:creationId xmlns:p14="http://schemas.microsoft.com/office/powerpoint/2010/main" val="1198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03528-0F3F-CF27-1A5D-6850E20D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Mini-app</a:t>
            </a:r>
            <a:endParaRPr lang="en-SI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923C-FA4F-6F22-B2E1-7E3FCAF3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Simple Flask server</a:t>
            </a:r>
          </a:p>
          <a:p>
            <a:r>
              <a:rPr lang="en-US" sz="4000" dirty="0"/>
              <a:t>Simple UI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FDD7151-A56F-1F1A-836F-D84960C9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71" y="640080"/>
            <a:ext cx="30399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888B-518A-F0D0-6604-E9BCD5B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Video</a:t>
            </a:r>
            <a:endParaRPr lang="en-SI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B35DA4E-BFFC-D34C-8C0B-5287F94A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Recording 2024-08-13 171102" descr="A screenshot of a social media pos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207C24E3-6D6F-2192-A2F8-AD0CD8B8E3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4296" y="727920"/>
            <a:ext cx="6903720" cy="5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</Words>
  <Application>Microsoft Office PowerPoint</Application>
  <PresentationFormat>Widescreen</PresentationFormat>
  <Paragraphs>18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Telegram API, bots and mini-apps</vt:lpstr>
      <vt:lpstr>API</vt:lpstr>
      <vt:lpstr>Bot</vt:lpstr>
      <vt:lpstr>Mini-app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Vrečič</dc:creator>
  <cp:lastModifiedBy>Tim Vrečič</cp:lastModifiedBy>
  <cp:revision>1</cp:revision>
  <dcterms:created xsi:type="dcterms:W3CDTF">2024-08-13T14:26:11Z</dcterms:created>
  <dcterms:modified xsi:type="dcterms:W3CDTF">2024-08-13T15:32:34Z</dcterms:modified>
</cp:coreProperties>
</file>