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1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C7AFA-11E6-4764-8893-C5E6483DFC78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88DC3-C753-454D-8899-874C2877722E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8DC3-C753-454D-8899-874C2877722E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Prioritizing</a:t>
            </a:r>
            <a:r>
              <a:rPr lang="en-US" baseline="0" dirty="0" smtClean="0"/>
              <a:t> short-term profits at the expense of the environment has led to a bunch of environmental problems in Ukraine. Often it is happening illegally – clear-cuts in the forests, unauthorized waste disposal, land grabbing in the national parks. It’s time to start exercising our rights as citizens! </a:t>
            </a:r>
            <a:r>
              <a:rPr lang="en-US" dirty="0" smtClean="0"/>
              <a:t>This</a:t>
            </a:r>
            <a:r>
              <a:rPr lang="en-US" baseline="0" dirty="0" smtClean="0"/>
              <a:t> map will be a platform for citizens to flag out environmental problems they encounter, team up and solve them with the support of NGOs.  </a:t>
            </a:r>
          </a:p>
          <a:p>
            <a:endParaRPr lang="en-US" baseline="0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8DC3-C753-454D-8899-874C2877722E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8DC3-C753-454D-8899-874C2877722E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stages of the project: </a:t>
            </a:r>
          </a:p>
          <a:p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fill the map with the problems</a:t>
            </a:r>
          </a:p>
          <a:p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public votes on most important problems (bubbles on the map grow depending on the number of votes) 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map protected areas in UA,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least the biggest</a:t>
            </a:r>
            <a:r>
              <a:rPr kumimoji="0" lang="uk-UA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raise awareness about them + PAs may use this tool to ask volunteers for help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8DC3-C753-454D-8899-874C2877722E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8DC3-C753-454D-8899-874C2877722E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4829-CC32-4817-9E28-ED54219A0AC6}" type="datetimeFigureOut">
              <a:rPr lang="uk-UA" smtClean="0"/>
              <a:pPr/>
              <a:t>03.02.2014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E4E5-177F-4272-A1DA-A0621FA6454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email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204864"/>
            <a:ext cx="7772400" cy="1470025"/>
          </a:xfrm>
        </p:spPr>
        <p:txBody>
          <a:bodyPr/>
          <a:lstStyle/>
          <a:p>
            <a:r>
              <a:rPr lang="uk-UA" dirty="0" smtClean="0"/>
              <a:t>Творимо майбутнє разом!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356992"/>
            <a:ext cx="6328792" cy="1752600"/>
          </a:xfrm>
        </p:spPr>
        <p:txBody>
          <a:bodyPr/>
          <a:lstStyle/>
          <a:p>
            <a:pPr algn="l"/>
            <a:r>
              <a:rPr lang="uk-UA" dirty="0" smtClean="0"/>
              <a:t>Розкажи про проблему і разом ми вирішимо її.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1414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Print" pitchFamily="2" charset="0"/>
              </a:rPr>
              <a:t>“</a:t>
            </a:r>
            <a:r>
              <a:rPr lang="ru-RU" i="1" dirty="0" smtClean="0">
                <a:latin typeface="Segoe Print" pitchFamily="2" charset="0"/>
              </a:rPr>
              <a:t>Ніколи не сумнівайтеся, що невелика група відданих своїй справі людей може змінити світ. Насправді тільки таким групам і вдавалося щось змінити</a:t>
            </a:r>
            <a:r>
              <a:rPr lang="en-US" i="1" dirty="0" smtClean="0">
                <a:latin typeface="Segoe Print" pitchFamily="2" charset="0"/>
              </a:rPr>
              <a:t>”</a:t>
            </a:r>
            <a:r>
              <a:rPr lang="ru-RU" i="1" dirty="0" smtClean="0">
                <a:latin typeface="Segoe Print" pitchFamily="2" charset="0"/>
              </a:rPr>
              <a:t> </a:t>
            </a:r>
            <a:r>
              <a:rPr lang="en-US" i="1" dirty="0" smtClean="0">
                <a:latin typeface="Segoe Print" pitchFamily="2" charset="0"/>
              </a:rPr>
              <a:t> </a:t>
            </a:r>
            <a:r>
              <a:rPr lang="ru-RU" i="1" dirty="0" smtClean="0">
                <a:latin typeface="Segoe Print" pitchFamily="2" charset="0"/>
              </a:rPr>
              <a:t>Маргарет Мід, антрополог</a:t>
            </a:r>
            <a:endParaRPr lang="uk-UA" i="1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A ma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7250"/>
          <a:stretch>
            <a:fillRect/>
          </a:stretch>
        </p:blipFill>
        <p:spPr>
          <a:xfrm>
            <a:off x="2051720" y="1916832"/>
            <a:ext cx="7056784" cy="4887267"/>
          </a:xfrm>
        </p:spPr>
      </p:pic>
      <p:sp>
        <p:nvSpPr>
          <p:cNvPr id="5" name="Down Arrow 4"/>
          <p:cNvSpPr/>
          <p:nvPr/>
        </p:nvSpPr>
        <p:spPr>
          <a:xfrm>
            <a:off x="4716016" y="321297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260648"/>
            <a:ext cx="6768752" cy="9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Front page</a:t>
            </a:r>
            <a:r>
              <a:rPr lang="uk-UA" sz="2800" dirty="0" smtClean="0"/>
              <a:t>. </a:t>
            </a:r>
            <a:r>
              <a:rPr lang="uk-UA" sz="3200" b="1" dirty="0" smtClean="0"/>
              <a:t>Екологічна карта України</a:t>
            </a:r>
            <a:endParaRPr lang="en-US" sz="3200" b="1" dirty="0" smtClean="0"/>
          </a:p>
        </p:txBody>
      </p:sp>
      <p:sp>
        <p:nvSpPr>
          <p:cNvPr id="8" name="Down Arrow 7"/>
          <p:cNvSpPr/>
          <p:nvPr/>
        </p:nvSpPr>
        <p:spPr>
          <a:xfrm>
            <a:off x="6084168" y="321297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Down Arrow 8"/>
          <p:cNvSpPr/>
          <p:nvPr/>
        </p:nvSpPr>
        <p:spPr>
          <a:xfrm>
            <a:off x="3779912" y="278092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Down Arrow 9"/>
          <p:cNvSpPr/>
          <p:nvPr/>
        </p:nvSpPr>
        <p:spPr>
          <a:xfrm>
            <a:off x="2843808" y="3789040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Down Arrow 10"/>
          <p:cNvSpPr/>
          <p:nvPr/>
        </p:nvSpPr>
        <p:spPr>
          <a:xfrm>
            <a:off x="4644008" y="5445224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Down Arrow 11"/>
          <p:cNvSpPr/>
          <p:nvPr/>
        </p:nvSpPr>
        <p:spPr>
          <a:xfrm>
            <a:off x="6228184" y="5949280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0" y="1844824"/>
            <a:ext cx="2195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LEGEND</a:t>
            </a:r>
          </a:p>
          <a:p>
            <a:r>
              <a:rPr lang="de-DE" dirty="0" smtClean="0"/>
              <a:t>Signs , not arrows </a:t>
            </a:r>
            <a:r>
              <a:rPr lang="en-US" dirty="0" smtClean="0"/>
              <a:t>– river, forest, energy, birds, waste dump,  illegal construction, other problem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TAG CLOUD</a:t>
            </a:r>
          </a:p>
          <a:p>
            <a:r>
              <a:rPr lang="en-US" dirty="0" smtClean="0"/>
              <a:t>Forests, waste, birds abused, pollution, flood, illegal construction</a:t>
            </a:r>
          </a:p>
          <a:p>
            <a:endParaRPr lang="en-US" dirty="0"/>
          </a:p>
          <a:p>
            <a:r>
              <a:rPr lang="en-US" dirty="0" smtClean="0"/>
              <a:t>SHARE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Vk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1268760"/>
            <a:ext cx="86409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/>
              <a:t>Про проект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uk-UA" dirty="0" smtClean="0"/>
              <a:t>        </a:t>
            </a:r>
            <a:r>
              <a:rPr lang="en-US" dirty="0" smtClean="0"/>
              <a:t> </a:t>
            </a:r>
            <a:r>
              <a:rPr lang="ru-RU" dirty="0" smtClean="0"/>
              <a:t>Новини                 </a:t>
            </a:r>
            <a:r>
              <a:rPr lang="en-US" dirty="0" smtClean="0"/>
              <a:t>   </a:t>
            </a:r>
            <a:r>
              <a:rPr lang="uk-UA" dirty="0" smtClean="0"/>
              <a:t>     </a:t>
            </a:r>
            <a:r>
              <a:rPr lang="en-US" dirty="0" smtClean="0"/>
              <a:t> </a:t>
            </a:r>
            <a:r>
              <a:rPr lang="uk-UA" dirty="0" smtClean="0"/>
              <a:t>Ресурси</a:t>
            </a:r>
            <a:r>
              <a:rPr lang="en-US" dirty="0" smtClean="0"/>
              <a:t>                      </a:t>
            </a:r>
            <a:r>
              <a:rPr lang="uk-UA" dirty="0" smtClean="0"/>
              <a:t>Долучитися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2195736" y="2060848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Пошук:</a:t>
            </a:r>
            <a:endParaRPr lang="uk-UA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907704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67944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A map.png"/>
          <p:cNvPicPr>
            <a:picLocks noChangeAspect="1"/>
          </p:cNvPicPr>
          <p:nvPr/>
        </p:nvPicPr>
        <p:blipFill>
          <a:blip r:embed="rId3" cstate="print"/>
          <a:srcRect l="27250"/>
          <a:stretch>
            <a:fillRect/>
          </a:stretch>
        </p:blipFill>
        <p:spPr>
          <a:xfrm>
            <a:off x="745232" y="1556792"/>
            <a:ext cx="8075240" cy="48872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355976" y="335699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ound Diagonal Corner Rectangle 5"/>
          <p:cNvSpPr/>
          <p:nvPr/>
        </p:nvSpPr>
        <p:spPr>
          <a:xfrm>
            <a:off x="1259632" y="4437112"/>
            <a:ext cx="1944216" cy="792088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clicks on the arrow to see the problem </a:t>
            </a:r>
            <a:endParaRPr lang="uk-UA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260648"/>
            <a:ext cx="6768752" cy="9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/>
              <a:t>Front page</a:t>
            </a:r>
          </a:p>
        </p:txBody>
      </p:sp>
      <p:sp>
        <p:nvSpPr>
          <p:cNvPr id="8" name="Down Arrow 7"/>
          <p:cNvSpPr/>
          <p:nvPr/>
        </p:nvSpPr>
        <p:spPr>
          <a:xfrm>
            <a:off x="7164288" y="342900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Down Arrow 8"/>
          <p:cNvSpPr/>
          <p:nvPr/>
        </p:nvSpPr>
        <p:spPr>
          <a:xfrm>
            <a:off x="2051720" y="263691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Down Arrow 9"/>
          <p:cNvSpPr/>
          <p:nvPr/>
        </p:nvSpPr>
        <p:spPr>
          <a:xfrm>
            <a:off x="1691680" y="3356992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Down Arrow 10"/>
          <p:cNvSpPr/>
          <p:nvPr/>
        </p:nvSpPr>
        <p:spPr>
          <a:xfrm>
            <a:off x="370790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Down Arrow 11"/>
          <p:cNvSpPr/>
          <p:nvPr/>
        </p:nvSpPr>
        <p:spPr>
          <a:xfrm>
            <a:off x="5508104" y="5589240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>
            <a:off x="3203848" y="4833156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3501008"/>
            <a:ext cx="2304256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</a:t>
            </a:r>
            <a:r>
              <a:rPr lang="en-US" dirty="0" err="1" smtClean="0"/>
              <a:t>unauthorised</a:t>
            </a:r>
            <a:r>
              <a:rPr lang="en-US" dirty="0" smtClean="0"/>
              <a:t> waste dump near village X.</a:t>
            </a:r>
          </a:p>
          <a:p>
            <a:r>
              <a:rPr lang="en-US" b="1" dirty="0" smtClean="0"/>
              <a:t>Who works to solve it: </a:t>
            </a:r>
            <a:r>
              <a:rPr lang="en-US" dirty="0" err="1" smtClean="0"/>
              <a:t>Sergiy</a:t>
            </a:r>
            <a:r>
              <a:rPr lang="en-US" dirty="0" smtClean="0"/>
              <a:t> K., </a:t>
            </a:r>
            <a:r>
              <a:rPr lang="en-US" dirty="0" smtClean="0">
                <a:hlinkClick r:id="rId4"/>
              </a:rPr>
              <a:t>email@gmail.com</a:t>
            </a:r>
            <a:endParaRPr lang="en-US" dirty="0" smtClean="0"/>
          </a:p>
          <a:p>
            <a:r>
              <a:rPr lang="en-US" b="1" dirty="0" smtClean="0"/>
              <a:t>Help  solve it!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5536" y="980728"/>
            <a:ext cx="86409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/>
              <a:t>Про проект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uk-UA" dirty="0" smtClean="0"/>
              <a:t>    Новини</a:t>
            </a:r>
            <a:r>
              <a:rPr lang="en-US" dirty="0" smtClean="0"/>
              <a:t>         </a:t>
            </a:r>
            <a:r>
              <a:rPr lang="uk-UA" dirty="0" smtClean="0"/>
              <a:t>               </a:t>
            </a:r>
            <a:r>
              <a:rPr lang="en-US" dirty="0" smtClean="0"/>
              <a:t> </a:t>
            </a:r>
            <a:r>
              <a:rPr lang="uk-UA" dirty="0" smtClean="0"/>
              <a:t>Ресурси                         Долучитися</a:t>
            </a:r>
            <a:endParaRPr lang="uk-U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1720" y="980728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3928" y="980728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980728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2" descr="http://image.shutterstock.com/display_pic_with_logo/171301/171301,1260637913,10/stock-photo-domestic-waste-heap-in-forest-42686755.jpg"/>
          <p:cNvPicPr>
            <a:picLocks noChangeAspect="1" noChangeArrowheads="1"/>
          </p:cNvPicPr>
          <p:nvPr/>
        </p:nvPicPr>
        <p:blipFill>
          <a:blip r:embed="rId5" cstate="print"/>
          <a:srcRect r="23843" b="10556"/>
          <a:stretch>
            <a:fillRect/>
          </a:stretch>
        </p:blipFill>
        <p:spPr bwMode="auto">
          <a:xfrm>
            <a:off x="4211960" y="2060848"/>
            <a:ext cx="1944216" cy="1446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A ma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7250"/>
          <a:stretch>
            <a:fillRect/>
          </a:stretch>
        </p:blipFill>
        <p:spPr>
          <a:xfrm>
            <a:off x="2051720" y="1916832"/>
            <a:ext cx="7056784" cy="4887267"/>
          </a:xfrm>
        </p:spPr>
      </p:pic>
      <p:sp>
        <p:nvSpPr>
          <p:cNvPr id="5" name="Down Arrow 4"/>
          <p:cNvSpPr/>
          <p:nvPr/>
        </p:nvSpPr>
        <p:spPr>
          <a:xfrm>
            <a:off x="4716016" y="321297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7584" y="260648"/>
            <a:ext cx="6768752" cy="9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Front page</a:t>
            </a:r>
            <a:r>
              <a:rPr lang="uk-UA" sz="2800" dirty="0" smtClean="0"/>
              <a:t>. </a:t>
            </a:r>
            <a:r>
              <a:rPr lang="uk-UA" sz="3200" b="1" dirty="0" smtClean="0"/>
              <a:t>Екологічна карта України</a:t>
            </a:r>
            <a:endParaRPr lang="en-US" sz="3200" b="1" dirty="0" smtClean="0"/>
          </a:p>
        </p:txBody>
      </p:sp>
      <p:sp>
        <p:nvSpPr>
          <p:cNvPr id="9" name="Down Arrow 8"/>
          <p:cNvSpPr/>
          <p:nvPr/>
        </p:nvSpPr>
        <p:spPr>
          <a:xfrm>
            <a:off x="3779912" y="278092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Down Arrow 9"/>
          <p:cNvSpPr/>
          <p:nvPr/>
        </p:nvSpPr>
        <p:spPr>
          <a:xfrm>
            <a:off x="2843808" y="3789040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Down Arrow 10"/>
          <p:cNvSpPr/>
          <p:nvPr/>
        </p:nvSpPr>
        <p:spPr>
          <a:xfrm>
            <a:off x="4644008" y="5445224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Down Arrow 11"/>
          <p:cNvSpPr/>
          <p:nvPr/>
        </p:nvSpPr>
        <p:spPr>
          <a:xfrm>
            <a:off x="6228184" y="5949280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0" y="1844824"/>
            <a:ext cx="2195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LEGEND</a:t>
            </a:r>
          </a:p>
          <a:p>
            <a:r>
              <a:rPr lang="de-DE" dirty="0" smtClean="0"/>
              <a:t>Signs </a:t>
            </a:r>
            <a:r>
              <a:rPr lang="en-US" dirty="0" smtClean="0"/>
              <a:t>– river, forest, energy, birds, waste dump,  illegal construction, other problem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TAG CLOUD</a:t>
            </a:r>
          </a:p>
          <a:p>
            <a:r>
              <a:rPr lang="en-US" dirty="0" smtClean="0"/>
              <a:t>Forests, waste, birds abused, pollution, flood, illegal construction</a:t>
            </a:r>
          </a:p>
          <a:p>
            <a:endParaRPr lang="en-US" dirty="0"/>
          </a:p>
          <a:p>
            <a:r>
              <a:rPr lang="en-US" dirty="0" smtClean="0"/>
              <a:t>SHARE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Vk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1268760"/>
            <a:ext cx="86409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/>
              <a:t>Про проект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uk-UA" dirty="0" smtClean="0"/>
              <a:t>        </a:t>
            </a:r>
            <a:r>
              <a:rPr lang="en-US" dirty="0" smtClean="0"/>
              <a:t> </a:t>
            </a:r>
            <a:r>
              <a:rPr lang="ru-RU" dirty="0" smtClean="0"/>
              <a:t>Новини                 </a:t>
            </a:r>
            <a:r>
              <a:rPr lang="en-US" dirty="0" smtClean="0"/>
              <a:t>   </a:t>
            </a:r>
            <a:r>
              <a:rPr lang="uk-UA" dirty="0" smtClean="0"/>
              <a:t>     </a:t>
            </a:r>
            <a:r>
              <a:rPr lang="en-US" dirty="0" smtClean="0"/>
              <a:t> </a:t>
            </a:r>
            <a:r>
              <a:rPr lang="uk-UA" dirty="0" smtClean="0"/>
              <a:t>Ресурси</a:t>
            </a:r>
            <a:r>
              <a:rPr lang="en-US" dirty="0" smtClean="0"/>
              <a:t>                      </a:t>
            </a:r>
            <a:r>
              <a:rPr lang="uk-UA" dirty="0" smtClean="0"/>
              <a:t>Долучитися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2195736" y="2060848"/>
            <a:ext cx="30243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b="1" dirty="0" smtClean="0"/>
              <a:t>Пошук:</a:t>
            </a:r>
            <a:endParaRPr lang="uk-UA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907704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67944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1268760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067944" y="1844824"/>
            <a:ext cx="2016224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uk-UA" dirty="0" smtClean="0"/>
              <a:t>Неурядові організації в моєму місті</a:t>
            </a:r>
          </a:p>
          <a:p>
            <a:endParaRPr lang="uk-UA" dirty="0" smtClean="0"/>
          </a:p>
          <a:p>
            <a:pPr>
              <a:buFont typeface="Arial" pitchFamily="34" charset="0"/>
              <a:buChar char="•"/>
            </a:pPr>
            <a:r>
              <a:rPr lang="uk-UA" dirty="0" smtClean="0"/>
              <a:t>Інформаційний запит: що це та як його писати</a:t>
            </a:r>
          </a:p>
          <a:p>
            <a:pPr>
              <a:buFont typeface="Arial" pitchFamily="34" charset="0"/>
              <a:buChar char="•"/>
            </a:pPr>
            <a:endParaRPr lang="uk-UA" dirty="0" smtClean="0"/>
          </a:p>
          <a:p>
            <a:pPr>
              <a:buFont typeface="Arial" pitchFamily="34" charset="0"/>
              <a:buChar char="•"/>
            </a:pPr>
            <a:r>
              <a:rPr lang="uk-UA" dirty="0" smtClean="0"/>
              <a:t>Скаржимось ефективно</a:t>
            </a:r>
          </a:p>
          <a:p>
            <a:pPr>
              <a:buFont typeface="Arial" pitchFamily="34" charset="0"/>
              <a:buChar char="•"/>
            </a:pPr>
            <a:endParaRPr lang="uk-UA" dirty="0" smtClean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  <p:sp>
        <p:nvSpPr>
          <p:cNvPr id="17" name="Rounded Rectangle 16"/>
          <p:cNvSpPr/>
          <p:nvPr/>
        </p:nvSpPr>
        <p:spPr>
          <a:xfrm>
            <a:off x="6300192" y="1844824"/>
            <a:ext cx="259228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uk-UA" dirty="0" smtClean="0"/>
              <a:t>Волонтер\ приватна особа</a:t>
            </a:r>
          </a:p>
          <a:p>
            <a:pPr>
              <a:buFont typeface="Arial" pitchFamily="34" charset="0"/>
              <a:buChar char="•"/>
            </a:pPr>
            <a:r>
              <a:rPr lang="uk-UA" dirty="0" smtClean="0"/>
              <a:t>НГО</a:t>
            </a:r>
          </a:p>
          <a:p>
            <a:pPr>
              <a:buFont typeface="Arial" pitchFamily="34" charset="0"/>
              <a:buChar char="•"/>
            </a:pPr>
            <a:r>
              <a:rPr lang="uk-UA" dirty="0" smtClean="0"/>
              <a:t>Бізнес </a:t>
            </a:r>
            <a:endParaRPr lang="uk-UA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new spot to the map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Left click on the map -&gt; pop up ‘add to map’ -&gt; pop up with fields: problem description (please be as specific as possible), is there someone working to solve </a:t>
            </a:r>
            <a:r>
              <a:rPr lang="en-US" dirty="0" smtClean="0"/>
              <a:t>it? attach </a:t>
            </a:r>
            <a:r>
              <a:rPr lang="en-US" dirty="0" smtClean="0"/>
              <a:t>a photo-&gt;</a:t>
            </a:r>
            <a:r>
              <a:rPr lang="uk-UA" dirty="0" smtClean="0"/>
              <a:t> </a:t>
            </a:r>
            <a:r>
              <a:rPr lang="de-DE" dirty="0" smtClean="0"/>
              <a:t>save</a:t>
            </a:r>
            <a:r>
              <a:rPr lang="en-US" dirty="0" smtClean="0"/>
              <a:t> -&gt;</a:t>
            </a:r>
          </a:p>
          <a:p>
            <a:r>
              <a:rPr lang="en-US" dirty="0" smtClean="0"/>
              <a:t> ‘thank you for your submission! </a:t>
            </a:r>
            <a:r>
              <a:rPr lang="en-US" dirty="0" smtClean="0"/>
              <a:t>a</a:t>
            </a:r>
            <a:r>
              <a:rPr lang="en-US" dirty="0" smtClean="0"/>
              <a:t>) Would </a:t>
            </a:r>
            <a:r>
              <a:rPr lang="en-US" dirty="0" smtClean="0"/>
              <a:t>you like to help solve the problem? We’ll keep you informed about the next </a:t>
            </a:r>
            <a:r>
              <a:rPr lang="en-US" dirty="0" smtClean="0"/>
              <a:t>steps</a:t>
            </a:r>
          </a:p>
          <a:p>
            <a:pPr>
              <a:buNone/>
            </a:pPr>
            <a:r>
              <a:rPr lang="en-US" dirty="0" smtClean="0"/>
              <a:t>b) Would you like to coordinate the process? We’ll provide you assistance on the way </a:t>
            </a:r>
            <a:r>
              <a:rPr lang="en-US" dirty="0" smtClean="0"/>
              <a:t>’ </a:t>
            </a:r>
            <a:r>
              <a:rPr lang="en-US" dirty="0" smtClean="0"/>
              <a:t>-&gt;  yes -&gt; enter </a:t>
            </a:r>
            <a:r>
              <a:rPr lang="en-US" dirty="0" smtClean="0"/>
              <a:t>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-&gt; no -&gt; </a:t>
            </a:r>
            <a:r>
              <a:rPr lang="en-US" dirty="0" smtClean="0"/>
              <a:t>Please vote on which problem you consider most important. Thanks, </a:t>
            </a:r>
            <a:r>
              <a:rPr lang="de-DE" dirty="0" smtClean="0"/>
              <a:t>till </a:t>
            </a:r>
            <a:r>
              <a:rPr lang="de-DE" dirty="0" smtClean="0"/>
              <a:t>next time!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доступ - в конце дня модератор получает список новых точек </a:t>
            </a:r>
          </a:p>
          <a:p>
            <a:r>
              <a:rPr lang="ru-RU" dirty="0" smtClean="0"/>
              <a:t>Берем бесплатную версию</a:t>
            </a:r>
            <a:r>
              <a:rPr lang="en-US" dirty="0" smtClean="0"/>
              <a:t> Google maps</a:t>
            </a:r>
            <a:r>
              <a:rPr lang="ru-RU" dirty="0" smtClean="0"/>
              <a:t>, если интерес привышает ее возможности – расширяемся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500</Words>
  <Application>Microsoft Office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Творимо майбутнє разом!</vt:lpstr>
      <vt:lpstr>Slide 2</vt:lpstr>
      <vt:lpstr>Slide 3</vt:lpstr>
      <vt:lpstr>Slide 4</vt:lpstr>
      <vt:lpstr>Adding new spot to the map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Творимо майбутнє разом!</dc:title>
  <dc:creator>Аrtimia</dc:creator>
  <cp:lastModifiedBy>Аrtimia</cp:lastModifiedBy>
  <cp:revision>76</cp:revision>
  <dcterms:created xsi:type="dcterms:W3CDTF">2014-01-31T14:57:02Z</dcterms:created>
  <dcterms:modified xsi:type="dcterms:W3CDTF">2014-02-03T14:50:59Z</dcterms:modified>
</cp:coreProperties>
</file>