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Reddiar" userId="de7618a792c17300" providerId="LiveId" clId="{1A957DEC-4618-4FE8-A845-E97D298A425C}"/>
    <pc:docChg chg="custSel modSld">
      <pc:chgData name="Vijay Reddiar" userId="de7618a792c17300" providerId="LiveId" clId="{1A957DEC-4618-4FE8-A845-E97D298A425C}" dt="2017-12-13T01:01:12.409" v="52" actId="20577"/>
      <pc:docMkLst>
        <pc:docMk/>
      </pc:docMkLst>
      <pc:sldChg chg="modSp">
        <pc:chgData name="Vijay Reddiar" userId="de7618a792c17300" providerId="LiveId" clId="{1A957DEC-4618-4FE8-A845-E97D298A425C}" dt="2017-12-13T00:59:38.695" v="34" actId="20577"/>
        <pc:sldMkLst>
          <pc:docMk/>
          <pc:sldMk cId="1709817834" sldId="257"/>
        </pc:sldMkLst>
        <pc:spChg chg="mod">
          <ac:chgData name="Vijay Reddiar" userId="de7618a792c17300" providerId="LiveId" clId="{1A957DEC-4618-4FE8-A845-E97D298A425C}" dt="2017-12-13T00:59:38.695" v="34" actId="20577"/>
          <ac:spMkLst>
            <pc:docMk/>
            <pc:sldMk cId="1709817834" sldId="257"/>
            <ac:spMk id="3" creationId="{00000000-0000-0000-0000-000000000000}"/>
          </ac:spMkLst>
        </pc:spChg>
      </pc:sldChg>
      <pc:sldChg chg="modSp">
        <pc:chgData name="Vijay Reddiar" userId="de7618a792c17300" providerId="LiveId" clId="{1A957DEC-4618-4FE8-A845-E97D298A425C}" dt="2017-12-13T01:01:12.409" v="52" actId="20577"/>
        <pc:sldMkLst>
          <pc:docMk/>
          <pc:sldMk cId="395461158" sldId="259"/>
        </pc:sldMkLst>
        <pc:spChg chg="mod">
          <ac:chgData name="Vijay Reddiar" userId="de7618a792c17300" providerId="LiveId" clId="{1A957DEC-4618-4FE8-A845-E97D298A425C}" dt="2017-12-13T01:01:12.409" v="52" actId="20577"/>
          <ac:spMkLst>
            <pc:docMk/>
            <pc:sldMk cId="395461158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B9B1-A3A2-46DA-8616-7F97802195E4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F7C-5530-4B77-818C-193A038D51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9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B9B1-A3A2-46DA-8616-7F97802195E4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F7C-5530-4B77-818C-193A038D51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3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B9B1-A3A2-46DA-8616-7F97802195E4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F7C-5530-4B77-818C-193A038D51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8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B9B1-A3A2-46DA-8616-7F97802195E4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F7C-5530-4B77-818C-193A038D51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9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B9B1-A3A2-46DA-8616-7F97802195E4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F7C-5530-4B77-818C-193A038D51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9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B9B1-A3A2-46DA-8616-7F97802195E4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F7C-5530-4B77-818C-193A038D51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5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B9B1-A3A2-46DA-8616-7F97802195E4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F7C-5530-4B77-818C-193A038D51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1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B9B1-A3A2-46DA-8616-7F97802195E4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F7C-5530-4B77-818C-193A038D51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B9B1-A3A2-46DA-8616-7F97802195E4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F7C-5530-4B77-818C-193A038D51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1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B9B1-A3A2-46DA-8616-7F97802195E4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F7C-5530-4B77-818C-193A038D51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2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B9B1-A3A2-46DA-8616-7F97802195E4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AF7C-5530-4B77-818C-193A038D51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7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B9B1-A3A2-46DA-8616-7F97802195E4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CAF7C-5530-4B77-818C-193A038D51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niper.net/us/en/products-services/security/isg-series/" TargetMode="External"/><Relationship Id="rId13" Type="http://schemas.openxmlformats.org/officeDocument/2006/relationships/hyperlink" Target="https://www.paloaltonetworks.com/products/platforms/firewalls.html" TargetMode="External"/><Relationship Id="rId3" Type="http://schemas.openxmlformats.org/officeDocument/2006/relationships/hyperlink" Target="http://www.cisco.com/en/US/products/ps10906/Products_Sub_Category_Home.html" TargetMode="External"/><Relationship Id="rId7" Type="http://schemas.openxmlformats.org/officeDocument/2006/relationships/hyperlink" Target="http://www.juniper.net/us/en/products-services/security/ssg-series/" TargetMode="External"/><Relationship Id="rId12" Type="http://schemas.openxmlformats.org/officeDocument/2006/relationships/hyperlink" Target="http://www.astaro.com/landingpages/en-worldwide-essential-firewall" TargetMode="External"/><Relationship Id="rId2" Type="http://schemas.openxmlformats.org/officeDocument/2006/relationships/hyperlink" Target="http://www.cisco.com/cisco/web/solutions/small_business/products/security/ASA_5500_serie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uniper.net/us/en/products-services/security/srx-series/" TargetMode="External"/><Relationship Id="rId11" Type="http://schemas.openxmlformats.org/officeDocument/2006/relationships/hyperlink" Target="http://www.astaro.com/products/hardware-appliances" TargetMode="External"/><Relationship Id="rId5" Type="http://schemas.openxmlformats.org/officeDocument/2006/relationships/hyperlink" Target="http://www.juniper.net/us/en/products-services/routing/j-series/" TargetMode="External"/><Relationship Id="rId15" Type="http://schemas.openxmlformats.org/officeDocument/2006/relationships/hyperlink" Target="https://aws.amazon.com/vpc/faqs/#C9" TargetMode="External"/><Relationship Id="rId10" Type="http://schemas.openxmlformats.org/officeDocument/2006/relationships/hyperlink" Target="http://www.rtpro.yamaha.co.jp/RT/docs/amazon-vpc/index.html" TargetMode="External"/><Relationship Id="rId4" Type="http://schemas.openxmlformats.org/officeDocument/2006/relationships/hyperlink" Target="http://www.sonicwall.com/us/en/products/network-security.html" TargetMode="External"/><Relationship Id="rId9" Type="http://schemas.openxmlformats.org/officeDocument/2006/relationships/hyperlink" Target="http://www.microsoft.com/en-us/server-cloud/windows-server/" TargetMode="External"/><Relationship Id="rId14" Type="http://schemas.openxmlformats.org/officeDocument/2006/relationships/hyperlink" Target="http://www.vyatta.com/product/vyatta-network-os/spe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knowledge-center/create-connection-vpc/" TargetMode="External"/><Relationship Id="rId2" Type="http://schemas.openxmlformats.org/officeDocument/2006/relationships/hyperlink" Target="http://docs.aws.amazon.com/AmazonVPC/latest/NetworkAdminGuide/Introduc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AWS/VPN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Vijay Reddiar</a:t>
            </a:r>
          </a:p>
        </p:txBody>
      </p:sp>
    </p:spTree>
    <p:extLst>
      <p:ext uri="{BB962C8B-B14F-4D97-AF65-F5344CB8AC3E}">
        <p14:creationId xmlns:p14="http://schemas.microsoft.com/office/powerpoint/2010/main" val="35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Site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Does customer site has supported VPN Router/Customer Gateway?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Yes / No</a:t>
            </a:r>
          </a:p>
          <a:p>
            <a:pPr lvl="2"/>
            <a:r>
              <a:rPr lang="en-US" dirty="0"/>
              <a:t>If yes then site-to-site VPN configuration will be provided using AWS VPN Gateway</a:t>
            </a:r>
          </a:p>
          <a:p>
            <a:pPr lvl="2"/>
            <a:r>
              <a:rPr lang="en-US" dirty="0"/>
              <a:t>Otherwise site-to-site or client-to-site VPN configuration will be provided by third party VPN appliance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Does customer site VPN hardware supports BGP?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Yes / No</a:t>
            </a:r>
          </a:p>
          <a:p>
            <a:pPr lvl="2"/>
            <a:r>
              <a:rPr lang="en-US" dirty="0"/>
              <a:t>If yes then site-to-site VPN will be configured using Dynamic VPN configuration</a:t>
            </a:r>
          </a:p>
          <a:p>
            <a:pPr lvl="2"/>
            <a:r>
              <a:rPr lang="en-US" dirty="0"/>
              <a:t>Otherwise site-to-site VPN will be configured using Static VPN configuration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VPN Router/Customer Gateway used in the customer site?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Provide the router details here …</a:t>
            </a:r>
          </a:p>
          <a:p>
            <a:pPr lvl="2"/>
            <a:r>
              <a:rPr lang="en-US" dirty="0"/>
              <a:t>Check the slide “List of Customer Gateways / VPN routers tested by AWS”</a:t>
            </a:r>
          </a:p>
        </p:txBody>
      </p:sp>
    </p:spTree>
    <p:extLst>
      <p:ext uri="{BB962C8B-B14F-4D97-AF65-F5344CB8AC3E}">
        <p14:creationId xmlns:p14="http://schemas.microsoft.com/office/powerpoint/2010/main" val="170981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Customer Gateways tested by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Statically-routed VPN connections: </a:t>
            </a:r>
            <a:r>
              <a:rPr lang="en-US" dirty="0">
                <a:hlinkClick r:id="rId2"/>
              </a:rPr>
              <a:t>Cisco ASA 5500 Series</a:t>
            </a:r>
            <a:r>
              <a:rPr lang="en-US" dirty="0"/>
              <a:t> version 8.2 (or later) software</a:t>
            </a:r>
          </a:p>
          <a:p>
            <a:pPr lvl="1"/>
            <a:r>
              <a:rPr lang="en-US" dirty="0">
                <a:hlinkClick r:id="rId3"/>
              </a:rPr>
              <a:t>Cisco ISR</a:t>
            </a:r>
            <a:r>
              <a:rPr lang="en-US" dirty="0"/>
              <a:t> running Cisco IOS 12.4 (or later) software</a:t>
            </a:r>
          </a:p>
          <a:p>
            <a:pPr lvl="1"/>
            <a:r>
              <a:rPr lang="en-US" dirty="0">
                <a:hlinkClick r:id="rId4"/>
              </a:rPr>
              <a:t>Dell SonicWALL Next Generation Firewalls (TZ, NSA, SuperMassive Series) running SonicOS5.8 (or later)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Juniper J-Series Service Router</a:t>
            </a:r>
            <a:r>
              <a:rPr lang="en-US" dirty="0"/>
              <a:t> running JunOS 9.5 (or later) software</a:t>
            </a:r>
          </a:p>
          <a:p>
            <a:pPr lvl="1"/>
            <a:r>
              <a:rPr lang="en-US" dirty="0">
                <a:hlinkClick r:id="rId6"/>
              </a:rPr>
              <a:t>Juniper SRX-Series Services Gateway</a:t>
            </a:r>
            <a:r>
              <a:rPr lang="en-US" dirty="0"/>
              <a:t> running JunOS 9.5 (or later) software</a:t>
            </a:r>
          </a:p>
          <a:p>
            <a:pPr lvl="1"/>
            <a:r>
              <a:rPr lang="en-US" dirty="0">
                <a:hlinkClick r:id="rId7"/>
              </a:rPr>
              <a:t>Juniper SSG</a:t>
            </a:r>
            <a:r>
              <a:rPr lang="en-US" dirty="0"/>
              <a:t> running ScreenOS 6.1, or 6.2 (or later) software</a:t>
            </a:r>
          </a:p>
          <a:p>
            <a:pPr lvl="1"/>
            <a:r>
              <a:rPr lang="en-US" dirty="0">
                <a:hlinkClick r:id="rId8"/>
              </a:rPr>
              <a:t>Juniper ISG</a:t>
            </a:r>
            <a:r>
              <a:rPr lang="en-US" dirty="0"/>
              <a:t> running ScreenOS 6.1, or 6.2 (or later) software</a:t>
            </a:r>
          </a:p>
          <a:p>
            <a:pPr lvl="1"/>
            <a:r>
              <a:rPr lang="en-US" dirty="0">
                <a:hlinkClick r:id="rId9"/>
              </a:rPr>
              <a:t>Microsoft Windows Server 2008 R2</a:t>
            </a:r>
            <a:r>
              <a:rPr lang="en-US" dirty="0"/>
              <a:t> (or later) software</a:t>
            </a:r>
          </a:p>
          <a:p>
            <a:pPr lvl="1"/>
            <a:r>
              <a:rPr lang="en-US" dirty="0">
                <a:hlinkClick r:id="rId10"/>
              </a:rPr>
              <a:t>Yamaha RTX1200 router</a:t>
            </a:r>
            <a:endParaRPr lang="en-US" dirty="0"/>
          </a:p>
          <a:p>
            <a:r>
              <a:rPr lang="en-US" dirty="0"/>
              <a:t>Dynamically-routed VPN connections (requires BGP) </a:t>
            </a:r>
            <a:r>
              <a:rPr lang="en-US" dirty="0">
                <a:hlinkClick r:id="rId11"/>
              </a:rPr>
              <a:t>Astaro Security Gateway</a:t>
            </a:r>
            <a:r>
              <a:rPr lang="en-US" dirty="0"/>
              <a:t> running version 8.3 (or later)</a:t>
            </a:r>
          </a:p>
          <a:p>
            <a:pPr lvl="1"/>
            <a:r>
              <a:rPr lang="en-US" dirty="0">
                <a:hlinkClick r:id="rId12"/>
              </a:rPr>
              <a:t>Astaro Security Gateway Essential Firewall Edition</a:t>
            </a:r>
            <a:r>
              <a:rPr lang="en-US" dirty="0"/>
              <a:t> running version 8.3 (or later)</a:t>
            </a:r>
          </a:p>
          <a:p>
            <a:pPr lvl="1"/>
            <a:r>
              <a:rPr lang="en-US" dirty="0">
                <a:hlinkClick r:id="rId3"/>
              </a:rPr>
              <a:t>Cisco ISR</a:t>
            </a:r>
            <a:r>
              <a:rPr lang="en-US" dirty="0"/>
              <a:t> running Cisco IOS 12.4 (or later) software</a:t>
            </a:r>
          </a:p>
          <a:p>
            <a:pPr lvl="1"/>
            <a:r>
              <a:rPr lang="en-US" dirty="0">
                <a:hlinkClick r:id="rId4"/>
              </a:rPr>
              <a:t>Dell SonicWALL Next Generation Firewalls (TZ, NSA, SuperMassive Series) running SonicOS5.9 (or later)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Juniper J-Series Service Router</a:t>
            </a:r>
            <a:r>
              <a:rPr lang="en-US" dirty="0"/>
              <a:t> running JunOS 9.5 (or later) software</a:t>
            </a:r>
          </a:p>
          <a:p>
            <a:pPr lvl="1"/>
            <a:r>
              <a:rPr lang="en-US" dirty="0">
                <a:hlinkClick r:id="rId6"/>
              </a:rPr>
              <a:t>Juniper SRX-Series Services Gateway</a:t>
            </a:r>
            <a:r>
              <a:rPr lang="en-US" dirty="0"/>
              <a:t> running JunOS 9.5 (or later) software</a:t>
            </a:r>
          </a:p>
          <a:p>
            <a:pPr lvl="1"/>
            <a:r>
              <a:rPr lang="en-US" dirty="0">
                <a:hlinkClick r:id="rId7"/>
              </a:rPr>
              <a:t>Juniper SSG</a:t>
            </a:r>
            <a:r>
              <a:rPr lang="en-US" dirty="0"/>
              <a:t> running ScreenOS 6.1, or 6.2 (or later) software</a:t>
            </a:r>
          </a:p>
          <a:p>
            <a:pPr lvl="1"/>
            <a:r>
              <a:rPr lang="en-US" dirty="0">
                <a:hlinkClick r:id="rId8"/>
              </a:rPr>
              <a:t>Juniper ISG</a:t>
            </a:r>
            <a:r>
              <a:rPr lang="en-US" dirty="0"/>
              <a:t> running ScreenOS 6.1, or 6.2 (or later) software</a:t>
            </a:r>
          </a:p>
          <a:p>
            <a:pPr lvl="1"/>
            <a:r>
              <a:rPr lang="en-US" dirty="0">
                <a:hlinkClick r:id="rId13"/>
              </a:rPr>
              <a:t>Palo Alto Networks PA Series</a:t>
            </a:r>
            <a:r>
              <a:rPr lang="en-US" dirty="0"/>
              <a:t> running PANOS 4.1.2 (or later) software</a:t>
            </a:r>
          </a:p>
          <a:p>
            <a:pPr lvl="1"/>
            <a:r>
              <a:rPr lang="en-US" dirty="0">
                <a:hlinkClick r:id="rId14"/>
              </a:rPr>
              <a:t>Vyatta Network OS</a:t>
            </a:r>
            <a:r>
              <a:rPr lang="en-US" dirty="0"/>
              <a:t> 6.5 (or later) software</a:t>
            </a:r>
          </a:p>
          <a:p>
            <a:pPr lvl="1"/>
            <a:r>
              <a:rPr lang="en-US" dirty="0">
                <a:hlinkClick r:id="rId10"/>
              </a:rPr>
              <a:t>Yamaha RTX1200 router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15"/>
              </a:rPr>
              <a:t>What customer gateway devices are known to work with Amazon VPC?</a:t>
            </a:r>
            <a:r>
              <a:rPr lang="en-US" dirty="0"/>
              <a:t> for updated list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4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Your Customer Gateway</a:t>
            </a:r>
            <a:r>
              <a:rPr lang="en-US" dirty="0"/>
              <a:t> in the </a:t>
            </a:r>
            <a:r>
              <a:rPr lang="en-US" i="1" dirty="0"/>
              <a:t>Amazon VPC Network Administrator Guide for configuring specific gateway and general considerations in configuring the customer gateways at the site.</a:t>
            </a:r>
          </a:p>
          <a:p>
            <a:r>
              <a:rPr lang="en-US" i="1" dirty="0"/>
              <a:t>See the quick video </a:t>
            </a:r>
            <a:r>
              <a:rPr lang="en-US" i="1"/>
              <a:t>for the </a:t>
            </a:r>
            <a:r>
              <a:rPr lang="en-US" i="1" dirty="0"/>
              <a:t>steps in configuring the site-to-site VPN with AWS </a:t>
            </a:r>
            <a:r>
              <a:rPr lang="en-US" i="1" dirty="0">
                <a:hlinkClick r:id="rId3"/>
              </a:rPr>
              <a:t>https://aws.amazon.com/premiumsupport/knowledge-center/create-connection-vpc/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442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AWS/VPN Solution</vt:lpstr>
      <vt:lpstr>Customer Site Survey</vt:lpstr>
      <vt:lpstr>List of Customer Gateways tested by AWS</vt:lpstr>
      <vt:lpstr>Additional Resources</vt:lpstr>
    </vt:vector>
  </TitlesOfParts>
  <Company>United States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AWS/VPN Solution Questionnaire</dc:title>
  <dc:creator>Reddiar, Vijayakumar V. (CTR)</dc:creator>
  <cp:lastModifiedBy>Vijay Reddiar</cp:lastModifiedBy>
  <cp:revision>8</cp:revision>
  <dcterms:created xsi:type="dcterms:W3CDTF">2017-12-12T16:06:33Z</dcterms:created>
  <dcterms:modified xsi:type="dcterms:W3CDTF">2017-12-13T01:01:19Z</dcterms:modified>
</cp:coreProperties>
</file>