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0"/>
    <p:restoredTop sz="94699"/>
  </p:normalViewPr>
  <p:slideViewPr>
    <p:cSldViewPr snapToGrid="0" snapToObjects="1">
      <p:cViewPr varScale="1">
        <p:scale>
          <a:sx n="98" d="100"/>
          <a:sy n="98" d="100"/>
        </p:scale>
        <p:origin x="14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7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0D8C1-F869-264A-9046-6FAC5DD9F5A7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25582-0DE4-2043-ACA5-7A761620DF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9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25582-0DE4-2043-ACA5-7A761620D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CFEC8-4B72-2941-9F8E-15689291E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E81887-6525-0944-BF42-5BDDEE51C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C2268-AB38-E747-A08A-9FB02DC6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7AF21-A5AF-864B-A645-E321F17A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C1E32-DFE9-864F-BBBA-18AB78A5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1F237-C2EE-FA42-95CB-EC080D15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A19F5D-3533-204E-8B82-7D46D47F5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1C0CA-2938-6144-A72A-B71B2786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98774-02C8-4A40-AB37-E5242371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8B787-8E97-CE47-92DF-BBDE5871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4A8E7-326F-8A45-B4B5-4E560F6B1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3ACFE-8064-B24D-97A9-298EC32E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229FC-E4D1-D548-AE48-5ADE3B2C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F561E-F61F-FC4E-84EF-8A3949D7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DBFA0-CFE3-724C-AC76-BB96A77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382F-5A1D-3046-85AE-076813D1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F2E92-BB03-2B48-BF73-15198415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AA225-392B-654F-A90C-01166269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9D04F-89F7-8F4E-9E5B-29F109E2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6B8B6-EF63-7744-9234-079A6189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474A0-8239-704C-B8C8-8BFE20FB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F02AC-8064-AC4E-B592-02132E30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6C5D8-BBE1-4949-AADE-B7121EE9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0E98D-AE71-A64D-88BC-8465273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E0EA3-F2E9-2749-B0A4-73D6C54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A7CDD-1B9E-EF43-9526-D50F5F6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E62BF-6209-2642-A95F-6BE5824E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C8C0D-1C53-1448-8BCE-F9C7967C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1246E-C54B-9441-88B5-108C63A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D138FC-71E9-534D-8900-A7A6E94D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D44996-7BFE-0540-B346-405CB6C1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6201-FFD3-B34A-A133-C01C9C5C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B5798-7FE5-1548-BAA3-67C0C7F7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5AA871-0661-BA4B-8032-35133D03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DF728-1D71-484B-9F01-367E5D62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6F1D65-4B89-F441-AB61-8B8086777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031F86-FBB9-5647-ADC2-22EBD451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1C3866-E7C0-2B45-A942-9D10A2C4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26D74-9328-BF49-9BEF-8FAEFDC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2C10-2D9F-5641-A89F-6E2AE0D3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C1A7B2-7B58-F944-871D-19DCEC4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A1BC49-78F6-C64F-A872-FD58891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004818-C958-F645-B347-5093C36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B87E60-ED0B-4C46-B244-82BCC5BE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7A72AF-03DE-854E-ADC8-9417D3E3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A3796-DA61-CD4E-97F0-BEB9F695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FC2B-25F0-FC4C-B54E-13D4CA6E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5A1FD-6EF8-7C46-AF73-3691E577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42DF2-781D-2243-9B92-A0965100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B2BB0-448A-7F4C-A2DE-C556BCF0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320DF-AD96-8F40-B72A-6EF788D3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3D5821-5533-D14A-8395-5558B291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226AA-74E9-F140-954F-E9F2928D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CB7482-CE71-BF40-A363-F2D4FABA1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6909D-9FA6-B546-9FF0-91594FEC7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B9F2D6-8D0E-3D4E-AD52-D44D8A1F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7EDC0-340C-2341-9273-4BE123D9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EFBF1-907B-A346-86A6-E0C1782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2AC852-DC50-CC44-BB3C-68ECE033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A7446-92F3-BD46-AB50-409F3CAC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6A6D4-9031-E144-AB7F-F1BF8FAA3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6FFE-EA51-504B-AA56-AB054FEC427A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391DA-10D5-9547-862A-FFBE96F4D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A9931-114D-2042-8A4C-63D086C7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ieck 5">
            <a:extLst>
              <a:ext uri="{FF2B5EF4-FFF2-40B4-BE49-F238E27FC236}">
                <a16:creationId xmlns:a16="http://schemas.microsoft.com/office/drawing/2014/main" id="{69E2FBAA-1177-FA4C-A21F-36F84C6A77EF}"/>
              </a:ext>
            </a:extLst>
          </p:cNvPr>
          <p:cNvSpPr/>
          <p:nvPr/>
        </p:nvSpPr>
        <p:spPr>
          <a:xfrm>
            <a:off x="1992923" y="726831"/>
            <a:ext cx="7315200" cy="5955323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FD9D1B8-ECDF-B84A-A394-6745033BAF21}"/>
              </a:ext>
            </a:extLst>
          </p:cNvPr>
          <p:cNvCxnSpPr/>
          <p:nvPr/>
        </p:nvCxnSpPr>
        <p:spPr>
          <a:xfrm>
            <a:off x="4457700" y="2705100"/>
            <a:ext cx="24003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9DBA7A53-CD34-2445-9925-7253BE2CDE9D}"/>
              </a:ext>
            </a:extLst>
          </p:cNvPr>
          <p:cNvCxnSpPr>
            <a:cxnSpLocks/>
          </p:cNvCxnSpPr>
          <p:nvPr/>
        </p:nvCxnSpPr>
        <p:spPr>
          <a:xfrm>
            <a:off x="3250223" y="4699000"/>
            <a:ext cx="48269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9CBB8E1-BD9C-DB41-A708-EBE7461DE09A}"/>
              </a:ext>
            </a:extLst>
          </p:cNvPr>
          <p:cNvCxnSpPr>
            <a:cxnSpLocks/>
          </p:cNvCxnSpPr>
          <p:nvPr/>
        </p:nvCxnSpPr>
        <p:spPr>
          <a:xfrm>
            <a:off x="6705600" y="2387600"/>
            <a:ext cx="172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20CA333-3BA3-4D4E-A470-0926C852C901}"/>
              </a:ext>
            </a:extLst>
          </p:cNvPr>
          <p:cNvCxnSpPr>
            <a:cxnSpLocks/>
          </p:cNvCxnSpPr>
          <p:nvPr/>
        </p:nvCxnSpPr>
        <p:spPr>
          <a:xfrm>
            <a:off x="7886700" y="4368800"/>
            <a:ext cx="11303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AE5F310-5B24-5C4C-A6C6-DE6AAE49BCF7}"/>
              </a:ext>
            </a:extLst>
          </p:cNvPr>
          <p:cNvSpPr txBox="1"/>
          <p:nvPr/>
        </p:nvSpPr>
        <p:spPr>
          <a:xfrm>
            <a:off x="4894547" y="2069516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PRODUKT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AE4188-6EBA-C34E-8A35-4BD2F107D05C}"/>
              </a:ext>
            </a:extLst>
          </p:cNvPr>
          <p:cNvSpPr txBox="1"/>
          <p:nvPr/>
        </p:nvSpPr>
        <p:spPr>
          <a:xfrm>
            <a:off x="4154760" y="4048370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GESCHÄFTSMODELL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F9C02C-6230-2646-9755-9171E9FCC57E}"/>
              </a:ext>
            </a:extLst>
          </p:cNvPr>
          <p:cNvSpPr txBox="1"/>
          <p:nvPr/>
        </p:nvSpPr>
        <p:spPr>
          <a:xfrm>
            <a:off x="5074883" y="6041196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VISION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3FAA25-CCD0-1849-8674-DD653D7A47E1}"/>
              </a:ext>
            </a:extLst>
          </p:cNvPr>
          <p:cNvSpPr txBox="1"/>
          <p:nvPr/>
        </p:nvSpPr>
        <p:spPr>
          <a:xfrm>
            <a:off x="8566801" y="206951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DIN Condensed" pitchFamily="2" charset="0"/>
                <a:cs typeface="Arial Narrow" panose="020B0604020202020204" pitchFamily="34" charset="0"/>
              </a:rPr>
              <a:t>Optimierung</a:t>
            </a:r>
            <a:endParaRPr lang="en-US" sz="3600" dirty="0">
              <a:latin typeface="DIN Condensed" pitchFamily="2" charset="0"/>
              <a:cs typeface="Arial Narrow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A05D6C-3E2D-CD48-8EB8-433C457C80E2}"/>
              </a:ext>
            </a:extLst>
          </p:cNvPr>
          <p:cNvSpPr txBox="1"/>
          <p:nvPr/>
        </p:nvSpPr>
        <p:spPr>
          <a:xfrm>
            <a:off x="9133639" y="4044058"/>
            <a:ext cx="88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Pivot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89D954-1CB3-0640-AA50-8F20AF3BC26C}"/>
              </a:ext>
            </a:extLst>
          </p:cNvPr>
          <p:cNvSpPr txBox="1"/>
          <p:nvPr/>
        </p:nvSpPr>
        <p:spPr>
          <a:xfrm>
            <a:off x="8513380" y="291896"/>
            <a:ext cx="22990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VERÄNDERUNG</a:t>
            </a:r>
          </a:p>
        </p:txBody>
      </p:sp>
    </p:spTree>
    <p:extLst>
      <p:ext uri="{BB962C8B-B14F-4D97-AF65-F5344CB8AC3E}">
        <p14:creationId xmlns:p14="http://schemas.microsoft.com/office/powerpoint/2010/main" val="168716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00C65B-D29A-F94F-BDF1-16E15FE5F39A}"/>
              </a:ext>
            </a:extLst>
          </p:cNvPr>
          <p:cNvSpPr/>
          <p:nvPr/>
        </p:nvSpPr>
        <p:spPr>
          <a:xfrm>
            <a:off x="7276563" y="1133341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BAUEN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1EA112-DE5D-F449-8DCD-7F1D956E63C6}"/>
              </a:ext>
            </a:extLst>
          </p:cNvPr>
          <p:cNvSpPr/>
          <p:nvPr/>
        </p:nvSpPr>
        <p:spPr>
          <a:xfrm>
            <a:off x="5121362" y="4878946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MESSEN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C070AB-F721-EE48-95DF-8C6485D52C3B}"/>
              </a:ext>
            </a:extLst>
          </p:cNvPr>
          <p:cNvSpPr/>
          <p:nvPr/>
        </p:nvSpPr>
        <p:spPr>
          <a:xfrm>
            <a:off x="2966161" y="8624551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MESSEN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8EAF67-3C00-BC44-8180-62622B7C8143}"/>
              </a:ext>
            </a:extLst>
          </p:cNvPr>
          <p:cNvSpPr/>
          <p:nvPr/>
        </p:nvSpPr>
        <p:spPr>
          <a:xfrm>
            <a:off x="2966161" y="1133341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LERNEN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BD7DF5-9E63-6B44-B042-7A6421F38C9E}"/>
              </a:ext>
            </a:extLst>
          </p:cNvPr>
          <p:cNvSpPr/>
          <p:nvPr/>
        </p:nvSpPr>
        <p:spPr>
          <a:xfrm>
            <a:off x="5362068" y="107054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DIN Condensed" pitchFamily="2" charset="0"/>
              </a:rPr>
              <a:t>IDEEN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F3B044-295E-6945-8817-66A620866DFA}"/>
              </a:ext>
            </a:extLst>
          </p:cNvPr>
          <p:cNvSpPr/>
          <p:nvPr/>
        </p:nvSpPr>
        <p:spPr>
          <a:xfrm>
            <a:off x="5602774" y="-4664838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Condensed" pitchFamily="2" charset="0"/>
              </a:rPr>
              <a:t>IDEEN</a:t>
            </a:r>
            <a:endParaRPr lang="en-US" dirty="0">
              <a:solidFill>
                <a:schemeClr val="bg1"/>
              </a:solidFill>
              <a:latin typeface="DIN Condense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B1BCF-CC96-8847-9954-56F064AEA27D}"/>
              </a:ext>
            </a:extLst>
          </p:cNvPr>
          <p:cNvSpPr/>
          <p:nvPr/>
        </p:nvSpPr>
        <p:spPr>
          <a:xfrm>
            <a:off x="7528563" y="3911038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DIN Condensed" pitchFamily="2" charset="0"/>
              </a:rPr>
              <a:t>PRODUKT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A38A46-9E4C-4F43-AE4A-254307D0AC77}"/>
              </a:ext>
            </a:extLst>
          </p:cNvPr>
          <p:cNvSpPr/>
          <p:nvPr/>
        </p:nvSpPr>
        <p:spPr>
          <a:xfrm>
            <a:off x="3218161" y="3911038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DIN Condensed" pitchFamily="2" charset="0"/>
              </a:rPr>
              <a:t>DATEN</a:t>
            </a:r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3F8C7650-5C2A-2147-86ED-0368CD40E561}"/>
              </a:ext>
            </a:extLst>
          </p:cNvPr>
          <p:cNvSpPr/>
          <p:nvPr/>
        </p:nvSpPr>
        <p:spPr>
          <a:xfrm rot="4643161">
            <a:off x="5864323" y="2042777"/>
            <a:ext cx="2979035" cy="2379254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F7B212D0-335C-7942-AB3C-DF56ED2E9E8B}"/>
              </a:ext>
            </a:extLst>
          </p:cNvPr>
          <p:cNvSpPr/>
          <p:nvPr/>
        </p:nvSpPr>
        <p:spPr>
          <a:xfrm rot="11713255">
            <a:off x="3980927" y="3296292"/>
            <a:ext cx="2979035" cy="2379254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D43E9517-E4C9-AD4E-87F8-A191524081CE}"/>
              </a:ext>
            </a:extLst>
          </p:cNvPr>
          <p:cNvSpPr/>
          <p:nvPr/>
        </p:nvSpPr>
        <p:spPr>
          <a:xfrm rot="18976721">
            <a:off x="3826962" y="1021382"/>
            <a:ext cx="2979035" cy="2379254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7192F87C-D216-EA4C-8233-53CDFA62D3BD}"/>
              </a:ext>
            </a:extLst>
          </p:cNvPr>
          <p:cNvSpPr/>
          <p:nvPr/>
        </p:nvSpPr>
        <p:spPr>
          <a:xfrm rot="1117123">
            <a:off x="4278053" y="829978"/>
            <a:ext cx="4017442" cy="2779815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F31BF32B-73B7-1E4B-903B-72E7DAB3BEDF}"/>
              </a:ext>
            </a:extLst>
          </p:cNvPr>
          <p:cNvSpPr/>
          <p:nvPr/>
        </p:nvSpPr>
        <p:spPr>
          <a:xfrm rot="8289589">
            <a:off x="4871900" y="2693855"/>
            <a:ext cx="4017442" cy="2779815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E8EDFFE5-2127-2F47-945D-29F09576D66D}"/>
              </a:ext>
            </a:extLst>
          </p:cNvPr>
          <p:cNvSpPr/>
          <p:nvPr/>
        </p:nvSpPr>
        <p:spPr>
          <a:xfrm rot="15395060">
            <a:off x="2985568" y="2240316"/>
            <a:ext cx="4017442" cy="2779815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>
            <a:extLst>
              <a:ext uri="{FF2B5EF4-FFF2-40B4-BE49-F238E27FC236}">
                <a16:creationId xmlns:a16="http://schemas.microsoft.com/office/drawing/2014/main" id="{52ECEC11-7E72-E94C-BC86-F2008A77259A}"/>
              </a:ext>
            </a:extLst>
          </p:cNvPr>
          <p:cNvSpPr/>
          <p:nvPr/>
        </p:nvSpPr>
        <p:spPr>
          <a:xfrm rot="10800000">
            <a:off x="3991212" y="543726"/>
            <a:ext cx="1692000" cy="1702760"/>
          </a:xfrm>
          <a:prstGeom prst="arc">
            <a:avLst>
              <a:gd name="adj1" fmla="val 16600460"/>
              <a:gd name="adj2" fmla="val 5597671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FCBD8EBC-F411-5143-92A1-0F13ADD6DCA9}"/>
              </a:ext>
            </a:extLst>
          </p:cNvPr>
          <p:cNvSpPr/>
          <p:nvPr/>
        </p:nvSpPr>
        <p:spPr>
          <a:xfrm rot="10800000">
            <a:off x="1880843" y="593070"/>
            <a:ext cx="1692000" cy="1692000"/>
          </a:xfrm>
          <a:prstGeom prst="arc">
            <a:avLst>
              <a:gd name="adj1" fmla="val 16600460"/>
              <a:gd name="adj2" fmla="val 624117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E949A5EA-BF85-A84E-BDC0-B0A1C344B086}"/>
              </a:ext>
            </a:extLst>
          </p:cNvPr>
          <p:cNvSpPr/>
          <p:nvPr/>
        </p:nvSpPr>
        <p:spPr>
          <a:xfrm rot="10800000">
            <a:off x="6133855" y="543726"/>
            <a:ext cx="1692000" cy="1707208"/>
          </a:xfrm>
          <a:prstGeom prst="arc">
            <a:avLst>
              <a:gd name="adj1" fmla="val 16600460"/>
              <a:gd name="adj2" fmla="val 5960609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371B150A-5A39-164D-9C91-685533462549}"/>
              </a:ext>
            </a:extLst>
          </p:cNvPr>
          <p:cNvSpPr/>
          <p:nvPr/>
        </p:nvSpPr>
        <p:spPr>
          <a:xfrm rot="10800000">
            <a:off x="8233466" y="517525"/>
            <a:ext cx="1692000" cy="1727097"/>
          </a:xfrm>
          <a:prstGeom prst="arc">
            <a:avLst>
              <a:gd name="adj1" fmla="val 16600460"/>
              <a:gd name="adj2" fmla="val 5868260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5224CA9F-4C91-874D-AEA6-3BB8B37F6E81}"/>
              </a:ext>
            </a:extLst>
          </p:cNvPr>
          <p:cNvSpPr/>
          <p:nvPr/>
        </p:nvSpPr>
        <p:spPr>
          <a:xfrm>
            <a:off x="744827" y="953037"/>
            <a:ext cx="10728101" cy="1030309"/>
          </a:xfrm>
          <a:custGeom>
            <a:avLst/>
            <a:gdLst>
              <a:gd name="connsiteX0" fmla="*/ 0 w 10728101"/>
              <a:gd name="connsiteY0" fmla="*/ 231819 h 1030309"/>
              <a:gd name="connsiteX1" fmla="*/ 0 w 10728101"/>
              <a:gd name="connsiteY1" fmla="*/ 798490 h 1030309"/>
              <a:gd name="connsiteX2" fmla="*/ 9890974 w 10728101"/>
              <a:gd name="connsiteY2" fmla="*/ 914400 h 1030309"/>
              <a:gd name="connsiteX3" fmla="*/ 9890974 w 10728101"/>
              <a:gd name="connsiteY3" fmla="*/ 1030309 h 1030309"/>
              <a:gd name="connsiteX4" fmla="*/ 10728101 w 10728101"/>
              <a:gd name="connsiteY4" fmla="*/ 502276 h 1030309"/>
              <a:gd name="connsiteX5" fmla="*/ 9878095 w 10728101"/>
              <a:gd name="connsiteY5" fmla="*/ 0 h 1030309"/>
              <a:gd name="connsiteX6" fmla="*/ 9878095 w 10728101"/>
              <a:gd name="connsiteY6" fmla="*/ 115909 h 1030309"/>
              <a:gd name="connsiteX7" fmla="*/ 0 w 10728101"/>
              <a:gd name="connsiteY7" fmla="*/ 231819 h 103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8101" h="1030309">
                <a:moveTo>
                  <a:pt x="0" y="231819"/>
                </a:moveTo>
                <a:lnTo>
                  <a:pt x="0" y="798490"/>
                </a:lnTo>
                <a:lnTo>
                  <a:pt x="9890974" y="914400"/>
                </a:lnTo>
                <a:lnTo>
                  <a:pt x="9890974" y="1030309"/>
                </a:lnTo>
                <a:lnTo>
                  <a:pt x="10728101" y="502276"/>
                </a:lnTo>
                <a:lnTo>
                  <a:pt x="9878095" y="0"/>
                </a:lnTo>
                <a:lnTo>
                  <a:pt x="9878095" y="115909"/>
                </a:lnTo>
                <a:lnTo>
                  <a:pt x="0" y="231819"/>
                </a:lnTo>
                <a:close/>
              </a:path>
            </a:pathLst>
          </a:custGeom>
          <a:gradFill flip="none" rotWithShape="1">
            <a:gsLst>
              <a:gs pos="8400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A91DCF-DF94-2146-8EE9-57ED67DEDEF2}"/>
              </a:ext>
            </a:extLst>
          </p:cNvPr>
          <p:cNvSpPr txBox="1"/>
          <p:nvPr/>
        </p:nvSpPr>
        <p:spPr>
          <a:xfrm>
            <a:off x="1998843" y="1242911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EINBLICK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01D883-E1A4-A741-A942-2B951F825ACD}"/>
              </a:ext>
            </a:extLst>
          </p:cNvPr>
          <p:cNvSpPr txBox="1"/>
          <p:nvPr/>
        </p:nvSpPr>
        <p:spPr>
          <a:xfrm>
            <a:off x="4157729" y="1239209"/>
            <a:ext cx="1485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PROBLEM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2B6BDE-BA55-1F45-811B-C3C25DF3F9EB}"/>
              </a:ext>
            </a:extLst>
          </p:cNvPr>
          <p:cNvSpPr txBox="1"/>
          <p:nvPr/>
        </p:nvSpPr>
        <p:spPr>
          <a:xfrm>
            <a:off x="6199789" y="1239209"/>
            <a:ext cx="152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ERGEBNIS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056299-52C4-1240-8881-3973D60D9E7E}"/>
              </a:ext>
            </a:extLst>
          </p:cNvPr>
          <p:cNvSpPr txBox="1"/>
          <p:nvPr/>
        </p:nvSpPr>
        <p:spPr>
          <a:xfrm>
            <a:off x="8399930" y="1114248"/>
            <a:ext cx="150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BUSINESS</a:t>
            </a:r>
          </a:p>
          <a:p>
            <a:pPr algn="ctr"/>
            <a:r>
              <a:rPr lang="en-US" sz="2000" spc="300" dirty="0"/>
              <a:t>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56F8F6-09B6-7B48-8F92-9A5D985B1160}"/>
              </a:ext>
            </a:extLst>
          </p:cNvPr>
          <p:cNvSpPr txBox="1"/>
          <p:nvPr/>
        </p:nvSpPr>
        <p:spPr>
          <a:xfrm>
            <a:off x="10091316" y="126813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SKALIEREN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4F678CC9-BFBE-AA42-9DCC-73D7BE95800F}"/>
              </a:ext>
            </a:extLst>
          </p:cNvPr>
          <p:cNvSpPr/>
          <p:nvPr/>
        </p:nvSpPr>
        <p:spPr>
          <a:xfrm>
            <a:off x="1914861" y="593070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4BD98059-3583-0045-92AA-754DACB81FB9}"/>
              </a:ext>
            </a:extLst>
          </p:cNvPr>
          <p:cNvSpPr/>
          <p:nvPr/>
        </p:nvSpPr>
        <p:spPr>
          <a:xfrm rot="16027187">
            <a:off x="673660" y="-748397"/>
            <a:ext cx="1597306" cy="3975212"/>
          </a:xfrm>
          <a:prstGeom prst="arc">
            <a:avLst>
              <a:gd name="adj1" fmla="val 20873785"/>
              <a:gd name="adj2" fmla="val 4735321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6ED814DE-A499-5F4A-96C7-AA0E6F7FB43D}"/>
              </a:ext>
            </a:extLst>
          </p:cNvPr>
          <p:cNvSpPr/>
          <p:nvPr/>
        </p:nvSpPr>
        <p:spPr>
          <a:xfrm rot="16027187">
            <a:off x="3071462" y="-797771"/>
            <a:ext cx="1205975" cy="3667667"/>
          </a:xfrm>
          <a:prstGeom prst="arc">
            <a:avLst>
              <a:gd name="adj1" fmla="val 17721116"/>
              <a:gd name="adj2" fmla="val 506261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13492B31-2C38-4A47-9F71-BA48578B67C1}"/>
              </a:ext>
            </a:extLst>
          </p:cNvPr>
          <p:cNvSpPr/>
          <p:nvPr/>
        </p:nvSpPr>
        <p:spPr>
          <a:xfrm>
            <a:off x="4025230" y="576002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3C52710A-2AB2-D04A-8667-D48DFFA7F48A}"/>
              </a:ext>
            </a:extLst>
          </p:cNvPr>
          <p:cNvSpPr/>
          <p:nvPr/>
        </p:nvSpPr>
        <p:spPr>
          <a:xfrm rot="16027187">
            <a:off x="5181831" y="-814839"/>
            <a:ext cx="1205975" cy="3667667"/>
          </a:xfrm>
          <a:prstGeom prst="arc">
            <a:avLst>
              <a:gd name="adj1" fmla="val 18104843"/>
              <a:gd name="adj2" fmla="val 506261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D1AE2B3F-9785-C14A-8C7F-848940C558A5}"/>
              </a:ext>
            </a:extLst>
          </p:cNvPr>
          <p:cNvSpPr/>
          <p:nvPr/>
        </p:nvSpPr>
        <p:spPr>
          <a:xfrm>
            <a:off x="6167873" y="580450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E0AB9660-75C6-3B4B-8650-1CC92EE5D20C}"/>
              </a:ext>
            </a:extLst>
          </p:cNvPr>
          <p:cNvSpPr/>
          <p:nvPr/>
        </p:nvSpPr>
        <p:spPr>
          <a:xfrm rot="16027187">
            <a:off x="7324474" y="-810391"/>
            <a:ext cx="1205975" cy="3667667"/>
          </a:xfrm>
          <a:prstGeom prst="arc">
            <a:avLst>
              <a:gd name="adj1" fmla="val 18047879"/>
              <a:gd name="adj2" fmla="val 5062615"/>
            </a:avLst>
          </a:prstGeom>
          <a:ln w="107950" cap="rnd">
            <a:solidFill>
              <a:schemeClr val="bg2">
                <a:lumMod val="50000"/>
              </a:schemeClr>
            </a:solidFill>
            <a:round/>
            <a:tailEnd type="stealth" w="med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116466AE-E889-014B-8480-7821FCD5EF32}"/>
              </a:ext>
            </a:extLst>
          </p:cNvPr>
          <p:cNvSpPr/>
          <p:nvPr/>
        </p:nvSpPr>
        <p:spPr>
          <a:xfrm>
            <a:off x="8267484" y="584898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ogen 24">
            <a:extLst>
              <a:ext uri="{FF2B5EF4-FFF2-40B4-BE49-F238E27FC236}">
                <a16:creationId xmlns:a16="http://schemas.microsoft.com/office/drawing/2014/main" id="{66D82890-8EC5-8A47-B1B5-0DD7A21BB93F}"/>
              </a:ext>
            </a:extLst>
          </p:cNvPr>
          <p:cNvSpPr/>
          <p:nvPr/>
        </p:nvSpPr>
        <p:spPr>
          <a:xfrm rot="16200000">
            <a:off x="9302944" y="-783453"/>
            <a:ext cx="1205975" cy="3667667"/>
          </a:xfrm>
          <a:prstGeom prst="arc">
            <a:avLst>
              <a:gd name="adj1" fmla="val 18194769"/>
              <a:gd name="adj2" fmla="val 2837171"/>
            </a:avLst>
          </a:prstGeom>
          <a:ln w="107950" cap="rnd">
            <a:solidFill>
              <a:schemeClr val="bg2">
                <a:lumMod val="50000"/>
              </a:schemeClr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85DE4388-AE75-1945-B459-45ADAC1BA8FE}"/>
              </a:ext>
            </a:extLst>
          </p:cNvPr>
          <p:cNvSpPr/>
          <p:nvPr/>
        </p:nvSpPr>
        <p:spPr>
          <a:xfrm>
            <a:off x="1719072" y="2324612"/>
            <a:ext cx="3023616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DIN Condensed" pitchFamily="2" charset="0"/>
              </a:rPr>
              <a:t>Creativity &amp; Ideation</a:t>
            </a:r>
            <a:endParaRPr lang="en-US" dirty="0">
              <a:solidFill>
                <a:schemeClr val="tx1"/>
              </a:solidFill>
              <a:latin typeface="DIN Condensed" pitchFamily="2" charset="0"/>
            </a:endParaRP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56ACC5D6-B7EE-1F47-9B4D-366A6902DDD9}"/>
              </a:ext>
            </a:extLst>
          </p:cNvPr>
          <p:cNvSpPr/>
          <p:nvPr/>
        </p:nvSpPr>
        <p:spPr>
          <a:xfrm>
            <a:off x="2513422" y="2966850"/>
            <a:ext cx="4045874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Open Innovation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9CA3BFDA-A175-E34D-AEFA-922B2269F507}"/>
              </a:ext>
            </a:extLst>
          </p:cNvPr>
          <p:cNvSpPr/>
          <p:nvPr/>
        </p:nvSpPr>
        <p:spPr>
          <a:xfrm>
            <a:off x="2760860" y="3609088"/>
            <a:ext cx="5208015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Design Thinking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B2DE35B0-DD14-D049-A835-821D2BFEC9CB}"/>
              </a:ext>
            </a:extLst>
          </p:cNvPr>
          <p:cNvSpPr/>
          <p:nvPr/>
        </p:nvSpPr>
        <p:spPr>
          <a:xfrm>
            <a:off x="3923001" y="4251326"/>
            <a:ext cx="4045874" cy="6461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Sprint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B39D194C-9FAC-1B44-89D9-C489C7E4EAB0}"/>
              </a:ext>
            </a:extLst>
          </p:cNvPr>
          <p:cNvSpPr/>
          <p:nvPr/>
        </p:nvSpPr>
        <p:spPr>
          <a:xfrm>
            <a:off x="6096000" y="4893564"/>
            <a:ext cx="1729855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Agile Software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DD9BBDEC-B5E0-5D4A-B138-F1F07F3272FA}"/>
              </a:ext>
            </a:extLst>
          </p:cNvPr>
          <p:cNvSpPr/>
          <p:nvPr/>
        </p:nvSpPr>
        <p:spPr>
          <a:xfrm>
            <a:off x="6097863" y="5535802"/>
            <a:ext cx="2985177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Lean Startup</a:t>
            </a:r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82968969-CFAE-A844-9E2F-129D1BDE349D}"/>
              </a:ext>
            </a:extLst>
          </p:cNvPr>
          <p:cNvSpPr/>
          <p:nvPr/>
        </p:nvSpPr>
        <p:spPr>
          <a:xfrm>
            <a:off x="7388352" y="6178040"/>
            <a:ext cx="3316224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400441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>
            <a:extLst>
              <a:ext uri="{FF2B5EF4-FFF2-40B4-BE49-F238E27FC236}">
                <a16:creationId xmlns:a16="http://schemas.microsoft.com/office/drawing/2014/main" id="{52ECEC11-7E72-E94C-BC86-F2008A77259A}"/>
              </a:ext>
            </a:extLst>
          </p:cNvPr>
          <p:cNvSpPr/>
          <p:nvPr/>
        </p:nvSpPr>
        <p:spPr>
          <a:xfrm rot="10800000">
            <a:off x="3991212" y="543726"/>
            <a:ext cx="1692000" cy="1702760"/>
          </a:xfrm>
          <a:prstGeom prst="arc">
            <a:avLst>
              <a:gd name="adj1" fmla="val 16600460"/>
              <a:gd name="adj2" fmla="val 5597671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FCBD8EBC-F411-5143-92A1-0F13ADD6DCA9}"/>
              </a:ext>
            </a:extLst>
          </p:cNvPr>
          <p:cNvSpPr/>
          <p:nvPr/>
        </p:nvSpPr>
        <p:spPr>
          <a:xfrm rot="10800000">
            <a:off x="1880843" y="593070"/>
            <a:ext cx="1692000" cy="1692000"/>
          </a:xfrm>
          <a:prstGeom prst="arc">
            <a:avLst>
              <a:gd name="adj1" fmla="val 16600460"/>
              <a:gd name="adj2" fmla="val 624117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E949A5EA-BF85-A84E-BDC0-B0A1C344B086}"/>
              </a:ext>
            </a:extLst>
          </p:cNvPr>
          <p:cNvSpPr/>
          <p:nvPr/>
        </p:nvSpPr>
        <p:spPr>
          <a:xfrm rot="10800000">
            <a:off x="6133855" y="543726"/>
            <a:ext cx="1692000" cy="1707208"/>
          </a:xfrm>
          <a:prstGeom prst="arc">
            <a:avLst>
              <a:gd name="adj1" fmla="val 16600460"/>
              <a:gd name="adj2" fmla="val 5960609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371B150A-5A39-164D-9C91-685533462549}"/>
              </a:ext>
            </a:extLst>
          </p:cNvPr>
          <p:cNvSpPr/>
          <p:nvPr/>
        </p:nvSpPr>
        <p:spPr>
          <a:xfrm rot="10800000">
            <a:off x="8233466" y="517525"/>
            <a:ext cx="1692000" cy="1727097"/>
          </a:xfrm>
          <a:prstGeom prst="arc">
            <a:avLst>
              <a:gd name="adj1" fmla="val 16600460"/>
              <a:gd name="adj2" fmla="val 5868260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5224CA9F-4C91-874D-AEA6-3BB8B37F6E81}"/>
              </a:ext>
            </a:extLst>
          </p:cNvPr>
          <p:cNvSpPr/>
          <p:nvPr/>
        </p:nvSpPr>
        <p:spPr>
          <a:xfrm>
            <a:off x="744827" y="953037"/>
            <a:ext cx="10728101" cy="1030309"/>
          </a:xfrm>
          <a:custGeom>
            <a:avLst/>
            <a:gdLst>
              <a:gd name="connsiteX0" fmla="*/ 0 w 10728101"/>
              <a:gd name="connsiteY0" fmla="*/ 231819 h 1030309"/>
              <a:gd name="connsiteX1" fmla="*/ 0 w 10728101"/>
              <a:gd name="connsiteY1" fmla="*/ 798490 h 1030309"/>
              <a:gd name="connsiteX2" fmla="*/ 9890974 w 10728101"/>
              <a:gd name="connsiteY2" fmla="*/ 914400 h 1030309"/>
              <a:gd name="connsiteX3" fmla="*/ 9890974 w 10728101"/>
              <a:gd name="connsiteY3" fmla="*/ 1030309 h 1030309"/>
              <a:gd name="connsiteX4" fmla="*/ 10728101 w 10728101"/>
              <a:gd name="connsiteY4" fmla="*/ 502276 h 1030309"/>
              <a:gd name="connsiteX5" fmla="*/ 9878095 w 10728101"/>
              <a:gd name="connsiteY5" fmla="*/ 0 h 1030309"/>
              <a:gd name="connsiteX6" fmla="*/ 9878095 w 10728101"/>
              <a:gd name="connsiteY6" fmla="*/ 115909 h 1030309"/>
              <a:gd name="connsiteX7" fmla="*/ 0 w 10728101"/>
              <a:gd name="connsiteY7" fmla="*/ 231819 h 103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8101" h="1030309">
                <a:moveTo>
                  <a:pt x="0" y="231819"/>
                </a:moveTo>
                <a:lnTo>
                  <a:pt x="0" y="798490"/>
                </a:lnTo>
                <a:lnTo>
                  <a:pt x="9890974" y="914400"/>
                </a:lnTo>
                <a:lnTo>
                  <a:pt x="9890974" y="1030309"/>
                </a:lnTo>
                <a:lnTo>
                  <a:pt x="10728101" y="502276"/>
                </a:lnTo>
                <a:lnTo>
                  <a:pt x="9878095" y="0"/>
                </a:lnTo>
                <a:lnTo>
                  <a:pt x="9878095" y="115909"/>
                </a:lnTo>
                <a:lnTo>
                  <a:pt x="0" y="231819"/>
                </a:lnTo>
                <a:close/>
              </a:path>
            </a:pathLst>
          </a:custGeom>
          <a:gradFill flip="none" rotWithShape="1">
            <a:gsLst>
              <a:gs pos="8400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A91DCF-DF94-2146-8EE9-57ED67DEDEF2}"/>
              </a:ext>
            </a:extLst>
          </p:cNvPr>
          <p:cNvSpPr txBox="1"/>
          <p:nvPr/>
        </p:nvSpPr>
        <p:spPr>
          <a:xfrm>
            <a:off x="1998843" y="1242911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EINBLICK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01D883-E1A4-A741-A942-2B951F825ACD}"/>
              </a:ext>
            </a:extLst>
          </p:cNvPr>
          <p:cNvSpPr txBox="1"/>
          <p:nvPr/>
        </p:nvSpPr>
        <p:spPr>
          <a:xfrm>
            <a:off x="4157729" y="1239209"/>
            <a:ext cx="1485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PROBLEM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2B6BDE-BA55-1F45-811B-C3C25DF3F9EB}"/>
              </a:ext>
            </a:extLst>
          </p:cNvPr>
          <p:cNvSpPr txBox="1"/>
          <p:nvPr/>
        </p:nvSpPr>
        <p:spPr>
          <a:xfrm>
            <a:off x="6199789" y="1239209"/>
            <a:ext cx="152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ERGEBNIS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056299-52C4-1240-8881-3973D60D9E7E}"/>
              </a:ext>
            </a:extLst>
          </p:cNvPr>
          <p:cNvSpPr txBox="1"/>
          <p:nvPr/>
        </p:nvSpPr>
        <p:spPr>
          <a:xfrm>
            <a:off x="8399930" y="1114248"/>
            <a:ext cx="150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BUSINESS</a:t>
            </a:r>
          </a:p>
          <a:p>
            <a:pPr algn="ctr"/>
            <a:r>
              <a:rPr lang="en-US" sz="2000" spc="300" dirty="0"/>
              <a:t>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56F8F6-09B6-7B48-8F92-9A5D985B1160}"/>
              </a:ext>
            </a:extLst>
          </p:cNvPr>
          <p:cNvSpPr txBox="1"/>
          <p:nvPr/>
        </p:nvSpPr>
        <p:spPr>
          <a:xfrm>
            <a:off x="10091316" y="126813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SKALIEREN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4F678CC9-BFBE-AA42-9DCC-73D7BE95800F}"/>
              </a:ext>
            </a:extLst>
          </p:cNvPr>
          <p:cNvSpPr/>
          <p:nvPr/>
        </p:nvSpPr>
        <p:spPr>
          <a:xfrm>
            <a:off x="1914861" y="593070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4BD98059-3583-0045-92AA-754DACB81FB9}"/>
              </a:ext>
            </a:extLst>
          </p:cNvPr>
          <p:cNvSpPr/>
          <p:nvPr/>
        </p:nvSpPr>
        <p:spPr>
          <a:xfrm rot="16027187">
            <a:off x="673660" y="-748397"/>
            <a:ext cx="1597306" cy="3975212"/>
          </a:xfrm>
          <a:prstGeom prst="arc">
            <a:avLst>
              <a:gd name="adj1" fmla="val 20873785"/>
              <a:gd name="adj2" fmla="val 4735321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6ED814DE-A499-5F4A-96C7-AA0E6F7FB43D}"/>
              </a:ext>
            </a:extLst>
          </p:cNvPr>
          <p:cNvSpPr/>
          <p:nvPr/>
        </p:nvSpPr>
        <p:spPr>
          <a:xfrm rot="16027187">
            <a:off x="3071462" y="-797771"/>
            <a:ext cx="1205975" cy="3667667"/>
          </a:xfrm>
          <a:prstGeom prst="arc">
            <a:avLst>
              <a:gd name="adj1" fmla="val 17721116"/>
              <a:gd name="adj2" fmla="val 506261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13492B31-2C38-4A47-9F71-BA48578B67C1}"/>
              </a:ext>
            </a:extLst>
          </p:cNvPr>
          <p:cNvSpPr/>
          <p:nvPr/>
        </p:nvSpPr>
        <p:spPr>
          <a:xfrm>
            <a:off x="4025230" y="576002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3C52710A-2AB2-D04A-8667-D48DFFA7F48A}"/>
              </a:ext>
            </a:extLst>
          </p:cNvPr>
          <p:cNvSpPr/>
          <p:nvPr/>
        </p:nvSpPr>
        <p:spPr>
          <a:xfrm rot="16027187">
            <a:off x="5181831" y="-814839"/>
            <a:ext cx="1205975" cy="3667667"/>
          </a:xfrm>
          <a:prstGeom prst="arc">
            <a:avLst>
              <a:gd name="adj1" fmla="val 18104843"/>
              <a:gd name="adj2" fmla="val 506261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D1AE2B3F-9785-C14A-8C7F-848940C558A5}"/>
              </a:ext>
            </a:extLst>
          </p:cNvPr>
          <p:cNvSpPr/>
          <p:nvPr/>
        </p:nvSpPr>
        <p:spPr>
          <a:xfrm>
            <a:off x="6167873" y="580450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E0AB9660-75C6-3B4B-8650-1CC92EE5D20C}"/>
              </a:ext>
            </a:extLst>
          </p:cNvPr>
          <p:cNvSpPr/>
          <p:nvPr/>
        </p:nvSpPr>
        <p:spPr>
          <a:xfrm rot="16027187">
            <a:off x="7324474" y="-810391"/>
            <a:ext cx="1205975" cy="3667667"/>
          </a:xfrm>
          <a:prstGeom prst="arc">
            <a:avLst>
              <a:gd name="adj1" fmla="val 18047879"/>
              <a:gd name="adj2" fmla="val 5062615"/>
            </a:avLst>
          </a:prstGeom>
          <a:ln w="107950" cap="rnd">
            <a:solidFill>
              <a:schemeClr val="bg2">
                <a:lumMod val="50000"/>
              </a:schemeClr>
            </a:solidFill>
            <a:round/>
            <a:tailEnd type="stealth" w="med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116466AE-E889-014B-8480-7821FCD5EF32}"/>
              </a:ext>
            </a:extLst>
          </p:cNvPr>
          <p:cNvSpPr/>
          <p:nvPr/>
        </p:nvSpPr>
        <p:spPr>
          <a:xfrm>
            <a:off x="8267484" y="584898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ogen 24">
            <a:extLst>
              <a:ext uri="{FF2B5EF4-FFF2-40B4-BE49-F238E27FC236}">
                <a16:creationId xmlns:a16="http://schemas.microsoft.com/office/drawing/2014/main" id="{66D82890-8EC5-8A47-B1B5-0DD7A21BB93F}"/>
              </a:ext>
            </a:extLst>
          </p:cNvPr>
          <p:cNvSpPr/>
          <p:nvPr/>
        </p:nvSpPr>
        <p:spPr>
          <a:xfrm rot="16200000">
            <a:off x="9302944" y="-783453"/>
            <a:ext cx="1205975" cy="3667667"/>
          </a:xfrm>
          <a:prstGeom prst="arc">
            <a:avLst>
              <a:gd name="adj1" fmla="val 18194769"/>
              <a:gd name="adj2" fmla="val 2837171"/>
            </a:avLst>
          </a:prstGeom>
          <a:ln w="107950" cap="rnd">
            <a:solidFill>
              <a:schemeClr val="bg2">
                <a:lumMod val="50000"/>
              </a:schemeClr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85DE4388-AE75-1945-B459-45ADAC1BA8FE}"/>
              </a:ext>
            </a:extLst>
          </p:cNvPr>
          <p:cNvSpPr/>
          <p:nvPr/>
        </p:nvSpPr>
        <p:spPr>
          <a:xfrm>
            <a:off x="1719072" y="2324612"/>
            <a:ext cx="3023616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DIN Condensed" pitchFamily="2" charset="0"/>
              </a:rPr>
              <a:t>Creativity &amp; Ideation</a:t>
            </a:r>
            <a:endParaRPr lang="en-US" dirty="0">
              <a:solidFill>
                <a:schemeClr val="tx1"/>
              </a:solidFill>
              <a:latin typeface="DIN Condensed" pitchFamily="2" charset="0"/>
            </a:endParaRP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56ACC5D6-B7EE-1F47-9B4D-366A6902DDD9}"/>
              </a:ext>
            </a:extLst>
          </p:cNvPr>
          <p:cNvSpPr/>
          <p:nvPr/>
        </p:nvSpPr>
        <p:spPr>
          <a:xfrm>
            <a:off x="2513422" y="2966850"/>
            <a:ext cx="4045874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Open Innovation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9CA3BFDA-A175-E34D-AEFA-922B2269F507}"/>
              </a:ext>
            </a:extLst>
          </p:cNvPr>
          <p:cNvSpPr/>
          <p:nvPr/>
        </p:nvSpPr>
        <p:spPr>
          <a:xfrm>
            <a:off x="2760860" y="3609088"/>
            <a:ext cx="5208015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Design Thinking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B2DE35B0-DD14-D049-A835-821D2BFEC9CB}"/>
              </a:ext>
            </a:extLst>
          </p:cNvPr>
          <p:cNvSpPr/>
          <p:nvPr/>
        </p:nvSpPr>
        <p:spPr>
          <a:xfrm>
            <a:off x="3923001" y="4251326"/>
            <a:ext cx="4045874" cy="64617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Sprint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B39D194C-9FAC-1B44-89D9-C489C7E4EAB0}"/>
              </a:ext>
            </a:extLst>
          </p:cNvPr>
          <p:cNvSpPr/>
          <p:nvPr/>
        </p:nvSpPr>
        <p:spPr>
          <a:xfrm>
            <a:off x="6096000" y="4893564"/>
            <a:ext cx="1729855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Agile Software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DD9BBDEC-B5E0-5D4A-B138-F1F07F3272FA}"/>
              </a:ext>
            </a:extLst>
          </p:cNvPr>
          <p:cNvSpPr/>
          <p:nvPr/>
        </p:nvSpPr>
        <p:spPr>
          <a:xfrm>
            <a:off x="6097863" y="5535802"/>
            <a:ext cx="2985177" cy="64617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Lean Startup</a:t>
            </a:r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82968969-CFAE-A844-9E2F-129D1BDE349D}"/>
              </a:ext>
            </a:extLst>
          </p:cNvPr>
          <p:cNvSpPr/>
          <p:nvPr/>
        </p:nvSpPr>
        <p:spPr>
          <a:xfrm>
            <a:off x="7388352" y="6178040"/>
            <a:ext cx="3316224" cy="64617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114798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9D3B25-F68B-2A47-BC51-573320DD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6" y="0"/>
            <a:ext cx="9309088" cy="68621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FE7BC0F-F50A-6342-8016-789AC66C3474}"/>
              </a:ext>
            </a:extLst>
          </p:cNvPr>
          <p:cNvSpPr/>
          <p:nvPr/>
        </p:nvSpPr>
        <p:spPr>
          <a:xfrm>
            <a:off x="8107680" y="353568"/>
            <a:ext cx="1633728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7D8ACD-3183-C245-A995-693A5E91D7A6}"/>
              </a:ext>
            </a:extLst>
          </p:cNvPr>
          <p:cNvSpPr/>
          <p:nvPr/>
        </p:nvSpPr>
        <p:spPr>
          <a:xfrm>
            <a:off x="9198864" y="1847088"/>
            <a:ext cx="1633728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E7C0C2-E429-CA49-BD67-F49E6085C8D1}"/>
              </a:ext>
            </a:extLst>
          </p:cNvPr>
          <p:cNvSpPr/>
          <p:nvPr/>
        </p:nvSpPr>
        <p:spPr>
          <a:xfrm>
            <a:off x="9326880" y="5791200"/>
            <a:ext cx="1036320" cy="23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09474A-6594-4744-901F-B2553E9708D8}"/>
              </a:ext>
            </a:extLst>
          </p:cNvPr>
          <p:cNvSpPr/>
          <p:nvPr/>
        </p:nvSpPr>
        <p:spPr>
          <a:xfrm>
            <a:off x="7723632" y="6022848"/>
            <a:ext cx="1215904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79D0F8-84EF-7548-B1CC-DFC9A015D508}"/>
              </a:ext>
            </a:extLst>
          </p:cNvPr>
          <p:cNvSpPr/>
          <p:nvPr/>
        </p:nvSpPr>
        <p:spPr>
          <a:xfrm>
            <a:off x="1359408" y="5699760"/>
            <a:ext cx="1215904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BE9D016-7D7D-C642-9473-1F2288ED6D5B}"/>
              </a:ext>
            </a:extLst>
          </p:cNvPr>
          <p:cNvSpPr/>
          <p:nvPr/>
        </p:nvSpPr>
        <p:spPr>
          <a:xfrm>
            <a:off x="2575312" y="353568"/>
            <a:ext cx="1215904" cy="481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66B77E-FDE4-B54E-AE8F-82E3E1A66614}"/>
              </a:ext>
            </a:extLst>
          </p:cNvPr>
          <p:cNvSpPr/>
          <p:nvPr/>
        </p:nvSpPr>
        <p:spPr>
          <a:xfrm>
            <a:off x="1359408" y="1883664"/>
            <a:ext cx="1215904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E6447D-28DA-0E41-9A44-24E5C4FFB9F2}"/>
              </a:ext>
            </a:extLst>
          </p:cNvPr>
          <p:cNvSpPr/>
          <p:nvPr/>
        </p:nvSpPr>
        <p:spPr>
          <a:xfrm>
            <a:off x="1359408" y="-1932432"/>
            <a:ext cx="1215904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65C9D2-7E19-484B-BB1B-3F9BD4EE59AB}"/>
              </a:ext>
            </a:extLst>
          </p:cNvPr>
          <p:cNvSpPr/>
          <p:nvPr/>
        </p:nvSpPr>
        <p:spPr>
          <a:xfrm>
            <a:off x="5200296" y="234696"/>
            <a:ext cx="1633728" cy="71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7880AAD-93A6-124B-8D0D-AAD7FF45D641}"/>
              </a:ext>
            </a:extLst>
          </p:cNvPr>
          <p:cNvSpPr/>
          <p:nvPr/>
        </p:nvSpPr>
        <p:spPr>
          <a:xfrm>
            <a:off x="2688336" y="6022848"/>
            <a:ext cx="1215904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29C509-42E3-854C-92DF-9866D3999522}"/>
              </a:ext>
            </a:extLst>
          </p:cNvPr>
          <p:cNvSpPr/>
          <p:nvPr/>
        </p:nvSpPr>
        <p:spPr>
          <a:xfrm>
            <a:off x="3218688" y="5699760"/>
            <a:ext cx="798576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FA7CD1-9DD4-2D4A-B841-5C4FB94709BE}"/>
              </a:ext>
            </a:extLst>
          </p:cNvPr>
          <p:cNvSpPr txBox="1"/>
          <p:nvPr/>
        </p:nvSpPr>
        <p:spPr>
          <a:xfrm>
            <a:off x="8107680" y="637770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Kundenbeziehungen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2DA798-6AC0-F741-A29A-C7D0DBB71C22}"/>
              </a:ext>
            </a:extLst>
          </p:cNvPr>
          <p:cNvSpPr txBox="1"/>
          <p:nvPr/>
        </p:nvSpPr>
        <p:spPr>
          <a:xfrm>
            <a:off x="9326880" y="2218944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Kundensegmente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81D4D2-56DC-1040-B2F2-4CA7E6DD488A}"/>
              </a:ext>
            </a:extLst>
          </p:cNvPr>
          <p:cNvSpPr txBox="1"/>
          <p:nvPr/>
        </p:nvSpPr>
        <p:spPr>
          <a:xfrm>
            <a:off x="9326880" y="5724144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Einnahmequellen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DA3A27-1214-EB4E-8E54-29A2FF17B641}"/>
              </a:ext>
            </a:extLst>
          </p:cNvPr>
          <p:cNvSpPr txBox="1"/>
          <p:nvPr/>
        </p:nvSpPr>
        <p:spPr>
          <a:xfrm>
            <a:off x="7723632" y="6036302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Kanäle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482FA48-DBD6-7846-98AF-CC8B9433D0E4}"/>
              </a:ext>
            </a:extLst>
          </p:cNvPr>
          <p:cNvSpPr txBox="1"/>
          <p:nvPr/>
        </p:nvSpPr>
        <p:spPr>
          <a:xfrm>
            <a:off x="1516008" y="1930976"/>
            <a:ext cx="121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Schlüssel</a:t>
            </a:r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-</a:t>
            </a:r>
          </a:p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partner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F99290-84BD-DD47-8D44-A3DC1083E06C}"/>
              </a:ext>
            </a:extLst>
          </p:cNvPr>
          <p:cNvSpPr txBox="1"/>
          <p:nvPr/>
        </p:nvSpPr>
        <p:spPr>
          <a:xfrm>
            <a:off x="2697728" y="5759580"/>
            <a:ext cx="139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Schlüssel-</a:t>
            </a:r>
          </a:p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ressourcen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416B35D-06FD-1741-96E3-DACB8CEDAD2D}"/>
              </a:ext>
            </a:extLst>
          </p:cNvPr>
          <p:cNvSpPr txBox="1"/>
          <p:nvPr/>
        </p:nvSpPr>
        <p:spPr>
          <a:xfrm>
            <a:off x="1516008" y="577980"/>
            <a:ext cx="234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Schlüsselaktivitäten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AB4642-257A-C546-BE79-6BABFD7FDE48}"/>
              </a:ext>
            </a:extLst>
          </p:cNvPr>
          <p:cNvSpPr txBox="1"/>
          <p:nvPr/>
        </p:nvSpPr>
        <p:spPr>
          <a:xfrm>
            <a:off x="793720" y="5724144"/>
            <a:ext cx="234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Kostenstruktur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25173AB-CA1B-7A44-A4E4-10AB19520A1A}"/>
              </a:ext>
            </a:extLst>
          </p:cNvPr>
          <p:cNvSpPr txBox="1"/>
          <p:nvPr/>
        </p:nvSpPr>
        <p:spPr>
          <a:xfrm>
            <a:off x="5132584" y="637770"/>
            <a:ext cx="234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Wertangebote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059316-3915-C949-BB05-254F5AF8D456}"/>
              </a:ext>
            </a:extLst>
          </p:cNvPr>
          <p:cNvSpPr/>
          <p:nvPr/>
        </p:nvSpPr>
        <p:spPr>
          <a:xfrm>
            <a:off x="8910952" y="6255758"/>
            <a:ext cx="1633728" cy="48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Breitbild</PresentationFormat>
  <Paragraphs>52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DIN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Verena Schmöller</dc:creator>
  <cp:lastModifiedBy>Verena Schmöller</cp:lastModifiedBy>
  <cp:revision>15</cp:revision>
  <cp:lastPrinted>2018-11-23T12:02:05Z</cp:lastPrinted>
  <dcterms:created xsi:type="dcterms:W3CDTF">2018-11-23T10:02:01Z</dcterms:created>
  <dcterms:modified xsi:type="dcterms:W3CDTF">2019-01-11T13:33:23Z</dcterms:modified>
</cp:coreProperties>
</file>