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6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81" d="100"/>
          <a:sy n="81" d="100"/>
        </p:scale>
        <p:origin x="9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5867400" y="5142104"/>
            <a:ext cx="32766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Team Name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en-US" b="1" dirty="0">
                <a:solidFill>
                  <a:srgbClr val="242424"/>
                </a:solidFill>
                <a:latin typeface="-apple-system"/>
              </a:rPr>
              <a:t>Ramki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Participants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:	</a:t>
            </a:r>
            <a:r>
              <a:rPr lang="en-US" b="1" dirty="0">
                <a:solidFill>
                  <a:srgbClr val="242424"/>
                </a:solidFill>
                <a:latin typeface="-apple-system"/>
              </a:rPr>
              <a:t>Appu V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b="1" dirty="0">
                <a:solidFill>
                  <a:srgbClr val="242424"/>
                </a:solidFill>
                <a:latin typeface="-apple-system"/>
              </a:rPr>
              <a:t>			</a:t>
            </a:r>
            <a:r>
              <a:rPr lang="en-IN" b="1" dirty="0">
                <a:solidFill>
                  <a:srgbClr val="242424"/>
                </a:solidFill>
                <a:latin typeface="-apple-system"/>
              </a:rPr>
              <a:t>Paul Varghese</a:t>
            </a:r>
            <a:endParaRPr lang="en-US" b="1" dirty="0">
              <a:solidFill>
                <a:srgbClr val="242424"/>
              </a:solidFill>
              <a:latin typeface="-apple-system"/>
            </a:endParaRP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b="1" dirty="0">
                <a:solidFill>
                  <a:srgbClr val="242424"/>
                </a:solidFill>
                <a:latin typeface="-apple-system"/>
              </a:rPr>
              <a:t>			Renjith KR</a:t>
            </a:r>
          </a:p>
        </p:txBody>
      </p:sp>
      <p:sp>
        <p:nvSpPr>
          <p:cNvPr id="3" name="Google Shape;74;p8">
            <a:extLst>
              <a:ext uri="{FF2B5EF4-FFF2-40B4-BE49-F238E27FC236}">
                <a16:creationId xmlns:a16="http://schemas.microsoft.com/office/drawing/2014/main" id="{76D7F0AD-E3C1-044B-D302-C0EB5D93AB4D}"/>
              </a:ext>
            </a:extLst>
          </p:cNvPr>
          <p:cNvSpPr txBox="1">
            <a:spLocks/>
          </p:cNvSpPr>
          <p:nvPr/>
        </p:nvSpPr>
        <p:spPr>
          <a:xfrm>
            <a:off x="1446244" y="2743200"/>
            <a:ext cx="6251511" cy="14990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ts val="3200"/>
              <a:buFont typeface="Lato"/>
              <a:buNone/>
            </a:pPr>
            <a:r>
              <a:rPr lang="en-US" sz="3200" b="0" cap="none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Hackathon</a:t>
            </a:r>
            <a:br>
              <a:rPr lang="en-US" sz="3200" dirty="0">
                <a:latin typeface="Lato"/>
                <a:ea typeface="Lato"/>
                <a:cs typeface="Lato"/>
                <a:sym typeface="Lato"/>
              </a:rPr>
            </a:br>
            <a:r>
              <a:rPr lang="en-US" sz="3200" b="0" cap="none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Customer Credit Transfer</a:t>
            </a:r>
            <a:br>
              <a:rPr lang="en-US" sz="3200" dirty="0">
                <a:latin typeface="Lato"/>
                <a:ea typeface="Lato"/>
                <a:cs typeface="Lato"/>
                <a:sym typeface="Lato"/>
              </a:rPr>
            </a:br>
            <a:endParaRPr lang="en-US" sz="32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997B8-7DDF-EE32-7817-1C650F2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85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0A85D-3430-FFA7-CB9F-BAB8621605B4}"/>
              </a:ext>
            </a:extLst>
          </p:cNvPr>
          <p:cNvSpPr/>
          <p:nvPr/>
        </p:nvSpPr>
        <p:spPr>
          <a:xfrm>
            <a:off x="685800" y="1981200"/>
            <a:ext cx="8041484" cy="4543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4E565-2EBC-6083-D0B7-AADB99FBF813}"/>
              </a:ext>
            </a:extLst>
          </p:cNvPr>
          <p:cNvSpPr/>
          <p:nvPr/>
        </p:nvSpPr>
        <p:spPr>
          <a:xfrm>
            <a:off x="983344" y="2167481"/>
            <a:ext cx="7284357" cy="750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Apache Kafka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30A2A1-9AAD-7D79-A1E3-4FBCD91757E4}"/>
              </a:ext>
            </a:extLst>
          </p:cNvPr>
          <p:cNvSpPr/>
          <p:nvPr/>
        </p:nvSpPr>
        <p:spPr>
          <a:xfrm>
            <a:off x="1050629" y="3644033"/>
            <a:ext cx="1529367" cy="1004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 Service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35F9E0-6515-5F09-2431-3E5A18E468FD}"/>
              </a:ext>
            </a:extLst>
          </p:cNvPr>
          <p:cNvSpPr txBox="1">
            <a:spLocks/>
          </p:cNvSpPr>
          <p:nvPr/>
        </p:nvSpPr>
        <p:spPr>
          <a:xfrm>
            <a:off x="73975" y="3581645"/>
            <a:ext cx="1233488" cy="412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Http/s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600" dirty="0"/>
              <a:t>  MT</a:t>
            </a:r>
            <a:r>
              <a:rPr lang="en-IN" sz="2400" dirty="0"/>
              <a:t> 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3B98388-3397-EE49-36FB-CE85E0E6760E}"/>
              </a:ext>
            </a:extLst>
          </p:cNvPr>
          <p:cNvSpPr/>
          <p:nvPr/>
        </p:nvSpPr>
        <p:spPr>
          <a:xfrm>
            <a:off x="1618859" y="2980981"/>
            <a:ext cx="392906" cy="600664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11AE03B0-C5B5-B03B-F301-1426CBF4FD7F}"/>
              </a:ext>
            </a:extLst>
          </p:cNvPr>
          <p:cNvSpPr/>
          <p:nvPr/>
        </p:nvSpPr>
        <p:spPr>
          <a:xfrm>
            <a:off x="3573539" y="2937083"/>
            <a:ext cx="328612" cy="68606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79700B4-83CE-5B64-1570-22E1D11F788E}"/>
              </a:ext>
            </a:extLst>
          </p:cNvPr>
          <p:cNvSpPr/>
          <p:nvPr/>
        </p:nvSpPr>
        <p:spPr>
          <a:xfrm rot="10800000">
            <a:off x="7375017" y="2974501"/>
            <a:ext cx="411953" cy="66932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2F033A-D2F8-F162-85DC-80F544D4E845}"/>
              </a:ext>
            </a:extLst>
          </p:cNvPr>
          <p:cNvSpPr/>
          <p:nvPr/>
        </p:nvSpPr>
        <p:spPr>
          <a:xfrm>
            <a:off x="278338" y="3963606"/>
            <a:ext cx="717499" cy="338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C1D1EDCC-69DB-B7A2-4A8B-67404DAEA4FC}"/>
              </a:ext>
            </a:extLst>
          </p:cNvPr>
          <p:cNvSpPr/>
          <p:nvPr/>
        </p:nvSpPr>
        <p:spPr>
          <a:xfrm rot="10800000">
            <a:off x="1672108" y="4724400"/>
            <a:ext cx="385291" cy="64115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1F1D78C6-81B3-190A-5856-41617F45F43B}"/>
              </a:ext>
            </a:extLst>
          </p:cNvPr>
          <p:cNvSpPr/>
          <p:nvPr/>
        </p:nvSpPr>
        <p:spPr>
          <a:xfrm>
            <a:off x="6479854" y="4591378"/>
            <a:ext cx="328612" cy="70960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EC71E-5D42-CFE4-6A4E-8EBC4B7661D9}"/>
              </a:ext>
            </a:extLst>
          </p:cNvPr>
          <p:cNvSpPr/>
          <p:nvPr/>
        </p:nvSpPr>
        <p:spPr>
          <a:xfrm>
            <a:off x="1046921" y="5410200"/>
            <a:ext cx="7284357" cy="750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Postgres</a:t>
            </a:r>
          </a:p>
        </p:txBody>
      </p:sp>
      <p:pic>
        <p:nvPicPr>
          <p:cNvPr id="21" name="Picture 4" descr="Database Icons - Free SVG &amp; PNG Database Images - Noun Project">
            <a:extLst>
              <a:ext uri="{FF2B5EF4-FFF2-40B4-BE49-F238E27FC236}">
                <a16:creationId xmlns:a16="http://schemas.microsoft.com/office/drawing/2014/main" id="{A0594E41-AE85-6E72-FE13-E2245F56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83" y="5504075"/>
            <a:ext cx="642700" cy="6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88A3B80B-900E-1EC2-9A62-B9895B5C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75" y="2231239"/>
            <a:ext cx="582908" cy="5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DDDC7D-5247-48DD-633D-C913FFB1BDB2}"/>
              </a:ext>
            </a:extLst>
          </p:cNvPr>
          <p:cNvSpPr/>
          <p:nvPr/>
        </p:nvSpPr>
        <p:spPr>
          <a:xfrm>
            <a:off x="2973162" y="3626525"/>
            <a:ext cx="1529367" cy="1004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Schema 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D33A3-D45A-C496-2727-7049851B4AEF}"/>
              </a:ext>
            </a:extLst>
          </p:cNvPr>
          <p:cNvSpPr/>
          <p:nvPr/>
        </p:nvSpPr>
        <p:spPr>
          <a:xfrm>
            <a:off x="4846658" y="3623144"/>
            <a:ext cx="1529367" cy="1004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73963C-3FC6-D9FB-3155-E1628EBB5C41}"/>
              </a:ext>
            </a:extLst>
          </p:cNvPr>
          <p:cNvSpPr/>
          <p:nvPr/>
        </p:nvSpPr>
        <p:spPr>
          <a:xfrm>
            <a:off x="6700233" y="3644032"/>
            <a:ext cx="1529367" cy="1004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 Service</a:t>
            </a: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9DFB778D-3A85-006D-0ECA-0AB2F699CF73}"/>
              </a:ext>
            </a:extLst>
          </p:cNvPr>
          <p:cNvSpPr/>
          <p:nvPr/>
        </p:nvSpPr>
        <p:spPr>
          <a:xfrm>
            <a:off x="5447035" y="2899113"/>
            <a:ext cx="328612" cy="68606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5E3626C-A24A-76FA-9E78-5CD587E7D4EF}"/>
              </a:ext>
            </a:extLst>
          </p:cNvPr>
          <p:cNvSpPr txBox="1">
            <a:spLocks/>
          </p:cNvSpPr>
          <p:nvPr/>
        </p:nvSpPr>
        <p:spPr>
          <a:xfrm>
            <a:off x="8198588" y="3421934"/>
            <a:ext cx="1233488" cy="412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Http/s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600" dirty="0"/>
              <a:t>  MX</a:t>
            </a:r>
            <a:r>
              <a:rPr lang="en-IN" sz="2400" dirty="0"/>
              <a:t>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0ACF93A-93C3-699D-F729-851EC551D6DA}"/>
              </a:ext>
            </a:extLst>
          </p:cNvPr>
          <p:cNvSpPr/>
          <p:nvPr/>
        </p:nvSpPr>
        <p:spPr>
          <a:xfrm>
            <a:off x="8402951" y="3803895"/>
            <a:ext cx="717499" cy="338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3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997B8-7DDF-EE32-7817-1C650F2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85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 Stack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950F0-8F45-6018-81F6-3A82FEC7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231693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ring boot icon">
            <a:extLst>
              <a:ext uri="{FF2B5EF4-FFF2-40B4-BE49-F238E27FC236}">
                <a16:creationId xmlns:a16="http://schemas.microsoft.com/office/drawing/2014/main" id="{79493A5F-0553-DECD-81CF-6C8E18D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2381250"/>
            <a:ext cx="1100137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stgres icon">
            <a:extLst>
              <a:ext uri="{FF2B5EF4-FFF2-40B4-BE49-F238E27FC236}">
                <a16:creationId xmlns:a16="http://schemas.microsoft.com/office/drawing/2014/main" id="{4BAA5CE7-8DE4-EDB8-7BDF-89A6C766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16932"/>
            <a:ext cx="1190624" cy="13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afka icon">
            <a:extLst>
              <a:ext uri="{FF2B5EF4-FFF2-40B4-BE49-F238E27FC236}">
                <a16:creationId xmlns:a16="http://schemas.microsoft.com/office/drawing/2014/main" id="{80D79772-1FA1-887D-62ED-4290A119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383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c2 icon">
            <a:extLst>
              <a:ext uri="{FF2B5EF4-FFF2-40B4-BE49-F238E27FC236}">
                <a16:creationId xmlns:a16="http://schemas.microsoft.com/office/drawing/2014/main" id="{78033A46-1146-686C-E98C-04E6AF19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48151"/>
            <a:ext cx="10953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cker icon">
            <a:extLst>
              <a:ext uri="{FF2B5EF4-FFF2-40B4-BE49-F238E27FC236}">
                <a16:creationId xmlns:a16="http://schemas.microsoft.com/office/drawing/2014/main" id="{43548C86-4929-6ABE-E53C-3C9BCF5B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1" y="4294668"/>
            <a:ext cx="1193212" cy="10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wagger icon">
            <a:extLst>
              <a:ext uri="{FF2B5EF4-FFF2-40B4-BE49-F238E27FC236}">
                <a16:creationId xmlns:a16="http://schemas.microsoft.com/office/drawing/2014/main" id="{68764DE9-B400-7C25-EBE4-8EFF3139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16242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 icon">
            <a:extLst>
              <a:ext uri="{FF2B5EF4-FFF2-40B4-BE49-F238E27FC236}">
                <a16:creationId xmlns:a16="http://schemas.microsoft.com/office/drawing/2014/main" id="{8BE21137-6A33-AFFC-93BA-A67BA443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48937"/>
            <a:ext cx="1066800" cy="10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42A64E7C-C50C-29CE-9EED-16B8EAFE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29139"/>
            <a:ext cx="87153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7AF40-0EFB-C100-7C26-6C9AA30C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7052"/>
            <a:ext cx="7848600" cy="44147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ACD7AD-4646-DBA8-0535-2B615274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85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B25898-3109-1D93-9949-7E830C816C1B}"/>
              </a:ext>
            </a:extLst>
          </p:cNvPr>
          <p:cNvSpPr/>
          <p:nvPr/>
        </p:nvSpPr>
        <p:spPr>
          <a:xfrm>
            <a:off x="2863840" y="2967335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5980573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91</TotalTime>
  <Words>61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Lato</vt:lpstr>
      <vt:lpstr>Wingdings</vt:lpstr>
      <vt:lpstr>Dickinson_Template_red</vt:lpstr>
      <vt:lpstr>PowerPoint Presentation</vt:lpstr>
      <vt:lpstr>high level architecture</vt:lpstr>
      <vt:lpstr>Tech Stack</vt:lpstr>
      <vt:lpstr>Validation Report</vt:lpstr>
      <vt:lpstr>PowerPoint Presentation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RENJITH K R</cp:lastModifiedBy>
  <cp:revision>4</cp:revision>
  <dcterms:created xsi:type="dcterms:W3CDTF">2012-03-02T03:45:19Z</dcterms:created>
  <dcterms:modified xsi:type="dcterms:W3CDTF">2022-08-31T18:04:03Z</dcterms:modified>
</cp:coreProperties>
</file>