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Epigenetics: Processing, Applications,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Vince Reuter</a:t>
            </a:r>
          </a:p>
          <a:p>
            <a:r>
              <a:rPr lang="en-US" dirty="0" smtClean="0"/>
              <a:t>13 March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Bioinformatics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labor</a:t>
            </a:r>
          </a:p>
          <a:p>
            <a:r>
              <a:rPr lang="en-US" dirty="0" smtClean="0"/>
              <a:t>Chaotic confederacy</a:t>
            </a:r>
          </a:p>
          <a:p>
            <a:r>
              <a:rPr lang="en-US" dirty="0" smtClean="0"/>
              <a:t>Repetitive frustration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Environment variables (</a:t>
            </a:r>
            <a:r>
              <a:rPr lang="en-US" dirty="0" err="1" smtClean="0"/>
              <a:t>CeMM</a:t>
            </a:r>
            <a:r>
              <a:rPr lang="en-US" dirty="0" smtClean="0"/>
              <a:t>, UVA)</a:t>
            </a:r>
          </a:p>
          <a:p>
            <a:pPr lvl="1"/>
            <a:r>
              <a:rPr lang="en-US" dirty="0" smtClean="0"/>
              <a:t>Resource flexibility</a:t>
            </a:r>
          </a:p>
          <a:p>
            <a:pPr lvl="2"/>
            <a:r>
              <a:rPr lang="en-US" dirty="0" smtClean="0"/>
              <a:t>Memory/cores/time</a:t>
            </a:r>
          </a:p>
          <a:p>
            <a:pPr lvl="2"/>
            <a:r>
              <a:rPr lang="en-US" dirty="0" smtClean="0"/>
              <a:t>Supercomputer/cluster</a:t>
            </a:r>
          </a:p>
          <a:p>
            <a:r>
              <a:rPr lang="en-US" dirty="0" err="1" smtClean="0"/>
              <a:t>Restartable</a:t>
            </a:r>
            <a:endParaRPr lang="en-US" dirty="0" smtClean="0"/>
          </a:p>
          <a:p>
            <a:pPr lvl="1"/>
            <a:r>
              <a:rPr lang="en-US" dirty="0" err="1" smtClean="0"/>
              <a:t>Lockfiles</a:t>
            </a:r>
            <a:r>
              <a:rPr lang="en-US" dirty="0" smtClean="0"/>
              <a:t>/flags</a:t>
            </a:r>
          </a:p>
          <a:p>
            <a:pPr lvl="1"/>
            <a:r>
              <a:rPr lang="en-US" dirty="0" smtClean="0"/>
              <a:t>Don’t duplicate work</a:t>
            </a:r>
          </a:p>
          <a:p>
            <a:r>
              <a:rPr lang="en-US" dirty="0" smtClean="0"/>
              <a:t>Monitoring/logging</a:t>
            </a:r>
          </a:p>
          <a:p>
            <a:pPr lvl="1"/>
            <a:r>
              <a:rPr lang="en-US" dirty="0" smtClean="0"/>
              <a:t>Automatically created in output directories</a:t>
            </a:r>
          </a:p>
          <a:p>
            <a:pPr lvl="1"/>
            <a:r>
              <a:rPr lang="en-US" dirty="0" smtClean="0"/>
              <a:t>Could put on web/email</a:t>
            </a:r>
          </a:p>
        </p:txBody>
      </p:sp>
    </p:spTree>
    <p:extLst>
      <p:ext uri="{BB962C8B-B14F-4D97-AF65-F5344CB8AC3E}">
        <p14:creationId xmlns:p14="http://schemas.microsoft.com/office/powerpoint/2010/main" val="21229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Epigenetics, broadly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Expanding extent of influence</a:t>
            </a:r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Development/differentiation</a:t>
            </a:r>
          </a:p>
          <a:p>
            <a:r>
              <a:rPr lang="en-US" dirty="0" smtClean="0"/>
              <a:t>Few primary forms</a:t>
            </a:r>
          </a:p>
          <a:p>
            <a:pPr lvl="1"/>
            <a:r>
              <a:rPr lang="en-US" dirty="0" smtClean="0"/>
              <a:t>DNA methylation</a:t>
            </a:r>
          </a:p>
          <a:p>
            <a:pPr lvl="1"/>
            <a:r>
              <a:rPr lang="en-US" dirty="0" smtClean="0"/>
              <a:t>Histone modifications</a:t>
            </a:r>
          </a:p>
          <a:p>
            <a:pPr lvl="2"/>
            <a:r>
              <a:rPr lang="en-US" dirty="0" smtClean="0"/>
              <a:t>Methylation</a:t>
            </a:r>
          </a:p>
          <a:p>
            <a:pPr lvl="2"/>
            <a:r>
              <a:rPr lang="en-US" dirty="0" smtClean="0"/>
              <a:t>Acetylation</a:t>
            </a:r>
          </a:p>
          <a:p>
            <a:pPr lvl="2"/>
            <a:r>
              <a:rPr lang="en-US" dirty="0" err="1" smtClean="0"/>
              <a:t>Ubiquitination</a:t>
            </a:r>
            <a:endParaRPr lang="en-US" dirty="0"/>
          </a:p>
          <a:p>
            <a:pPr lvl="1"/>
            <a:r>
              <a:rPr lang="en-US" dirty="0" smtClean="0"/>
              <a:t>Histone protein variants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7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feminization in 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3400" dirty="0" smtClean="0"/>
              <a:t>Effect of PCBs on autism candidate genes via epigenetic marks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Bisulfite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ATAC-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3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</TotalTime>
  <Words>108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Computational Epigenetics: Processing, Applications, &amp; Methods</vt:lpstr>
      <vt:lpstr>Typical Bioinformatics Processing</vt:lpstr>
      <vt:lpstr>Solution: Looper</vt:lpstr>
      <vt:lpstr>Epigenetics, broadly</vt:lpstr>
      <vt:lpstr>Brain feminization in rats</vt:lpstr>
      <vt:lpstr>Effect of PCBs on autism candidate genes via epigenetic marks</vt:lpstr>
      <vt:lpstr>Bisulfite Sequencing</vt:lpstr>
      <vt:lpstr>ATAC-Seq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Epigenetics: Processing, Applications, &amp; Methods</dc:title>
  <dc:creator>Vince Reuter</dc:creator>
  <cp:lastModifiedBy>Vince Reuter</cp:lastModifiedBy>
  <cp:revision>2</cp:revision>
  <dcterms:created xsi:type="dcterms:W3CDTF">2017-03-12T03:38:07Z</dcterms:created>
  <dcterms:modified xsi:type="dcterms:W3CDTF">2017-03-12T04:16:06Z</dcterms:modified>
</cp:coreProperties>
</file>