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5" r:id="rId11"/>
    <p:sldId id="264" r:id="rId12"/>
    <p:sldId id="266" r:id="rId13"/>
    <p:sldId id="268" r:id="rId14"/>
    <p:sldId id="267" r:id="rId15"/>
    <p:sldId id="269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/>
      </p:transition>
    </mc:Choice>
    <mc:Fallback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/>
      </p:transition>
    </mc:Choice>
    <mc:Fallback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/>
      </p:transition>
    </mc:Choice>
    <mc:Fallback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/>
      </p:transition>
    </mc:Choice>
    <mc:Fallback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/>
      </p:transition>
    </mc:Choice>
    <mc:Fallback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/>
      </p:transition>
    </mc:Choice>
    <mc:Fallback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/>
      </p:transition>
    </mc:Choice>
    <mc:Fallback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/>
      </p:transition>
    </mc:Choice>
    <mc:Fallback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/>
      </p:transition>
    </mc:Choice>
    <mc:Fallback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/>
      </p:transition>
    </mc:Choice>
    <mc:Fallback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push/>
      </p:transition>
    </mc:Choice>
    <mc:Fallback>
      <p:transition>
        <p:push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9860" y="3688080"/>
            <a:ext cx="9144000" cy="571500"/>
          </a:xfrm>
        </p:spPr>
        <p:txBody>
          <a:bodyPr/>
          <a:p>
            <a:pPr algn="ctr"/>
            <a:r>
              <a:rPr lang="zh-CN" altLang="en-US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成员：邓琨、白文俊、张星星、韩婧</a:t>
            </a:r>
            <a:endParaRPr lang="zh-CN" altLang="en-US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 descr="bg1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6790" y="1842770"/>
            <a:ext cx="9333230" cy="857250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>
              <a:buClrTx/>
              <a:buFont typeface="Wingdings" panose="05000000000000000000" charset="0"/>
              <a:buChar char="Ø"/>
            </a:pPr>
            <a:r>
              <a:rPr lang="en-US" altLang="zh-CN" sz="2400">
                <a:latin typeface="叶根友毛笔行书2.0版" panose="02010601030101010101" charset="-122"/>
                <a:ea typeface="叶根友毛笔行书2.0版" panose="02010601030101010101" charset="-122"/>
              </a:rPr>
              <a:t>Github</a:t>
            </a:r>
            <a:r>
              <a:rPr lang="zh-CN" altLang="en-US" sz="2400">
                <a:latin typeface="叶根友毛笔行书2.0版" panose="02010601030101010101" charset="-122"/>
                <a:ea typeface="叶根友毛笔行书2.0版" panose="02010601030101010101" charset="-122"/>
              </a:rPr>
              <a:t>开发记录</a:t>
            </a:r>
            <a:endParaRPr lang="zh-CN" altLang="en-US" sz="2400">
              <a:latin typeface="叶根友毛笔行书2.0版" panose="02010601030101010101" charset="-122"/>
              <a:ea typeface="叶根友毛笔行书2.0版" panose="0201060103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5140" y="2077085"/>
            <a:ext cx="8162925" cy="1323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140" y="3935095"/>
            <a:ext cx="8180705" cy="1343025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7165" y="396240"/>
            <a:ext cx="8843010" cy="6066155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2528570"/>
            <a:ext cx="9067800" cy="1800225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84270" y="2543175"/>
            <a:ext cx="4963795" cy="1325880"/>
          </a:xfrm>
        </p:spPr>
        <p:txBody>
          <a:bodyPr>
            <a:normAutofit/>
          </a:bodyPr>
          <a:p>
            <a:pPr algn="ctr"/>
            <a:r>
              <a:rPr lang="zh-CN" altLang="en-US" sz="6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总  结</a:t>
            </a:r>
            <a:endParaRPr lang="zh-CN" altLang="en-US" sz="6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/>
          <p:nvPr>
            <p:ph idx="1"/>
          </p:nvPr>
        </p:nvSpPr>
        <p:spPr>
          <a:xfrm>
            <a:off x="723265" y="1207770"/>
            <a:ext cx="10515600" cy="4834890"/>
          </a:xfrm>
        </p:spPr>
        <p:txBody>
          <a:bodyPr>
            <a:noAutofit/>
          </a:bodyPr>
          <a:p>
            <a:pPr fontAlgn="auto">
              <a:lnSpc>
                <a:spcPct val="100000"/>
              </a:lnSpc>
              <a:buClrTx/>
              <a:buFont typeface="Wingdings" panose="05000000000000000000" charset="0"/>
              <a:buChar char="u"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邓琨：作为组长，需要负责项目整体进度的安排，学习到将团队分工及进度安排的具体实现，明白了一个正确高效的团队在整个软件开发过程中的重要性。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  <a:buClrTx/>
              <a:buFont typeface="Wingdings" panose="05000000000000000000" charset="0"/>
              <a:buChar char="u"/>
            </a:pP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  <a:buClrTx/>
              <a:buFont typeface="Wingdings" panose="05000000000000000000" charset="0"/>
              <a:buChar char="u"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白文俊：学习到了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ThinkPHP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框架的使用以及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PHP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语言的知识，对网站设计有了新的理解，也感受到团队合作的魅力。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  <a:buClrTx/>
              <a:buFont typeface="Wingdings" panose="05000000000000000000" charset="0"/>
              <a:buChar char="u"/>
            </a:pP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  <a:buClrTx/>
              <a:buFont typeface="Wingdings" panose="05000000000000000000" charset="0"/>
              <a:buChar char="u"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张星星：对于数据库设计及框架的搭建有了新的认识，在项目的整个开发过程中，组员配合默契，对软件工程师的团队合作有了深刻的理解。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  <a:buClrTx/>
              <a:buFont typeface="Wingdings" panose="05000000000000000000" charset="0"/>
              <a:buChar char="u"/>
            </a:pP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00000"/>
              </a:lnSpc>
              <a:buClrTx/>
              <a:buFont typeface="Wingdings" panose="05000000000000000000" charset="0"/>
              <a:buChar char="u"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韩婧：学习了网站前端开发的一些知识，感受到了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JQuery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的强大，并对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设计产生了很大的兴趣。同时也感受到团队合作的重要性。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3265" y="329565"/>
            <a:ext cx="3600450" cy="457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Ø"/>
            </a:pPr>
            <a:r>
              <a:rPr lang="zh-CN" altLang="en-US" sz="2400">
                <a:latin typeface="叶根友毛笔行书2.0版" panose="02010601030101010101" charset="-122"/>
                <a:ea typeface="叶根友毛笔行书2.0版" panose="02010601030101010101" charset="-122"/>
              </a:rPr>
              <a:t>成员开发工程感悟</a:t>
            </a:r>
            <a:endParaRPr lang="zh-CN" altLang="en-US" sz="2400">
              <a:latin typeface="叶根友毛笔行书2.0版" panose="02010601030101010101" charset="-122"/>
              <a:ea typeface="叶根友毛笔行书2.0版" panose="02010601030101010101" charset="-122"/>
            </a:endParaRPr>
          </a:p>
        </p:txBody>
      </p:sp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204653" y="2829560"/>
            <a:ext cx="378269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7200" b="1">
                <a:ln/>
                <a:solidFill>
                  <a:schemeClr val="accent4"/>
                </a:solidFill>
                <a:effectLst/>
              </a:rPr>
              <a:t>Thanks</a:t>
            </a:r>
            <a:r>
              <a:rPr lang="zh-CN" altLang="en-US" sz="7200" b="1">
                <a:ln/>
                <a:solidFill>
                  <a:schemeClr val="accent4"/>
                </a:solidFill>
                <a:effectLst/>
              </a:rPr>
              <a:t>！</a:t>
            </a:r>
            <a:endParaRPr lang="zh-CN" altLang="en-US" sz="7200" b="1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84270" y="2543175"/>
            <a:ext cx="4963795" cy="1325880"/>
          </a:xfrm>
        </p:spPr>
        <p:txBody>
          <a:bodyPr/>
          <a:p>
            <a:pPr algn="ctr"/>
            <a:r>
              <a:rPr lang="zh-CN" altLang="en-US" sz="66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团  队  介  绍</a:t>
            </a:r>
            <a:endParaRPr lang="zh-CN" altLang="en-US" sz="66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435" y="108585"/>
            <a:ext cx="10515600" cy="765810"/>
          </a:xfrm>
        </p:spPr>
        <p:txBody>
          <a:bodyPr/>
          <a:p>
            <a:pPr marL="342900" indent="-342900">
              <a:buClrTx/>
              <a:buFont typeface="Wingdings" panose="05000000000000000000" charset="0"/>
              <a:buChar char="Ø"/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叶根友毛笔行书2.0版" panose="02010601030101010101" charset="-122"/>
                <a:ea typeface="叶根友毛笔行书2.0版" panose="02010601030101010101" charset="-122"/>
              </a:rPr>
              <a:t>成员及分工</a:t>
            </a:r>
            <a:endParaRPr lang="zh-CN" altLang="en-US" sz="2400">
              <a:ln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叶根友毛笔行书2.0版" panose="02010601030101010101" charset="-122"/>
              <a:ea typeface="叶根友毛笔行书2.0版" panose="02010601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2340" y="798195"/>
            <a:ext cx="4999355" cy="434911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组长：邓琨                                                                                                                                              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分工：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组内项目整体进度安排（包括组织开会、进度监督等）  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编写代码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设计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ClrTx/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组员：白文俊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ClrTx/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分工：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编写代码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代码审查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交互设计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设计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36335" y="798195"/>
            <a:ext cx="4999355" cy="4349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组员：张星星                                                                                                                                              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分工：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编写代码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搭建框架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数据库设计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UI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buClrTx/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组员：韩婧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ClrTx/>
              <a:buFont typeface="Wingdings" panose="05000000000000000000" charset="0"/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分工：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界面修改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软件测试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文档撰写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305435" y="5056505"/>
            <a:ext cx="10515600" cy="76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ClrTx/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叶根友毛笔行书2.0版" panose="02010601030101010101" charset="-122"/>
                <a:ea typeface="叶根友毛笔行书2.0版" panose="02010601030101010101" charset="-122"/>
              </a:rPr>
              <a:t>分工细节</a:t>
            </a:r>
            <a:endParaRPr lang="zh-CN" altLang="en-US" sz="240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叶根友毛笔行书2.0版" panose="02010601030101010101" charset="-122"/>
              <a:ea typeface="叶根友毛笔行书2.0版" panose="02010601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2340" y="5763895"/>
            <a:ext cx="686308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Tx/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教师模块：邓琨、韩婧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ClrTx/>
              <a:buFont typeface="Wingdings" panose="05000000000000000000" charset="0"/>
              <a:buChar char="u"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ClrTx/>
              <a:buFont typeface="Wingdings" panose="05000000000000000000" charset="0"/>
              <a:buChar char="u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学生模块：白文俊、张星星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84270" y="2543175"/>
            <a:ext cx="4963795" cy="1325880"/>
          </a:xfrm>
        </p:spPr>
        <p:txBody>
          <a:bodyPr>
            <a:normAutofit/>
          </a:bodyPr>
          <a:p>
            <a:pPr algn="ctr"/>
            <a:r>
              <a:rPr lang="zh-CN" altLang="en-US" sz="6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项  目  介  绍</a:t>
            </a:r>
            <a:endParaRPr lang="zh-CN" altLang="en-US" sz="6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>
              <a:buClrTx/>
              <a:buFont typeface="Wingdings" panose="05000000000000000000" charset="0"/>
              <a:buChar char="Ø"/>
            </a:pPr>
            <a:r>
              <a:rPr lang="zh-CN" altLang="en-US" sz="2400">
                <a:latin typeface="叶根友毛笔行书2.0版" panose="02010601030101010101" charset="-122"/>
                <a:ea typeface="叶根友毛笔行书2.0版" panose="02010601030101010101" charset="-122"/>
              </a:rPr>
              <a:t>学生系统功能实现</a:t>
            </a:r>
            <a:endParaRPr lang="zh-CN" altLang="en-US" sz="2400">
              <a:latin typeface="叶根友毛笔行书2.0版" panose="02010601030101010101" charset="-122"/>
              <a:ea typeface="叶根友毛笔行书2.0版" panose="02010601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6540"/>
            <a:ext cx="10515600" cy="4351338"/>
          </a:xfrm>
        </p:spPr>
        <p:txBody>
          <a:bodyPr/>
          <a:p>
            <a:pPr marL="0" indent="0">
              <a:buClrTx/>
              <a:buFont typeface="Wingdings" panose="05000000000000000000" charset="0"/>
              <a:buNone/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登录、注册、注销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在线练习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在线考试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个人信息及修改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查看通知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ClrTx/>
              <a:buFont typeface="Wingdings" panose="05000000000000000000" charset="0"/>
              <a:buNone/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601" name="内容占位符 -21474826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92755" y="233680"/>
            <a:ext cx="6410960" cy="59569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98" name="图片 -21474825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05" y="233680"/>
            <a:ext cx="9014460" cy="50431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96" name="图片 -21474825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05" y="233680"/>
            <a:ext cx="9072245" cy="49733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93" name="图片 -21474825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535" y="233680"/>
            <a:ext cx="7136765" cy="62414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92" name="图片 -21474825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695" y="233680"/>
            <a:ext cx="7929245" cy="64249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90" name="图片 -21474825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0685" y="302895"/>
            <a:ext cx="9034780" cy="47110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88" name="图片 -21474825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1495" y="233680"/>
            <a:ext cx="9002395" cy="54502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94" name="图片 -214748259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090" y="233680"/>
            <a:ext cx="8000365" cy="5784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-21474826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-2147482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-2147482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-2147482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-2147482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-214748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-2147482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-2147482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-2147482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-21474825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-2147482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-2147482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-21474825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-214748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-214748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-2147482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-2147482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-2147482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-2147482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-2147482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-2147482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-21474825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-214748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-2147482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>
              <a:buClrTx/>
              <a:buFont typeface="Wingdings" panose="05000000000000000000" charset="0"/>
              <a:buChar char="Ø"/>
            </a:pPr>
            <a:r>
              <a:rPr lang="zh-CN" altLang="en-US" sz="2400">
                <a:latin typeface="叶根友毛笔行书2.0版" panose="02010601030101010101" charset="-122"/>
                <a:ea typeface="叶根友毛笔行书2.0版" panose="02010601030101010101" charset="-122"/>
              </a:rPr>
              <a:t>教师系统功能实现</a:t>
            </a:r>
            <a:endParaRPr lang="zh-CN" altLang="en-US" sz="2400">
              <a:latin typeface="叶根友毛笔行书2.0版" panose="02010601030101010101" charset="-122"/>
              <a:ea typeface="叶根友毛笔行书2.0版" panose="02010601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5275"/>
            <a:ext cx="10515600" cy="4351338"/>
          </a:xfrm>
        </p:spPr>
        <p:txBody>
          <a:bodyPr/>
          <a:p>
            <a:pPr marL="0" indent="0">
              <a:buClrTx/>
              <a:buFont typeface="Wingdings" panose="05000000000000000000" charset="0"/>
              <a:buNone/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登录、注册、注销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查看学生信息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在线出题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安排考试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发送通知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buClrTx/>
              <a:buFont typeface="Wingdings" panose="05000000000000000000" charset="0"/>
              <a:buChar char="u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查看练习及考试信息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ClrTx/>
              <a:buFont typeface="Wingdings" panose="05000000000000000000" charset="0"/>
              <a:buNone/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60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0" y="393065"/>
            <a:ext cx="7571105" cy="557530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-214748260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393065"/>
            <a:ext cx="7541895" cy="5575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0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393065"/>
            <a:ext cx="7541260" cy="55759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01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445" y="953770"/>
            <a:ext cx="8564245" cy="4121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00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600" y="669925"/>
            <a:ext cx="8115935" cy="45700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96" name="图片 -21474825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9600" y="523240"/>
            <a:ext cx="8596630" cy="47167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98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6600" y="393065"/>
            <a:ext cx="7869555" cy="52120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0430" y="393065"/>
            <a:ext cx="7541895" cy="56368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-2147482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-2147482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-2147482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-2147482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-2147482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-2147482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-2147482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-2147482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-2147482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-21474826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-2147482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-2147482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-2147482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-2147482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-2147482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-2147482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-2147482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-2147482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-2147482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-2147482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-214748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84270" y="2543175"/>
            <a:ext cx="4963795" cy="1325880"/>
          </a:xfrm>
        </p:spPr>
        <p:txBody>
          <a:bodyPr>
            <a:normAutofit/>
          </a:bodyPr>
          <a:p>
            <a:pPr algn="ctr"/>
            <a:r>
              <a:rPr lang="zh-CN" altLang="en-US" sz="6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开  发  过  程</a:t>
            </a:r>
            <a:endParaRPr lang="zh-CN" altLang="en-US" sz="6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</Words>
  <Application>WPS 演示</Application>
  <PresentationFormat>宽屏</PresentationFormat>
  <Paragraphs>79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Calibri</vt:lpstr>
      <vt:lpstr>微软雅黑</vt:lpstr>
      <vt:lpstr>Wingdings</vt:lpstr>
      <vt:lpstr>叶根友毛笔行书2.0版</vt:lpstr>
      <vt:lpstr>Office 主题</vt:lpstr>
      <vt:lpstr>PowerPoint 演示文稿</vt:lpstr>
      <vt:lpstr>PowerPoint 演示文稿</vt:lpstr>
      <vt:lpstr>成员及分工</vt:lpstr>
      <vt:lpstr>团  队  介  绍</vt:lpstr>
      <vt:lpstr>PowerPoint 演示文稿</vt:lpstr>
      <vt:lpstr>PowerPoint 演示文稿</vt:lpstr>
      <vt:lpstr>功能实现</vt:lpstr>
      <vt:lpstr>PowerPoint 演示文稿</vt:lpstr>
      <vt:lpstr>项  目  介  绍</vt:lpstr>
      <vt:lpstr>PowerPoint 演示文稿</vt:lpstr>
      <vt:lpstr>PowerPoint 演示文稿</vt:lpstr>
      <vt:lpstr>开  发  过  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2016-10-24T09:59:33Z</dcterms:created>
  <dcterms:modified xsi:type="dcterms:W3CDTF">2016-10-24T11:27:36Z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