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593" r:id="rId4"/>
  </p:sldMasterIdLst>
  <p:notesMasterIdLst>
    <p:notesMasterId r:id="rId7"/>
  </p:notesMasterIdLst>
  <p:handoutMasterIdLst>
    <p:handoutMasterId r:id="rId8"/>
  </p:handoutMasterIdLst>
  <p:sldIdLst>
    <p:sldId id="263" r:id="rId5"/>
    <p:sldId id="262" r:id="rId6"/>
  </p:sldIdLst>
  <p:sldSz cx="10058400" cy="777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0" autoAdjust="0"/>
    <p:restoredTop sz="94660"/>
  </p:normalViewPr>
  <p:slideViewPr>
    <p:cSldViewPr snapToGrid="0">
      <p:cViewPr>
        <p:scale>
          <a:sx n="82" d="100"/>
          <a:sy n="82" d="100"/>
        </p:scale>
        <p:origin x="720" y="544"/>
      </p:cViewPr>
      <p:guideLst>
        <p:guide orient="horz" pos="2448"/>
        <p:guide pos="3168"/>
      </p:guideLst>
    </p:cSldViewPr>
  </p:slideViewPr>
  <p:notesTextViewPr>
    <p:cViewPr>
      <p:scale>
        <a:sx n="3" d="2"/>
        <a:sy n="3" d="2"/>
      </p:scale>
      <p:origin x="0" y="0"/>
    </p:cViewPr>
  </p:notesTextViewPr>
  <p:notesViewPr>
    <p:cSldViewPr snapToGrid="0">
      <p:cViewPr varScale="1">
        <p:scale>
          <a:sx n="95" d="100"/>
          <a:sy n="95" d="100"/>
        </p:scale>
        <p:origin x="3582" y="90"/>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notesMaster" Target="notesMasters/notesMaster1.xml"/><Relationship Id="rId8" Type="http://schemas.openxmlformats.org/officeDocument/2006/relationships/handoutMaster" Target="handoutMasters/handoutMaster1.xml"/><Relationship Id="rId9" Type="http://schemas.openxmlformats.org/officeDocument/2006/relationships/presProps" Target="presProps.xml"/><Relationship Id="rId1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8D6FE3C-34D8-4B4B-9273-D907B0A3B964}" type="datetimeFigureOut">
              <a:rPr lang="en-US"/>
              <a:t>12/17/17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69A89D-734B-4FAD-B6E7-2B864E72E489}" type="slidenum">
              <a:rPr/>
              <a:t>‹#›</a:t>
            </a:fld>
            <a:endParaRPr/>
          </a:p>
        </p:txBody>
      </p:sp>
    </p:spTree>
    <p:extLst>
      <p:ext uri="{BB962C8B-B14F-4D97-AF65-F5344CB8AC3E}">
        <p14:creationId xmlns:p14="http://schemas.microsoft.com/office/powerpoint/2010/main" val="29192036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0FF5F4-5691-49AF-9E16-FB22826F7264}" type="datetimeFigureOut">
              <a:rPr lang="en-US"/>
              <a:t>12/17/17</a:t>
            </a:fld>
            <a:endParaRPr/>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2A89D7-7603-4ECB-ADF6-F6CF2BE4F401}" type="slidenum">
              <a:rPr/>
              <a:t>‹#›</a:t>
            </a:fld>
            <a:endParaRPr/>
          </a:p>
        </p:txBody>
      </p:sp>
    </p:spTree>
    <p:extLst>
      <p:ext uri="{BB962C8B-B14F-4D97-AF65-F5344CB8AC3E}">
        <p14:creationId xmlns:p14="http://schemas.microsoft.com/office/powerpoint/2010/main" val="2925848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53086" y="1640842"/>
            <a:ext cx="7283065" cy="3773525"/>
          </a:xfrm>
        </p:spPr>
        <p:txBody>
          <a:bodyPr anchor="b"/>
          <a:lstStyle>
            <a:lvl1pPr>
              <a:defRPr sz="7920"/>
            </a:lvl1pPr>
          </a:lstStyle>
          <a:p>
            <a:r>
              <a:rPr lang="en-US" smtClean="0"/>
              <a:t>Click to edit Master title style</a:t>
            </a:r>
            <a:endParaRPr lang="en-US" dirty="0"/>
          </a:p>
        </p:txBody>
      </p:sp>
      <p:sp>
        <p:nvSpPr>
          <p:cNvPr id="3" name="Subtitle 2"/>
          <p:cNvSpPr>
            <a:spLocks noGrp="1"/>
          </p:cNvSpPr>
          <p:nvPr>
            <p:ph type="subTitle" idx="1"/>
          </p:nvPr>
        </p:nvSpPr>
        <p:spPr>
          <a:xfrm>
            <a:off x="953086" y="5414364"/>
            <a:ext cx="7283065" cy="976276"/>
          </a:xfrm>
        </p:spPr>
        <p:txBody>
          <a:bodyPr anchor="t"/>
          <a:lstStyle>
            <a:lvl1pPr marL="0" indent="0" algn="l">
              <a:buNone/>
              <a:defRPr cap="all">
                <a:solidFill>
                  <a:schemeClr val="accent1">
                    <a:lumMod val="60000"/>
                    <a:lumOff val="40000"/>
                  </a:schemeClr>
                </a:solidFill>
              </a:defRPr>
            </a:lvl1pPr>
            <a:lvl2pPr marL="502920" indent="0" algn="ctr">
              <a:buNone/>
              <a:defRPr>
                <a:solidFill>
                  <a:schemeClr val="tx1">
                    <a:tint val="75000"/>
                  </a:schemeClr>
                </a:solidFill>
              </a:defRPr>
            </a:lvl2pPr>
            <a:lvl3pPr marL="1005840" indent="0" algn="ctr">
              <a:buNone/>
              <a:defRPr>
                <a:solidFill>
                  <a:schemeClr val="tx1">
                    <a:tint val="75000"/>
                  </a:schemeClr>
                </a:solidFill>
              </a:defRPr>
            </a:lvl3pPr>
            <a:lvl4pPr marL="1508760" indent="0" algn="ctr">
              <a:buNone/>
              <a:defRPr>
                <a:solidFill>
                  <a:schemeClr val="tx1">
                    <a:tint val="75000"/>
                  </a:schemeClr>
                </a:solidFill>
              </a:defRPr>
            </a:lvl4pPr>
            <a:lvl5pPr marL="2011680" indent="0" algn="ctr">
              <a:buNone/>
              <a:defRPr>
                <a:solidFill>
                  <a:schemeClr val="tx1">
                    <a:tint val="75000"/>
                  </a:schemeClr>
                </a:solidFill>
              </a:defRPr>
            </a:lvl5pPr>
            <a:lvl6pPr marL="2514600" indent="0" algn="ctr">
              <a:buNone/>
              <a:defRPr>
                <a:solidFill>
                  <a:schemeClr val="tx1">
                    <a:tint val="75000"/>
                  </a:schemeClr>
                </a:solidFill>
              </a:defRPr>
            </a:lvl6pPr>
            <a:lvl7pPr marL="3017520" indent="0" algn="ctr">
              <a:buNone/>
              <a:defRPr>
                <a:solidFill>
                  <a:schemeClr val="tx1">
                    <a:tint val="75000"/>
                  </a:schemeClr>
                </a:solidFill>
              </a:defRPr>
            </a:lvl7pPr>
            <a:lvl8pPr marL="3520440" indent="0" algn="ctr">
              <a:buNone/>
              <a:defRPr>
                <a:solidFill>
                  <a:schemeClr val="tx1">
                    <a:tint val="75000"/>
                  </a:schemeClr>
                </a:solidFill>
              </a:defRPr>
            </a:lvl8pPr>
            <a:lvl9pPr marL="402336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C7BAE6A-DCF3-43E4-B2A0-33D0CF1225FC}" type="datetimeFigureOut">
              <a:rPr lang="mr-IN" smtClean="0"/>
              <a:t>17/12/17</a:t>
            </a:fld>
            <a:endParaRPr lang="mr-IN"/>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761A3-4CAC-4C5F-AC82-8DB08D526BC2}" type="slidenum">
              <a:rPr lang="uk-UA" smtClean="0"/>
              <a:t>‹#›</a:t>
            </a:fld>
            <a:endParaRPr lang="uk-UA"/>
          </a:p>
        </p:txBody>
      </p:sp>
    </p:spTree>
    <p:extLst>
      <p:ext uri="{BB962C8B-B14F-4D97-AF65-F5344CB8AC3E}">
        <p14:creationId xmlns:p14="http://schemas.microsoft.com/office/powerpoint/2010/main" val="982055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3088" y="5440665"/>
            <a:ext cx="7283064" cy="642303"/>
          </a:xfrm>
        </p:spPr>
        <p:txBody>
          <a:bodyPr anchor="b">
            <a:normAutofit/>
          </a:bodyPr>
          <a:lstStyle>
            <a:lvl1pPr algn="l">
              <a:defRPr sz="264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53086" y="777241"/>
            <a:ext cx="7283065" cy="412608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0"/>
            </a:lvl1pPr>
            <a:lvl2pPr marL="502920" indent="0">
              <a:buNone/>
              <a:defRPr sz="1760"/>
            </a:lvl2pPr>
            <a:lvl3pPr marL="1005840" indent="0">
              <a:buNone/>
              <a:defRPr sz="1760"/>
            </a:lvl3pPr>
            <a:lvl4pPr marL="1508760" indent="0">
              <a:buNone/>
              <a:defRPr sz="1760"/>
            </a:lvl4pPr>
            <a:lvl5pPr marL="2011680" indent="0">
              <a:buNone/>
              <a:defRPr sz="1760"/>
            </a:lvl5pPr>
            <a:lvl6pPr marL="2514600" indent="0">
              <a:buNone/>
              <a:defRPr sz="1760"/>
            </a:lvl6pPr>
            <a:lvl7pPr marL="3017520" indent="0">
              <a:buNone/>
              <a:defRPr sz="1760"/>
            </a:lvl7pPr>
            <a:lvl8pPr marL="3520440" indent="0">
              <a:buNone/>
              <a:defRPr sz="1760"/>
            </a:lvl8pPr>
            <a:lvl9pPr marL="4023360" indent="0">
              <a:buNone/>
              <a:defRPr sz="176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53087" y="6082968"/>
            <a:ext cx="7283063" cy="559540"/>
          </a:xfrm>
        </p:spPr>
        <p:txBody>
          <a:bodyPr>
            <a:normAutofit/>
          </a:bodyPr>
          <a:lstStyle>
            <a:lvl1pPr marL="0" indent="0">
              <a:buNone/>
              <a:defRPr sz="132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7BAE6A-DCF3-43E4-B2A0-33D0CF1225FC}" type="datetimeFigureOut">
              <a:rPr lang="mr-IN" smtClean="0"/>
              <a:t>17/12/17</a:t>
            </a:fld>
            <a:endParaRPr lang="mr-IN"/>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6761A3-4CAC-4C5F-AC82-8DB08D526BC2}" type="slidenum">
              <a:rPr lang="uk-UA" smtClean="0"/>
              <a:t>‹#›</a:t>
            </a:fld>
            <a:endParaRPr lang="uk-UA"/>
          </a:p>
        </p:txBody>
      </p:sp>
    </p:spTree>
    <p:extLst>
      <p:ext uri="{BB962C8B-B14F-4D97-AF65-F5344CB8AC3E}">
        <p14:creationId xmlns:p14="http://schemas.microsoft.com/office/powerpoint/2010/main" val="643014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53086" y="1640840"/>
            <a:ext cx="7283065" cy="2245360"/>
          </a:xfrm>
        </p:spPr>
        <p:txBody>
          <a:bodyPr/>
          <a:lstStyle>
            <a:lvl1pPr>
              <a:defRPr sz="5280"/>
            </a:lvl1pPr>
          </a:lstStyle>
          <a:p>
            <a:r>
              <a:rPr lang="en-US" smtClean="0"/>
              <a:t>Click to edit Master title style</a:t>
            </a:r>
            <a:endParaRPr lang="en-US" dirty="0"/>
          </a:p>
        </p:txBody>
      </p:sp>
      <p:sp>
        <p:nvSpPr>
          <p:cNvPr id="8" name="Text Placeholder 3"/>
          <p:cNvSpPr>
            <a:spLocks noGrp="1"/>
          </p:cNvSpPr>
          <p:nvPr>
            <p:ph type="body" sz="half" idx="2"/>
          </p:nvPr>
        </p:nvSpPr>
        <p:spPr>
          <a:xfrm>
            <a:off x="953086" y="4145280"/>
            <a:ext cx="7283065" cy="2677160"/>
          </a:xfrm>
        </p:spPr>
        <p:txBody>
          <a:bodyPr anchor="ctr">
            <a:normAutofit/>
          </a:bodyPr>
          <a:lstStyle>
            <a:lvl1pPr marL="0" indent="0">
              <a:buNone/>
              <a:defRPr sz="198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7BAE6A-DCF3-43E4-B2A0-33D0CF1225FC}" type="datetimeFigureOut">
              <a:rPr lang="mr-IN" smtClean="0"/>
              <a:t>17/12/17</a:t>
            </a:fld>
            <a:endParaRPr lang="mr-IN"/>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761A3-4CAC-4C5F-AC82-8DB08D526BC2}" type="slidenum">
              <a:rPr lang="uk-UA" smtClean="0"/>
              <a:t>‹#›</a:t>
            </a:fld>
            <a:endParaRPr lang="uk-UA"/>
          </a:p>
        </p:txBody>
      </p:sp>
    </p:spTree>
    <p:extLst>
      <p:ext uri="{BB962C8B-B14F-4D97-AF65-F5344CB8AC3E}">
        <p14:creationId xmlns:p14="http://schemas.microsoft.com/office/powerpoint/2010/main" val="998703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9549" y="1640840"/>
            <a:ext cx="6601154" cy="2633157"/>
          </a:xfrm>
        </p:spPr>
        <p:txBody>
          <a:bodyPr/>
          <a:lstStyle>
            <a:lvl1pPr>
              <a:defRPr sz="528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592995" y="4273997"/>
            <a:ext cx="6007275" cy="387797"/>
          </a:xfrm>
        </p:spPr>
        <p:txBody>
          <a:bodyPr anchor="t">
            <a:normAutofit/>
          </a:bodyPr>
          <a:lstStyle>
            <a:lvl1pPr marL="0" indent="0">
              <a:buNone/>
              <a:defRPr lang="en-US" sz="1540" b="0" i="0" kern="1200" cap="small" dirty="0">
                <a:solidFill>
                  <a:schemeClr val="accent1">
                    <a:lumMod val="60000"/>
                    <a:lumOff val="40000"/>
                  </a:schemeClr>
                </a:solidFill>
                <a:latin typeface="+mj-lt"/>
                <a:ea typeface="+mj-ea"/>
                <a:cs typeface="+mj-cs"/>
              </a:defRPr>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smtClean="0"/>
              <a:t>Click to edit Master text styles</a:t>
            </a:r>
          </a:p>
        </p:txBody>
      </p:sp>
      <p:sp>
        <p:nvSpPr>
          <p:cNvPr id="10" name="Text Placeholder 3"/>
          <p:cNvSpPr>
            <a:spLocks noGrp="1"/>
          </p:cNvSpPr>
          <p:nvPr>
            <p:ph type="body" sz="half" idx="2"/>
          </p:nvPr>
        </p:nvSpPr>
        <p:spPr>
          <a:xfrm>
            <a:off x="953086" y="4930745"/>
            <a:ext cx="7283065" cy="1899920"/>
          </a:xfrm>
        </p:spPr>
        <p:txBody>
          <a:bodyPr anchor="ctr">
            <a:normAutofit/>
          </a:bodyPr>
          <a:lstStyle>
            <a:lvl1pPr marL="0" indent="0">
              <a:buNone/>
              <a:defRPr sz="198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7BAE6A-DCF3-43E4-B2A0-33D0CF1225FC}" type="datetimeFigureOut">
              <a:rPr lang="mr-IN" smtClean="0"/>
              <a:t>17/12/17</a:t>
            </a:fld>
            <a:endParaRPr lang="mr-IN"/>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761A3-4CAC-4C5F-AC82-8DB08D526BC2}" type="slidenum">
              <a:rPr lang="uk-UA" smtClean="0"/>
              <a:t>‹#›</a:t>
            </a:fld>
            <a:endParaRPr lang="uk-UA"/>
          </a:p>
        </p:txBody>
      </p:sp>
      <p:sp>
        <p:nvSpPr>
          <p:cNvPr id="12" name="TextBox 11"/>
          <p:cNvSpPr txBox="1"/>
          <p:nvPr/>
        </p:nvSpPr>
        <p:spPr>
          <a:xfrm>
            <a:off x="741287" y="1100753"/>
            <a:ext cx="661750" cy="2157514"/>
          </a:xfrm>
          <a:prstGeom prst="rect">
            <a:avLst/>
          </a:prstGeom>
          <a:noFill/>
        </p:spPr>
        <p:txBody>
          <a:bodyPr wrap="square" rtlCol="0">
            <a:spAutoFit/>
          </a:bodyPr>
          <a:lstStyle/>
          <a:p>
            <a:pPr algn="r"/>
            <a:r>
              <a:rPr lang="en-US" sz="13420" b="0" i="0" dirty="0">
                <a:solidFill>
                  <a:schemeClr val="accent1">
                    <a:lumMod val="60000"/>
                    <a:lumOff val="40000"/>
                  </a:schemeClr>
                </a:solidFill>
                <a:latin typeface="Arial"/>
                <a:ea typeface="+mj-ea"/>
                <a:cs typeface="+mj-cs"/>
              </a:rPr>
              <a:t>“</a:t>
            </a:r>
          </a:p>
        </p:txBody>
      </p:sp>
      <p:sp>
        <p:nvSpPr>
          <p:cNvPr id="11" name="TextBox 10"/>
          <p:cNvSpPr txBox="1"/>
          <p:nvPr/>
        </p:nvSpPr>
        <p:spPr>
          <a:xfrm>
            <a:off x="7699660" y="2962292"/>
            <a:ext cx="661750" cy="2157514"/>
          </a:xfrm>
          <a:prstGeom prst="rect">
            <a:avLst/>
          </a:prstGeom>
          <a:noFill/>
        </p:spPr>
        <p:txBody>
          <a:bodyPr wrap="square" rtlCol="0">
            <a:spAutoFit/>
          </a:bodyPr>
          <a:lstStyle/>
          <a:p>
            <a:pPr algn="r"/>
            <a:r>
              <a:rPr lang="en-US" sz="1342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485018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53086" y="3540761"/>
            <a:ext cx="7283065" cy="1873604"/>
          </a:xfrm>
        </p:spPr>
        <p:txBody>
          <a:bodyPr anchor="b"/>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953086" y="5414365"/>
            <a:ext cx="7283065" cy="975120"/>
          </a:xfrm>
        </p:spPr>
        <p:txBody>
          <a:bodyPr anchor="t"/>
          <a:lstStyle>
            <a:lvl1pPr marL="0" indent="0" algn="l">
              <a:buNone/>
              <a:defRPr sz="2200" cap="none">
                <a:solidFill>
                  <a:schemeClr val="accent1">
                    <a:lumMod val="60000"/>
                    <a:lumOff val="40000"/>
                  </a:schemeClr>
                </a:soli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7BAE6A-DCF3-43E4-B2A0-33D0CF1225FC}" type="datetimeFigureOut">
              <a:rPr lang="mr-IN" smtClean="0"/>
              <a:t>17/12/17</a:t>
            </a:fld>
            <a:endParaRPr lang="mr-IN"/>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761A3-4CAC-4C5F-AC82-8DB08D526BC2}" type="slidenum">
              <a:rPr lang="uk-UA" smtClean="0"/>
              <a:t>‹#›</a:t>
            </a:fld>
            <a:endParaRPr lang="uk-UA"/>
          </a:p>
        </p:txBody>
      </p:sp>
    </p:spTree>
    <p:extLst>
      <p:ext uri="{BB962C8B-B14F-4D97-AF65-F5344CB8AC3E}">
        <p14:creationId xmlns:p14="http://schemas.microsoft.com/office/powerpoint/2010/main" val="2008228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620"/>
            </a:lvl1pPr>
          </a:lstStyle>
          <a:p>
            <a:r>
              <a:rPr lang="en-US" smtClean="0"/>
              <a:t>Click to edit Master title style</a:t>
            </a:r>
            <a:endParaRPr lang="en-US" dirty="0"/>
          </a:p>
        </p:txBody>
      </p:sp>
      <p:sp>
        <p:nvSpPr>
          <p:cNvPr id="3" name="Text Placeholder 2"/>
          <p:cNvSpPr>
            <a:spLocks noGrp="1"/>
          </p:cNvSpPr>
          <p:nvPr>
            <p:ph type="body" idx="1"/>
          </p:nvPr>
        </p:nvSpPr>
        <p:spPr>
          <a:xfrm>
            <a:off x="522318" y="2245360"/>
            <a:ext cx="2431798" cy="653097"/>
          </a:xfrm>
        </p:spPr>
        <p:txBody>
          <a:bodyPr anchor="b">
            <a:noAutofit/>
          </a:bodyPr>
          <a:lstStyle>
            <a:lvl1pPr marL="0" indent="0">
              <a:buNone/>
              <a:defRPr sz="2640" b="0">
                <a:solidFill>
                  <a:schemeClr val="accent1">
                    <a:lumMod val="60000"/>
                    <a:lumOff val="40000"/>
                  </a:schemeClr>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Click to edit Master text styles</a:t>
            </a:r>
          </a:p>
        </p:txBody>
      </p:sp>
      <p:sp>
        <p:nvSpPr>
          <p:cNvPr id="16" name="Text Placeholder 3"/>
          <p:cNvSpPr>
            <a:spLocks noGrp="1"/>
          </p:cNvSpPr>
          <p:nvPr>
            <p:ph type="body" sz="half" idx="15"/>
          </p:nvPr>
        </p:nvSpPr>
        <p:spPr>
          <a:xfrm>
            <a:off x="538423" y="3022600"/>
            <a:ext cx="2415692" cy="4067916"/>
          </a:xfrm>
        </p:spPr>
        <p:txBody>
          <a:bodyPr anchor="t">
            <a:normAutofit/>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smtClean="0"/>
              <a:t>Click to edit Master text styles</a:t>
            </a:r>
          </a:p>
        </p:txBody>
      </p:sp>
      <p:sp>
        <p:nvSpPr>
          <p:cNvPr id="5" name="Text Placeholder 4"/>
          <p:cNvSpPr>
            <a:spLocks noGrp="1"/>
          </p:cNvSpPr>
          <p:nvPr>
            <p:ph type="body" sz="quarter" idx="3"/>
          </p:nvPr>
        </p:nvSpPr>
        <p:spPr>
          <a:xfrm>
            <a:off x="3204855" y="2245360"/>
            <a:ext cx="2423029" cy="653097"/>
          </a:xfrm>
        </p:spPr>
        <p:txBody>
          <a:bodyPr anchor="b">
            <a:noAutofit/>
          </a:bodyPr>
          <a:lstStyle>
            <a:lvl1pPr marL="0" indent="0">
              <a:buNone/>
              <a:defRPr sz="2640" b="0">
                <a:solidFill>
                  <a:schemeClr val="accent1">
                    <a:lumMod val="60000"/>
                    <a:lumOff val="40000"/>
                  </a:schemeClr>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Click to edit Master text styles</a:t>
            </a:r>
          </a:p>
        </p:txBody>
      </p:sp>
      <p:sp>
        <p:nvSpPr>
          <p:cNvPr id="19" name="Text Placeholder 3"/>
          <p:cNvSpPr>
            <a:spLocks noGrp="1"/>
          </p:cNvSpPr>
          <p:nvPr>
            <p:ph type="body" sz="half" idx="16"/>
          </p:nvPr>
        </p:nvSpPr>
        <p:spPr>
          <a:xfrm>
            <a:off x="3196145" y="3022600"/>
            <a:ext cx="2431738" cy="4067916"/>
          </a:xfrm>
        </p:spPr>
        <p:txBody>
          <a:bodyPr anchor="t">
            <a:normAutofit/>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smtClean="0"/>
              <a:t>Click to edit Master text styles</a:t>
            </a:r>
          </a:p>
        </p:txBody>
      </p:sp>
      <p:sp>
        <p:nvSpPr>
          <p:cNvPr id="14" name="Text Placeholder 4"/>
          <p:cNvSpPr>
            <a:spLocks noGrp="1"/>
          </p:cNvSpPr>
          <p:nvPr>
            <p:ph type="body" sz="quarter" idx="13"/>
          </p:nvPr>
        </p:nvSpPr>
        <p:spPr>
          <a:xfrm>
            <a:off x="5879409" y="2245360"/>
            <a:ext cx="2419624" cy="653097"/>
          </a:xfrm>
        </p:spPr>
        <p:txBody>
          <a:bodyPr anchor="b">
            <a:noAutofit/>
          </a:bodyPr>
          <a:lstStyle>
            <a:lvl1pPr marL="0" indent="0">
              <a:buNone/>
              <a:defRPr sz="2640" b="0">
                <a:solidFill>
                  <a:schemeClr val="accent1">
                    <a:lumMod val="60000"/>
                    <a:lumOff val="40000"/>
                  </a:schemeClr>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Click to edit Master text styles</a:t>
            </a:r>
          </a:p>
        </p:txBody>
      </p:sp>
      <p:sp>
        <p:nvSpPr>
          <p:cNvPr id="20" name="Text Placeholder 3"/>
          <p:cNvSpPr>
            <a:spLocks noGrp="1"/>
          </p:cNvSpPr>
          <p:nvPr>
            <p:ph type="body" sz="half" idx="17"/>
          </p:nvPr>
        </p:nvSpPr>
        <p:spPr>
          <a:xfrm>
            <a:off x="5879409" y="3022600"/>
            <a:ext cx="2419624" cy="4067916"/>
          </a:xfrm>
        </p:spPr>
        <p:txBody>
          <a:bodyPr anchor="t">
            <a:normAutofit/>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smtClean="0"/>
              <a:t>Click to edit Master text styles</a:t>
            </a:r>
          </a:p>
        </p:txBody>
      </p:sp>
      <p:cxnSp>
        <p:nvCxnSpPr>
          <p:cNvPr id="17" name="Straight Connector 16"/>
          <p:cNvCxnSpPr/>
          <p:nvPr/>
        </p:nvCxnSpPr>
        <p:spPr>
          <a:xfrm>
            <a:off x="3074867" y="2418080"/>
            <a:ext cx="0" cy="449072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745333" y="2418080"/>
            <a:ext cx="0" cy="44958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C7BAE6A-DCF3-43E4-B2A0-33D0CF1225FC}" type="datetimeFigureOut">
              <a:rPr lang="mr-IN" smtClean="0"/>
              <a:t>17/12/17</a:t>
            </a:fld>
            <a:endParaRPr lang="mr-IN"/>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761A3-4CAC-4C5F-AC82-8DB08D526BC2}" type="slidenum">
              <a:rPr lang="uk-UA" smtClean="0"/>
              <a:t>‹#›</a:t>
            </a:fld>
            <a:endParaRPr lang="uk-UA"/>
          </a:p>
        </p:txBody>
      </p:sp>
    </p:spTree>
    <p:extLst>
      <p:ext uri="{BB962C8B-B14F-4D97-AF65-F5344CB8AC3E}">
        <p14:creationId xmlns:p14="http://schemas.microsoft.com/office/powerpoint/2010/main" val="298877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620"/>
            </a:lvl1pPr>
          </a:lstStyle>
          <a:p>
            <a:r>
              <a:rPr lang="en-US" smtClean="0"/>
              <a:t>Click to edit Master title style</a:t>
            </a:r>
            <a:endParaRPr lang="en-US" dirty="0"/>
          </a:p>
        </p:txBody>
      </p:sp>
      <p:sp>
        <p:nvSpPr>
          <p:cNvPr id="3" name="Text Placeholder 2"/>
          <p:cNvSpPr>
            <a:spLocks noGrp="1"/>
          </p:cNvSpPr>
          <p:nvPr>
            <p:ph type="body" idx="1"/>
          </p:nvPr>
        </p:nvSpPr>
        <p:spPr>
          <a:xfrm>
            <a:off x="538423" y="4817742"/>
            <a:ext cx="2426173" cy="653097"/>
          </a:xfrm>
        </p:spPr>
        <p:txBody>
          <a:bodyPr anchor="b">
            <a:noAutofit/>
          </a:bodyPr>
          <a:lstStyle>
            <a:lvl1pPr marL="0" indent="0">
              <a:buNone/>
              <a:defRPr sz="2640" b="0">
                <a:solidFill>
                  <a:schemeClr val="accent1">
                    <a:lumMod val="60000"/>
                    <a:lumOff val="40000"/>
                  </a:schemeClr>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Click to edit Master text styles</a:t>
            </a:r>
          </a:p>
        </p:txBody>
      </p:sp>
      <p:sp>
        <p:nvSpPr>
          <p:cNvPr id="29" name="Picture Placeholder 2"/>
          <p:cNvSpPr>
            <a:spLocks noGrp="1" noChangeAspect="1"/>
          </p:cNvSpPr>
          <p:nvPr>
            <p:ph type="pic" idx="21"/>
          </p:nvPr>
        </p:nvSpPr>
        <p:spPr>
          <a:xfrm>
            <a:off x="538423" y="2504440"/>
            <a:ext cx="2426173" cy="1727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0"/>
            </a:lvl1pPr>
            <a:lvl2pPr marL="502920" indent="0">
              <a:buNone/>
              <a:defRPr sz="1760"/>
            </a:lvl2pPr>
            <a:lvl3pPr marL="1005840" indent="0">
              <a:buNone/>
              <a:defRPr sz="1760"/>
            </a:lvl3pPr>
            <a:lvl4pPr marL="1508760" indent="0">
              <a:buNone/>
              <a:defRPr sz="1760"/>
            </a:lvl4pPr>
            <a:lvl5pPr marL="2011680" indent="0">
              <a:buNone/>
              <a:defRPr sz="1760"/>
            </a:lvl5pPr>
            <a:lvl6pPr marL="2514600" indent="0">
              <a:buNone/>
              <a:defRPr sz="1760"/>
            </a:lvl6pPr>
            <a:lvl7pPr marL="3017520" indent="0">
              <a:buNone/>
              <a:defRPr sz="1760"/>
            </a:lvl7pPr>
            <a:lvl8pPr marL="3520440" indent="0">
              <a:buNone/>
              <a:defRPr sz="1760"/>
            </a:lvl8pPr>
            <a:lvl9pPr marL="4023360" indent="0">
              <a:buNone/>
              <a:defRPr sz="176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538423" y="5470841"/>
            <a:ext cx="2426173" cy="747081"/>
          </a:xfrm>
        </p:spPr>
        <p:txBody>
          <a:bodyPr anchor="t">
            <a:normAutofit/>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smtClean="0"/>
              <a:t>Click to edit Master text styles</a:t>
            </a:r>
          </a:p>
        </p:txBody>
      </p:sp>
      <p:sp>
        <p:nvSpPr>
          <p:cNvPr id="5" name="Text Placeholder 4"/>
          <p:cNvSpPr>
            <a:spLocks noGrp="1"/>
          </p:cNvSpPr>
          <p:nvPr>
            <p:ph type="body" sz="quarter" idx="3"/>
          </p:nvPr>
        </p:nvSpPr>
        <p:spPr>
          <a:xfrm>
            <a:off x="3209571" y="4817742"/>
            <a:ext cx="2418313" cy="653097"/>
          </a:xfrm>
        </p:spPr>
        <p:txBody>
          <a:bodyPr anchor="b">
            <a:noAutofit/>
          </a:bodyPr>
          <a:lstStyle>
            <a:lvl1pPr marL="0" indent="0">
              <a:buNone/>
              <a:defRPr sz="2640" b="0">
                <a:solidFill>
                  <a:schemeClr val="accent1">
                    <a:lumMod val="60000"/>
                    <a:lumOff val="40000"/>
                  </a:schemeClr>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Click to edit Master text styles</a:t>
            </a:r>
          </a:p>
        </p:txBody>
      </p:sp>
      <p:sp>
        <p:nvSpPr>
          <p:cNvPr id="30" name="Picture Placeholder 2"/>
          <p:cNvSpPr>
            <a:spLocks noGrp="1" noChangeAspect="1"/>
          </p:cNvSpPr>
          <p:nvPr>
            <p:ph type="pic" idx="22"/>
          </p:nvPr>
        </p:nvSpPr>
        <p:spPr>
          <a:xfrm>
            <a:off x="3209570" y="2504440"/>
            <a:ext cx="2418313" cy="1727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0"/>
            </a:lvl1pPr>
            <a:lvl2pPr marL="502920" indent="0">
              <a:buNone/>
              <a:defRPr sz="1760"/>
            </a:lvl2pPr>
            <a:lvl3pPr marL="1005840" indent="0">
              <a:buNone/>
              <a:defRPr sz="1760"/>
            </a:lvl3pPr>
            <a:lvl4pPr marL="1508760" indent="0">
              <a:buNone/>
              <a:defRPr sz="1760"/>
            </a:lvl4pPr>
            <a:lvl5pPr marL="2011680" indent="0">
              <a:buNone/>
              <a:defRPr sz="1760"/>
            </a:lvl5pPr>
            <a:lvl6pPr marL="2514600" indent="0">
              <a:buNone/>
              <a:defRPr sz="1760"/>
            </a:lvl6pPr>
            <a:lvl7pPr marL="3017520" indent="0">
              <a:buNone/>
              <a:defRPr sz="1760"/>
            </a:lvl7pPr>
            <a:lvl8pPr marL="3520440" indent="0">
              <a:buNone/>
              <a:defRPr sz="1760"/>
            </a:lvl8pPr>
            <a:lvl9pPr marL="4023360" indent="0">
              <a:buNone/>
              <a:defRPr sz="176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3208454" y="5470840"/>
            <a:ext cx="2421516" cy="747081"/>
          </a:xfrm>
        </p:spPr>
        <p:txBody>
          <a:bodyPr anchor="t">
            <a:normAutofit/>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smtClean="0"/>
              <a:t>Click to edit Master text styles</a:t>
            </a:r>
          </a:p>
        </p:txBody>
      </p:sp>
      <p:sp>
        <p:nvSpPr>
          <p:cNvPr id="14" name="Text Placeholder 4"/>
          <p:cNvSpPr>
            <a:spLocks noGrp="1"/>
          </p:cNvSpPr>
          <p:nvPr>
            <p:ph type="body" sz="quarter" idx="13"/>
          </p:nvPr>
        </p:nvSpPr>
        <p:spPr>
          <a:xfrm>
            <a:off x="5879409" y="4817742"/>
            <a:ext cx="2419624" cy="653097"/>
          </a:xfrm>
        </p:spPr>
        <p:txBody>
          <a:bodyPr anchor="b">
            <a:noAutofit/>
          </a:bodyPr>
          <a:lstStyle>
            <a:lvl1pPr marL="0" indent="0">
              <a:buNone/>
              <a:defRPr sz="2640" b="0">
                <a:solidFill>
                  <a:schemeClr val="accent1">
                    <a:lumMod val="60000"/>
                    <a:lumOff val="40000"/>
                  </a:schemeClr>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Click to edit Master text styles</a:t>
            </a:r>
          </a:p>
        </p:txBody>
      </p:sp>
      <p:sp>
        <p:nvSpPr>
          <p:cNvPr id="31" name="Picture Placeholder 2"/>
          <p:cNvSpPr>
            <a:spLocks noGrp="1" noChangeAspect="1"/>
          </p:cNvSpPr>
          <p:nvPr>
            <p:ph type="pic" idx="22"/>
          </p:nvPr>
        </p:nvSpPr>
        <p:spPr>
          <a:xfrm>
            <a:off x="5879408" y="2504440"/>
            <a:ext cx="2419624" cy="1727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0"/>
            </a:lvl1pPr>
            <a:lvl2pPr marL="502920" indent="0">
              <a:buNone/>
              <a:defRPr sz="1760"/>
            </a:lvl2pPr>
            <a:lvl3pPr marL="1005840" indent="0">
              <a:buNone/>
              <a:defRPr sz="1760"/>
            </a:lvl3pPr>
            <a:lvl4pPr marL="1508760" indent="0">
              <a:buNone/>
              <a:defRPr sz="1760"/>
            </a:lvl4pPr>
            <a:lvl5pPr marL="2011680" indent="0">
              <a:buNone/>
              <a:defRPr sz="1760"/>
            </a:lvl5pPr>
            <a:lvl6pPr marL="2514600" indent="0">
              <a:buNone/>
              <a:defRPr sz="1760"/>
            </a:lvl6pPr>
            <a:lvl7pPr marL="3017520" indent="0">
              <a:buNone/>
              <a:defRPr sz="1760"/>
            </a:lvl7pPr>
            <a:lvl8pPr marL="3520440" indent="0">
              <a:buNone/>
              <a:defRPr sz="1760"/>
            </a:lvl8pPr>
            <a:lvl9pPr marL="4023360" indent="0">
              <a:buNone/>
              <a:defRPr sz="176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5879307" y="5470837"/>
            <a:ext cx="2422828" cy="747081"/>
          </a:xfrm>
        </p:spPr>
        <p:txBody>
          <a:bodyPr anchor="t">
            <a:normAutofit/>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smtClean="0"/>
              <a:t>Click to edit Master text styles</a:t>
            </a:r>
          </a:p>
        </p:txBody>
      </p:sp>
      <p:cxnSp>
        <p:nvCxnSpPr>
          <p:cNvPr id="17" name="Straight Connector 16"/>
          <p:cNvCxnSpPr/>
          <p:nvPr/>
        </p:nvCxnSpPr>
        <p:spPr>
          <a:xfrm>
            <a:off x="3074867" y="2418080"/>
            <a:ext cx="0" cy="449072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745333" y="2418080"/>
            <a:ext cx="0" cy="44958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C7BAE6A-DCF3-43E4-B2A0-33D0CF1225FC}" type="datetimeFigureOut">
              <a:rPr lang="mr-IN" smtClean="0"/>
              <a:t>17/12/17</a:t>
            </a:fld>
            <a:endParaRPr lang="mr-IN"/>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761A3-4CAC-4C5F-AC82-8DB08D526BC2}" type="slidenum">
              <a:rPr lang="uk-UA" smtClean="0"/>
              <a:t>‹#›</a:t>
            </a:fld>
            <a:endParaRPr lang="uk-UA"/>
          </a:p>
        </p:txBody>
      </p:sp>
    </p:spTree>
    <p:extLst>
      <p:ext uri="{BB962C8B-B14F-4D97-AF65-F5344CB8AC3E}">
        <p14:creationId xmlns:p14="http://schemas.microsoft.com/office/powerpoint/2010/main" val="272127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7BAE6A-DCF3-43E4-B2A0-33D0CF1225FC}" type="datetimeFigureOut">
              <a:rPr lang="mr-IN" smtClean="0"/>
              <a:t>17/12/17</a:t>
            </a:fld>
            <a:endParaRPr lang="mr-IN"/>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761A3-4CAC-4C5F-AC82-8DB08D526BC2}" type="slidenum">
              <a:rPr lang="uk-UA" smtClean="0"/>
              <a:t>‹#›</a:t>
            </a:fld>
            <a:endParaRPr lang="uk-UA"/>
          </a:p>
        </p:txBody>
      </p:sp>
    </p:spTree>
    <p:extLst>
      <p:ext uri="{BB962C8B-B14F-4D97-AF65-F5344CB8AC3E}">
        <p14:creationId xmlns:p14="http://schemas.microsoft.com/office/powerpoint/2010/main" val="16541744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2761" y="487576"/>
            <a:ext cx="1446272" cy="6602942"/>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8423" y="876299"/>
            <a:ext cx="6125693" cy="621421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7BAE6A-DCF3-43E4-B2A0-33D0CF1225FC}" type="datetimeFigureOut">
              <a:rPr lang="mr-IN" smtClean="0"/>
              <a:t>17/12/17</a:t>
            </a:fld>
            <a:endParaRPr lang="mr-IN"/>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761A3-4CAC-4C5F-AC82-8DB08D526BC2}" type="slidenum">
              <a:rPr lang="uk-UA" smtClean="0"/>
              <a:t>‹#›</a:t>
            </a:fld>
            <a:endParaRPr lang="uk-UA"/>
          </a:p>
        </p:txBody>
      </p:sp>
    </p:spTree>
    <p:extLst>
      <p:ext uri="{BB962C8B-B14F-4D97-AF65-F5344CB8AC3E}">
        <p14:creationId xmlns:p14="http://schemas.microsoft.com/office/powerpoint/2010/main" val="3862332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Outside Page">
    <p:spTree>
      <p:nvGrpSpPr>
        <p:cNvPr id="1" name=""/>
        <p:cNvGrpSpPr/>
        <p:nvPr/>
      </p:nvGrpSpPr>
      <p:grpSpPr>
        <a:xfrm>
          <a:off x="0" y="0"/>
          <a:ext cx="0" cy="0"/>
          <a:chOff x="0" y="0"/>
          <a:chExt cx="0" cy="0"/>
        </a:xfrm>
      </p:grpSpPr>
      <p:cxnSp>
        <p:nvCxnSpPr>
          <p:cNvPr id="3" name="Straight Connector 2"/>
          <p:cNvCxnSpPr/>
          <p:nvPr userDrawn="1"/>
        </p:nvCxnSpPr>
        <p:spPr>
          <a:xfrm>
            <a:off x="329184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667512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sp>
        <p:nvSpPr>
          <p:cNvPr id="39" name="Rectangle 38"/>
          <p:cNvSpPr/>
          <p:nvPr userDrawn="1"/>
        </p:nvSpPr>
        <p:spPr>
          <a:xfrm>
            <a:off x="237744" y="457200"/>
            <a:ext cx="2816352" cy="182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3575303" y="457200"/>
            <a:ext cx="2816352" cy="182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6958584" y="457200"/>
            <a:ext cx="2816352" cy="182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237744" y="3125662"/>
            <a:ext cx="2816352"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237744" y="3305960"/>
            <a:ext cx="2816352" cy="3933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3575303" y="640080"/>
            <a:ext cx="2816352" cy="8059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userDrawn="1"/>
        </p:nvSpPr>
        <p:spPr>
          <a:xfrm>
            <a:off x="3575303" y="5709684"/>
            <a:ext cx="2816352" cy="15293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userDrawn="1"/>
        </p:nvSpPr>
        <p:spPr>
          <a:xfrm>
            <a:off x="6959473" y="5709684"/>
            <a:ext cx="2816352" cy="15293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 Placeholder 21"/>
          <p:cNvSpPr>
            <a:spLocks noGrp="1"/>
          </p:cNvSpPr>
          <p:nvPr>
            <p:ph type="body" sz="quarter" idx="19" hasCustomPrompt="1"/>
          </p:nvPr>
        </p:nvSpPr>
        <p:spPr>
          <a:xfrm>
            <a:off x="502920" y="3403600"/>
            <a:ext cx="2286000" cy="3693886"/>
          </a:xfrm>
        </p:spPr>
        <p:txBody>
          <a:bodyPr lIns="0" tIns="0" rIns="0" bIns="0" anchor="t">
            <a:noAutofit/>
          </a:bodyPr>
          <a:lstStyle>
            <a:lvl1pPr marL="0" indent="0" algn="l">
              <a:lnSpc>
                <a:spcPct val="200000"/>
              </a:lnSpc>
              <a:spcBef>
                <a:spcPts val="1200"/>
              </a:spcBef>
              <a:spcAft>
                <a:spcPts val="0"/>
              </a:spcAft>
              <a:buNone/>
              <a:defRPr sz="1200" i="1">
                <a:solidFill>
                  <a:schemeClr val="bg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dirty="0"/>
              <a:t>Click to add </a:t>
            </a:r>
            <a:r>
              <a:rPr dirty="0" smtClean="0"/>
              <a:t>text</a:t>
            </a:r>
            <a:endParaRPr dirty="0"/>
          </a:p>
        </p:txBody>
      </p:sp>
      <p:sp>
        <p:nvSpPr>
          <p:cNvPr id="31" name="Text Placeholder 21"/>
          <p:cNvSpPr>
            <a:spLocks noGrp="1"/>
          </p:cNvSpPr>
          <p:nvPr>
            <p:ph type="body" sz="quarter" idx="20" hasCustomPrompt="1"/>
          </p:nvPr>
        </p:nvSpPr>
        <p:spPr>
          <a:xfrm>
            <a:off x="3840479" y="696686"/>
            <a:ext cx="2286000" cy="595085"/>
          </a:xfrm>
        </p:spPr>
        <p:txBody>
          <a:bodyPr lIns="0" tIns="0" rIns="0" bIns="0" anchor="b">
            <a:noAutofit/>
          </a:bodyPr>
          <a:lstStyle>
            <a:lvl1pPr marL="0" indent="0" algn="l">
              <a:lnSpc>
                <a:spcPct val="100000"/>
              </a:lnSpc>
              <a:spcBef>
                <a:spcPts val="0"/>
              </a:spcBef>
              <a:buNone/>
              <a:defRPr sz="1600" b="1">
                <a:solidFill>
                  <a:schemeClr val="bg1"/>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en-US" dirty="0" smtClean="0"/>
              <a:t>Heading text</a:t>
            </a:r>
            <a:endParaRPr dirty="0"/>
          </a:p>
        </p:txBody>
      </p:sp>
      <p:sp>
        <p:nvSpPr>
          <p:cNvPr id="33" name="Text Placeholder 21"/>
          <p:cNvSpPr>
            <a:spLocks noGrp="1"/>
          </p:cNvSpPr>
          <p:nvPr>
            <p:ph type="body" sz="quarter" idx="21" hasCustomPrompt="1"/>
          </p:nvPr>
        </p:nvSpPr>
        <p:spPr>
          <a:xfrm>
            <a:off x="7155180" y="1446028"/>
            <a:ext cx="2423160" cy="2308328"/>
          </a:xfrm>
        </p:spPr>
        <p:txBody>
          <a:bodyPr lIns="0" tIns="0" rIns="0" bIns="0" anchor="b">
            <a:noAutofit/>
          </a:bodyPr>
          <a:lstStyle>
            <a:lvl1pPr marL="0" indent="0" algn="l">
              <a:lnSpc>
                <a:spcPct val="90000"/>
              </a:lnSpc>
              <a:spcBef>
                <a:spcPts val="0"/>
              </a:spcBef>
              <a:buNone/>
              <a:defRPr sz="3800" b="1" baseline="0">
                <a:solidFill>
                  <a:schemeClr val="accent1"/>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en-US" dirty="0" smtClean="0"/>
              <a:t>Heading text</a:t>
            </a:r>
            <a:endParaRPr dirty="0"/>
          </a:p>
        </p:txBody>
      </p:sp>
      <p:sp>
        <p:nvSpPr>
          <p:cNvPr id="34" name="Text Placeholder 21"/>
          <p:cNvSpPr>
            <a:spLocks noGrp="1"/>
          </p:cNvSpPr>
          <p:nvPr>
            <p:ph type="body" sz="quarter" idx="22" hasCustomPrompt="1"/>
          </p:nvPr>
        </p:nvSpPr>
        <p:spPr>
          <a:xfrm>
            <a:off x="7155180" y="3997842"/>
            <a:ext cx="2423160" cy="616688"/>
          </a:xfrm>
        </p:spPr>
        <p:txBody>
          <a:bodyPr lIns="0" tIns="0" rIns="0" bIns="0" anchor="t">
            <a:noAutofit/>
          </a:bodyPr>
          <a:lstStyle>
            <a:lvl1pPr marL="0" indent="0" algn="l">
              <a:lnSpc>
                <a:spcPct val="100000"/>
              </a:lnSpc>
              <a:spcBef>
                <a:spcPts val="0"/>
              </a:spcBef>
              <a:buNone/>
              <a:defRPr sz="1800" b="1">
                <a:solidFill>
                  <a:schemeClr val="tx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en-US" dirty="0" smtClean="0"/>
              <a:t>Click to add text</a:t>
            </a:r>
            <a:endParaRPr dirty="0"/>
          </a:p>
        </p:txBody>
      </p:sp>
      <p:sp>
        <p:nvSpPr>
          <p:cNvPr id="18" name="Rectangle 17"/>
          <p:cNvSpPr/>
          <p:nvPr userDrawn="1"/>
        </p:nvSpPr>
        <p:spPr>
          <a:xfrm>
            <a:off x="442027" y="465745"/>
            <a:ext cx="2424223" cy="548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228600" rIns="182880" bIns="228600" rtlCol="0" anchor="t"/>
          <a:lstStyle/>
          <a:p>
            <a:pPr algn="ctr">
              <a:lnSpc>
                <a:spcPct val="130000"/>
              </a:lnSpc>
            </a:pPr>
            <a:endParaRPr/>
          </a:p>
        </p:txBody>
      </p:sp>
      <p:sp>
        <p:nvSpPr>
          <p:cNvPr id="22" name="Rectangle 21"/>
          <p:cNvSpPr/>
          <p:nvPr userDrawn="1"/>
        </p:nvSpPr>
        <p:spPr>
          <a:xfrm>
            <a:off x="7154649" y="3867502"/>
            <a:ext cx="2424223" cy="548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228600" rIns="182880" bIns="228600" rtlCol="0" anchor="t"/>
          <a:lstStyle/>
          <a:p>
            <a:pPr algn="ctr">
              <a:lnSpc>
                <a:spcPct val="130000"/>
              </a:lnSpc>
            </a:pPr>
            <a:endParaRPr/>
          </a:p>
        </p:txBody>
      </p:sp>
      <p:sp>
        <p:nvSpPr>
          <p:cNvPr id="5" name="Picture Placeholder 4"/>
          <p:cNvSpPr>
            <a:spLocks noGrp="1"/>
          </p:cNvSpPr>
          <p:nvPr>
            <p:ph type="pic" sz="quarter" idx="27"/>
          </p:nvPr>
        </p:nvSpPr>
        <p:spPr>
          <a:xfrm>
            <a:off x="237744" y="640080"/>
            <a:ext cx="2816352" cy="2485582"/>
          </a:xfrm>
          <a:solidFill>
            <a:schemeClr val="bg1">
              <a:lumMod val="95000"/>
            </a:schemeClr>
          </a:solidFill>
        </p:spPr>
        <p:txBody>
          <a:bodyPr tIns="182880">
            <a:normAutofit/>
          </a:bodyPr>
          <a:lstStyle>
            <a:lvl1pPr marL="0" indent="0" algn="ctr">
              <a:buNone/>
              <a:defRPr sz="1400"/>
            </a:lvl1pPr>
          </a:lstStyle>
          <a:p>
            <a:r>
              <a:rPr lang="en-US" smtClean="0"/>
              <a:t>Drag picture to placeholder or click icon to add</a:t>
            </a:r>
            <a:endParaRPr lang="en-US"/>
          </a:p>
        </p:txBody>
      </p:sp>
      <p:sp>
        <p:nvSpPr>
          <p:cNvPr id="13" name="Text Placeholder 12"/>
          <p:cNvSpPr>
            <a:spLocks noGrp="1"/>
          </p:cNvSpPr>
          <p:nvPr>
            <p:ph type="body" sz="quarter" idx="28" hasCustomPrompt="1"/>
          </p:nvPr>
        </p:nvSpPr>
        <p:spPr>
          <a:xfrm>
            <a:off x="7155180" y="4658107"/>
            <a:ext cx="2423160" cy="36576"/>
          </a:xfrm>
          <a:blipFill>
            <a:blip r:embed="rId2"/>
            <a:stretch>
              <a:fillRect/>
            </a:stretch>
          </a:blipFill>
        </p:spPr>
        <p:txBody>
          <a:bodyPr>
            <a:noAutofit/>
          </a:bodyPr>
          <a:lstStyle>
            <a:lvl1pPr marL="0" indent="0">
              <a:spcBef>
                <a:spcPts val="0"/>
              </a:spcBef>
              <a:buNone/>
              <a:defRPr sz="500"/>
            </a:lvl1pPr>
            <a:lvl2pPr marL="0" indent="0">
              <a:spcBef>
                <a:spcPts val="0"/>
              </a:spcBef>
              <a:buNone/>
              <a:defRPr sz="500"/>
            </a:lvl2pPr>
            <a:lvl3pPr marL="0" indent="0">
              <a:spcBef>
                <a:spcPts val="0"/>
              </a:spcBef>
              <a:buNone/>
              <a:defRPr sz="500"/>
            </a:lvl3pPr>
            <a:lvl4pPr marL="0" indent="0">
              <a:spcBef>
                <a:spcPts val="0"/>
              </a:spcBef>
              <a:buNone/>
              <a:defRPr sz="500"/>
            </a:lvl4pPr>
            <a:lvl5pPr marL="0" indent="0">
              <a:spcBef>
                <a:spcPts val="0"/>
              </a:spcBef>
              <a:buNone/>
              <a:defRPr sz="500"/>
            </a:lvl5pPr>
          </a:lstStyle>
          <a:p>
            <a:pPr lvl="0"/>
            <a:r>
              <a:rPr lang="en-US" dirty="0" smtClean="0"/>
              <a:t> </a:t>
            </a:r>
            <a:endParaRPr lang="en-US" dirty="0"/>
          </a:p>
        </p:txBody>
      </p:sp>
      <p:sp>
        <p:nvSpPr>
          <p:cNvPr id="48" name="Picture Placeholder 4"/>
          <p:cNvSpPr>
            <a:spLocks noGrp="1"/>
          </p:cNvSpPr>
          <p:nvPr>
            <p:ph type="pic" sz="quarter" idx="30"/>
          </p:nvPr>
        </p:nvSpPr>
        <p:spPr>
          <a:xfrm>
            <a:off x="3575303" y="1446028"/>
            <a:ext cx="2816352" cy="4080776"/>
          </a:xfrm>
          <a:solidFill>
            <a:schemeClr val="bg1">
              <a:lumMod val="95000"/>
            </a:schemeClr>
          </a:solidFill>
        </p:spPr>
        <p:txBody>
          <a:bodyPr tIns="182880">
            <a:normAutofit/>
          </a:bodyPr>
          <a:lstStyle>
            <a:lvl1pPr marL="0" indent="0" algn="ctr">
              <a:buNone/>
              <a:defRPr sz="1400"/>
            </a:lvl1pPr>
          </a:lstStyle>
          <a:p>
            <a:r>
              <a:rPr lang="en-US" smtClean="0"/>
              <a:t>Drag picture to placeholder or click icon to add</a:t>
            </a:r>
            <a:endParaRPr lang="en-US"/>
          </a:p>
        </p:txBody>
      </p:sp>
      <p:sp>
        <p:nvSpPr>
          <p:cNvPr id="49" name="Rectangle 48"/>
          <p:cNvSpPr/>
          <p:nvPr userDrawn="1"/>
        </p:nvSpPr>
        <p:spPr>
          <a:xfrm>
            <a:off x="3575303" y="5526804"/>
            <a:ext cx="2816352"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Picture Placeholder 4"/>
          <p:cNvSpPr>
            <a:spLocks noGrp="1"/>
          </p:cNvSpPr>
          <p:nvPr>
            <p:ph type="pic" sz="quarter" idx="31"/>
          </p:nvPr>
        </p:nvSpPr>
        <p:spPr>
          <a:xfrm>
            <a:off x="6959473" y="640080"/>
            <a:ext cx="2816352" cy="4886724"/>
          </a:xfrm>
          <a:solidFill>
            <a:schemeClr val="bg1">
              <a:lumMod val="95000"/>
            </a:schemeClr>
          </a:solidFill>
        </p:spPr>
        <p:txBody>
          <a:bodyPr tIns="182880">
            <a:normAutofit/>
          </a:bodyPr>
          <a:lstStyle>
            <a:lvl1pPr marL="0" indent="0" algn="ctr">
              <a:buNone/>
              <a:defRPr sz="1400"/>
            </a:lvl1pPr>
          </a:lstStyle>
          <a:p>
            <a:r>
              <a:rPr lang="en-US" smtClean="0"/>
              <a:t>Drag picture to placeholder or click icon to add</a:t>
            </a:r>
            <a:endParaRPr lang="en-US"/>
          </a:p>
        </p:txBody>
      </p:sp>
      <p:sp>
        <p:nvSpPr>
          <p:cNvPr id="52" name="Rectangle 51"/>
          <p:cNvSpPr/>
          <p:nvPr userDrawn="1"/>
        </p:nvSpPr>
        <p:spPr>
          <a:xfrm>
            <a:off x="6959473" y="5526804"/>
            <a:ext cx="2816352"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 Placeholder 21"/>
          <p:cNvSpPr>
            <a:spLocks noGrp="1"/>
          </p:cNvSpPr>
          <p:nvPr>
            <p:ph type="body" sz="quarter" idx="60" hasCustomPrompt="1"/>
          </p:nvPr>
        </p:nvSpPr>
        <p:spPr>
          <a:xfrm>
            <a:off x="3840479" y="5820181"/>
            <a:ext cx="2423160" cy="247243"/>
          </a:xfrm>
        </p:spPr>
        <p:txBody>
          <a:bodyPr lIns="0" tIns="0" rIns="0" bIns="0" anchor="t">
            <a:noAutofit/>
          </a:bodyPr>
          <a:lstStyle>
            <a:lvl1pPr marL="0" indent="0" algn="l">
              <a:lnSpc>
                <a:spcPct val="100000"/>
              </a:lnSpc>
              <a:spcBef>
                <a:spcPts val="0"/>
              </a:spcBef>
              <a:buNone/>
              <a:defRPr sz="1400" b="0" i="1">
                <a:solidFill>
                  <a:schemeClr val="bg1"/>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dirty="0"/>
              <a:t>Click to add text</a:t>
            </a:r>
          </a:p>
        </p:txBody>
      </p:sp>
      <p:sp>
        <p:nvSpPr>
          <p:cNvPr id="56" name="Text Placeholder 21"/>
          <p:cNvSpPr>
            <a:spLocks noGrp="1"/>
          </p:cNvSpPr>
          <p:nvPr>
            <p:ph type="body" sz="quarter" idx="61" hasCustomPrompt="1"/>
          </p:nvPr>
        </p:nvSpPr>
        <p:spPr>
          <a:xfrm>
            <a:off x="3840479" y="6146006"/>
            <a:ext cx="2423160" cy="642938"/>
          </a:xfrm>
        </p:spPr>
        <p:txBody>
          <a:bodyPr lIns="0" tIns="0" rIns="0" bIns="0" anchor="t">
            <a:noAutofit/>
          </a:bodyPr>
          <a:lstStyle>
            <a:lvl1pPr marL="0" indent="0" algn="l">
              <a:lnSpc>
                <a:spcPct val="110000"/>
              </a:lnSpc>
              <a:spcBef>
                <a:spcPts val="0"/>
              </a:spcBef>
              <a:buNone/>
              <a:defRPr sz="1100" b="0" i="0">
                <a:solidFill>
                  <a:schemeClr val="bg1"/>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dirty="0"/>
              <a:t>Click to add </a:t>
            </a:r>
            <a:r>
              <a:rPr dirty="0" smtClean="0"/>
              <a:t>text</a:t>
            </a:r>
            <a:endParaRPr lang="en-US" dirty="0" smtClean="0"/>
          </a:p>
        </p:txBody>
      </p:sp>
      <p:sp>
        <p:nvSpPr>
          <p:cNvPr id="57" name="Text Placeholder 21"/>
          <p:cNvSpPr>
            <a:spLocks noGrp="1"/>
          </p:cNvSpPr>
          <p:nvPr>
            <p:ph type="body" sz="quarter" idx="62" hasCustomPrompt="1"/>
          </p:nvPr>
        </p:nvSpPr>
        <p:spPr>
          <a:xfrm>
            <a:off x="3840479" y="6860600"/>
            <a:ext cx="2423160" cy="236886"/>
          </a:xfrm>
        </p:spPr>
        <p:txBody>
          <a:bodyPr lIns="0" tIns="0" rIns="0" bIns="0" anchor="t">
            <a:noAutofit/>
          </a:bodyPr>
          <a:lstStyle>
            <a:lvl1pPr marL="0" indent="0" algn="l">
              <a:lnSpc>
                <a:spcPct val="100000"/>
              </a:lnSpc>
              <a:spcBef>
                <a:spcPts val="0"/>
              </a:spcBef>
              <a:buNone/>
              <a:defRPr sz="1100" b="0" i="1">
                <a:solidFill>
                  <a:schemeClr val="bg1"/>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dirty="0"/>
              <a:t>Click to add text</a:t>
            </a:r>
          </a:p>
        </p:txBody>
      </p:sp>
      <p:sp>
        <p:nvSpPr>
          <p:cNvPr id="58" name="Text Placeholder 21"/>
          <p:cNvSpPr>
            <a:spLocks noGrp="1"/>
          </p:cNvSpPr>
          <p:nvPr>
            <p:ph type="body" sz="quarter" idx="63" hasCustomPrompt="1"/>
          </p:nvPr>
        </p:nvSpPr>
        <p:spPr>
          <a:xfrm>
            <a:off x="7156069" y="5820182"/>
            <a:ext cx="2423160" cy="1040418"/>
          </a:xfrm>
        </p:spPr>
        <p:txBody>
          <a:bodyPr lIns="0" tIns="0" rIns="0" bIns="0" anchor="ctr">
            <a:noAutofit/>
          </a:bodyPr>
          <a:lstStyle>
            <a:lvl1pPr marL="0" indent="0" algn="ctr">
              <a:lnSpc>
                <a:spcPct val="120000"/>
              </a:lnSpc>
              <a:spcBef>
                <a:spcPts val="0"/>
              </a:spcBef>
              <a:buNone/>
              <a:defRPr sz="2400" b="0" i="1">
                <a:solidFill>
                  <a:schemeClr val="bg1"/>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en-US" dirty="0" smtClean="0"/>
              <a:t>Company name</a:t>
            </a:r>
            <a:endParaRPr dirty="0"/>
          </a:p>
        </p:txBody>
      </p:sp>
    </p:spTree>
    <p:extLst>
      <p:ext uri="{BB962C8B-B14F-4D97-AF65-F5344CB8AC3E}">
        <p14:creationId xmlns:p14="http://schemas.microsoft.com/office/powerpoint/2010/main" val="172747505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88">
          <p15:clr>
            <a:srgbClr val="FBAE40"/>
          </p15:clr>
        </p15:guide>
        <p15:guide id="2" orient="horz" pos="4560">
          <p15:clr>
            <a:srgbClr val="FBAE40"/>
          </p15:clr>
        </p15:guide>
        <p15:guide id="3" pos="144">
          <p15:clr>
            <a:srgbClr val="FBAE40"/>
          </p15:clr>
        </p15:guide>
        <p15:guide id="4" pos="1920">
          <p15:clr>
            <a:srgbClr val="FBAE40"/>
          </p15:clr>
        </p15:guide>
        <p15:guide id="6" pos="6156">
          <p15:clr>
            <a:srgbClr val="FBAE40"/>
          </p15:clr>
        </p15:guide>
        <p15:guide id="7" pos="4382">
          <p15:clr>
            <a:srgbClr val="FBAE40"/>
          </p15:clr>
        </p15:guide>
        <p15:guide id="8" pos="2250">
          <p15:clr>
            <a:srgbClr val="FBAE40"/>
          </p15:clr>
        </p15:guide>
        <p15:guide id="9" pos="4026">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Inside Page">
    <p:spTree>
      <p:nvGrpSpPr>
        <p:cNvPr id="1" name=""/>
        <p:cNvGrpSpPr/>
        <p:nvPr/>
      </p:nvGrpSpPr>
      <p:grpSpPr>
        <a:xfrm>
          <a:off x="0" y="0"/>
          <a:ext cx="0" cy="0"/>
          <a:chOff x="0" y="0"/>
          <a:chExt cx="0" cy="0"/>
        </a:xfrm>
      </p:grpSpPr>
      <p:cxnSp>
        <p:nvCxnSpPr>
          <p:cNvPr id="79" name="Straight Connector 78"/>
          <p:cNvCxnSpPr/>
          <p:nvPr userDrawn="1"/>
        </p:nvCxnSpPr>
        <p:spPr>
          <a:xfrm>
            <a:off x="329184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667512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sp>
        <p:nvSpPr>
          <p:cNvPr id="78" name="Rectangle 77"/>
          <p:cNvSpPr/>
          <p:nvPr userDrawn="1"/>
        </p:nvSpPr>
        <p:spPr>
          <a:xfrm>
            <a:off x="6958584" y="640080"/>
            <a:ext cx="2816352" cy="65989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6958584" y="457200"/>
            <a:ext cx="2816352" cy="182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Picture Placeholder 4"/>
          <p:cNvSpPr>
            <a:spLocks noGrp="1"/>
          </p:cNvSpPr>
          <p:nvPr>
            <p:ph type="pic" sz="quarter" idx="60"/>
          </p:nvPr>
        </p:nvSpPr>
        <p:spPr>
          <a:xfrm>
            <a:off x="6958584" y="3265712"/>
            <a:ext cx="2816352" cy="2268881"/>
          </a:xfrm>
          <a:solidFill>
            <a:schemeClr val="bg1">
              <a:lumMod val="95000"/>
            </a:schemeClr>
          </a:solidFill>
        </p:spPr>
        <p:txBody>
          <a:bodyPr tIns="182880">
            <a:normAutofit/>
          </a:bodyPr>
          <a:lstStyle>
            <a:lvl1pPr marL="0" indent="0" algn="ctr">
              <a:buNone/>
              <a:defRPr sz="1400"/>
            </a:lvl1pPr>
          </a:lstStyle>
          <a:p>
            <a:r>
              <a:rPr lang="en-US" smtClean="0"/>
              <a:t>Drag picture to placeholder or click icon to add</a:t>
            </a:r>
            <a:endParaRPr lang="en-US"/>
          </a:p>
        </p:txBody>
      </p:sp>
      <p:sp>
        <p:nvSpPr>
          <p:cNvPr id="72" name="Text Placeholder 21"/>
          <p:cNvSpPr>
            <a:spLocks noGrp="1"/>
          </p:cNvSpPr>
          <p:nvPr>
            <p:ph type="body" sz="quarter" idx="63" hasCustomPrompt="1"/>
          </p:nvPr>
        </p:nvSpPr>
        <p:spPr>
          <a:xfrm>
            <a:off x="7155180" y="5805715"/>
            <a:ext cx="2423160" cy="1204685"/>
          </a:xfrm>
        </p:spPr>
        <p:txBody>
          <a:bodyPr lIns="0" tIns="0" rIns="0" bIns="0" anchor="t">
            <a:noAutofit/>
          </a:bodyPr>
          <a:lstStyle>
            <a:lvl1pPr marL="0" indent="0" algn="l">
              <a:lnSpc>
                <a:spcPct val="150000"/>
              </a:lnSpc>
              <a:spcBef>
                <a:spcPts val="900"/>
              </a:spcBef>
              <a:buNone/>
              <a:defRPr sz="1200" b="0" i="1">
                <a:solidFill>
                  <a:schemeClr val="tx1"/>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dirty="0"/>
              <a:t>Click to add text</a:t>
            </a:r>
          </a:p>
        </p:txBody>
      </p:sp>
      <p:sp>
        <p:nvSpPr>
          <p:cNvPr id="73" name="Text Placeholder 21"/>
          <p:cNvSpPr>
            <a:spLocks noGrp="1"/>
          </p:cNvSpPr>
          <p:nvPr>
            <p:ph type="body" sz="quarter" idx="64" hasCustomPrompt="1"/>
          </p:nvPr>
        </p:nvSpPr>
        <p:spPr>
          <a:xfrm>
            <a:off x="7155180" y="1622984"/>
            <a:ext cx="2423160" cy="1488472"/>
          </a:xfrm>
        </p:spPr>
        <p:txBody>
          <a:bodyPr lIns="0" tIns="0" rIns="0" bIns="0" anchor="t">
            <a:noAutofit/>
          </a:bodyPr>
          <a:lstStyle>
            <a:lvl1pPr marL="112713" indent="-112713" algn="l">
              <a:lnSpc>
                <a:spcPct val="120000"/>
              </a:lnSpc>
              <a:spcBef>
                <a:spcPts val="900"/>
              </a:spcBef>
              <a:spcAft>
                <a:spcPts val="0"/>
              </a:spcAft>
              <a:buFont typeface="Arial" panose="020B0604020202020204" pitchFamily="34" charset="0"/>
              <a:buChar char="•"/>
              <a:defRPr sz="1100">
                <a:solidFill>
                  <a:schemeClr val="tx2"/>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dirty="0"/>
              <a:t>Click to add </a:t>
            </a:r>
            <a:r>
              <a:rPr dirty="0" smtClean="0"/>
              <a:t>text</a:t>
            </a:r>
            <a:endParaRPr dirty="0"/>
          </a:p>
        </p:txBody>
      </p:sp>
      <p:sp>
        <p:nvSpPr>
          <p:cNvPr id="74" name="Rectangle 73"/>
          <p:cNvSpPr/>
          <p:nvPr userDrawn="1"/>
        </p:nvSpPr>
        <p:spPr>
          <a:xfrm>
            <a:off x="6958584" y="640080"/>
            <a:ext cx="2816352" cy="8059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 Placeholder 21"/>
          <p:cNvSpPr>
            <a:spLocks noGrp="1"/>
          </p:cNvSpPr>
          <p:nvPr>
            <p:ph type="body" sz="quarter" idx="65" hasCustomPrompt="1"/>
          </p:nvPr>
        </p:nvSpPr>
        <p:spPr>
          <a:xfrm>
            <a:off x="7223760" y="696686"/>
            <a:ext cx="2286000" cy="595085"/>
          </a:xfrm>
        </p:spPr>
        <p:txBody>
          <a:bodyPr lIns="0" tIns="0" rIns="0" bIns="0" anchor="b">
            <a:noAutofit/>
          </a:bodyPr>
          <a:lstStyle>
            <a:lvl1pPr marL="0" indent="0" algn="l">
              <a:lnSpc>
                <a:spcPct val="100000"/>
              </a:lnSpc>
              <a:spcBef>
                <a:spcPts val="0"/>
              </a:spcBef>
              <a:buNone/>
              <a:defRPr sz="1600" b="1">
                <a:solidFill>
                  <a:schemeClr val="bg1"/>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en-US" dirty="0" smtClean="0"/>
              <a:t>Heading text</a:t>
            </a:r>
            <a:endParaRPr dirty="0"/>
          </a:p>
        </p:txBody>
      </p:sp>
      <p:sp>
        <p:nvSpPr>
          <p:cNvPr id="77" name="Rectangle 76"/>
          <p:cNvSpPr/>
          <p:nvPr userDrawn="1"/>
        </p:nvSpPr>
        <p:spPr>
          <a:xfrm>
            <a:off x="3575303" y="640080"/>
            <a:ext cx="2816352" cy="65989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3575303" y="457200"/>
            <a:ext cx="2816352" cy="182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Placeholder 21"/>
          <p:cNvSpPr>
            <a:spLocks noGrp="1"/>
          </p:cNvSpPr>
          <p:nvPr>
            <p:ph type="body" sz="quarter" idx="61" hasCustomPrompt="1"/>
          </p:nvPr>
        </p:nvSpPr>
        <p:spPr>
          <a:xfrm>
            <a:off x="3771899" y="822960"/>
            <a:ext cx="2423160" cy="1386841"/>
          </a:xfrm>
        </p:spPr>
        <p:txBody>
          <a:bodyPr lIns="0" tIns="0" rIns="0" bIns="0" anchor="t">
            <a:noAutofit/>
          </a:bodyPr>
          <a:lstStyle>
            <a:lvl1pPr marL="0" indent="0" algn="l">
              <a:lnSpc>
                <a:spcPct val="150000"/>
              </a:lnSpc>
              <a:spcBef>
                <a:spcPts val="0"/>
              </a:spcBef>
              <a:buNone/>
              <a:defRPr sz="1200" b="0" i="1">
                <a:solidFill>
                  <a:schemeClr val="tx1"/>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dirty="0"/>
              <a:t>Click to add text</a:t>
            </a:r>
          </a:p>
        </p:txBody>
      </p:sp>
      <p:sp>
        <p:nvSpPr>
          <p:cNvPr id="71" name="Text Placeholder 21"/>
          <p:cNvSpPr>
            <a:spLocks noGrp="1"/>
          </p:cNvSpPr>
          <p:nvPr>
            <p:ph type="body" sz="quarter" idx="62" hasCustomPrompt="1"/>
          </p:nvPr>
        </p:nvSpPr>
        <p:spPr>
          <a:xfrm>
            <a:off x="3771899" y="4846320"/>
            <a:ext cx="2423160" cy="2164080"/>
          </a:xfrm>
        </p:spPr>
        <p:txBody>
          <a:bodyPr lIns="0" tIns="0" rIns="0" bIns="0" anchor="t">
            <a:noAutofit/>
          </a:bodyPr>
          <a:lstStyle>
            <a:lvl1pPr marL="0" indent="0" algn="l">
              <a:lnSpc>
                <a:spcPct val="120000"/>
              </a:lnSpc>
              <a:spcBef>
                <a:spcPts val="0"/>
              </a:spcBef>
              <a:buNone/>
              <a:defRPr sz="1100" b="0" i="0">
                <a:solidFill>
                  <a:schemeClr val="tx1"/>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dirty="0"/>
              <a:t>Click to add text</a:t>
            </a:r>
          </a:p>
        </p:txBody>
      </p:sp>
      <p:sp>
        <p:nvSpPr>
          <p:cNvPr id="76" name="Rectangle 75"/>
          <p:cNvSpPr/>
          <p:nvPr userDrawn="1"/>
        </p:nvSpPr>
        <p:spPr>
          <a:xfrm>
            <a:off x="237744" y="640080"/>
            <a:ext cx="2816352" cy="65989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237744" y="457200"/>
            <a:ext cx="2816352" cy="182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237744" y="640080"/>
            <a:ext cx="2816352" cy="8059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Placeholder 21"/>
          <p:cNvSpPr>
            <a:spLocks noGrp="1"/>
          </p:cNvSpPr>
          <p:nvPr>
            <p:ph type="body" sz="quarter" idx="20" hasCustomPrompt="1"/>
          </p:nvPr>
        </p:nvSpPr>
        <p:spPr>
          <a:xfrm>
            <a:off x="423333" y="5748867"/>
            <a:ext cx="2445174" cy="1261533"/>
          </a:xfrm>
        </p:spPr>
        <p:txBody>
          <a:bodyPr lIns="0" tIns="0" rIns="0" bIns="0" anchor="t">
            <a:noAutofit/>
          </a:bodyPr>
          <a:lstStyle>
            <a:lvl1pPr marL="0" indent="0" algn="l">
              <a:lnSpc>
                <a:spcPct val="150000"/>
              </a:lnSpc>
              <a:spcBef>
                <a:spcPts val="900"/>
              </a:spcBef>
              <a:buNone/>
              <a:defRPr sz="1200" b="0" i="1">
                <a:solidFill>
                  <a:schemeClr val="tx1"/>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dirty="0"/>
              <a:t>Click to add text</a:t>
            </a:r>
          </a:p>
        </p:txBody>
      </p:sp>
      <p:sp>
        <p:nvSpPr>
          <p:cNvPr id="43" name="Text Placeholder 21"/>
          <p:cNvSpPr>
            <a:spLocks noGrp="1"/>
          </p:cNvSpPr>
          <p:nvPr>
            <p:ph type="body" sz="quarter" idx="31" hasCustomPrompt="1"/>
          </p:nvPr>
        </p:nvSpPr>
        <p:spPr>
          <a:xfrm>
            <a:off x="423333" y="1622984"/>
            <a:ext cx="2445174" cy="1488472"/>
          </a:xfrm>
        </p:spPr>
        <p:txBody>
          <a:bodyPr lIns="0" tIns="0" rIns="0" bIns="0" anchor="t">
            <a:noAutofit/>
          </a:bodyPr>
          <a:lstStyle>
            <a:lvl1pPr marL="112713" indent="-112713" algn="l">
              <a:lnSpc>
                <a:spcPct val="120000"/>
              </a:lnSpc>
              <a:spcBef>
                <a:spcPts val="900"/>
              </a:spcBef>
              <a:spcAft>
                <a:spcPts val="0"/>
              </a:spcAft>
              <a:buFont typeface="Arial" panose="020B0604020202020204" pitchFamily="34" charset="0"/>
              <a:buChar char="•"/>
              <a:defRPr sz="1100">
                <a:solidFill>
                  <a:schemeClr val="tx2"/>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dirty="0"/>
              <a:t>Click to add </a:t>
            </a:r>
            <a:r>
              <a:rPr dirty="0" smtClean="0"/>
              <a:t>text</a:t>
            </a:r>
            <a:endParaRPr dirty="0"/>
          </a:p>
        </p:txBody>
      </p:sp>
      <p:sp>
        <p:nvSpPr>
          <p:cNvPr id="52" name="Text Placeholder 21"/>
          <p:cNvSpPr>
            <a:spLocks noGrp="1"/>
          </p:cNvSpPr>
          <p:nvPr>
            <p:ph type="body" sz="quarter" idx="58" hasCustomPrompt="1"/>
          </p:nvPr>
        </p:nvSpPr>
        <p:spPr>
          <a:xfrm>
            <a:off x="423333" y="696686"/>
            <a:ext cx="2445174" cy="595085"/>
          </a:xfrm>
        </p:spPr>
        <p:txBody>
          <a:bodyPr lIns="0" tIns="0" rIns="0" bIns="0" anchor="b">
            <a:noAutofit/>
          </a:bodyPr>
          <a:lstStyle>
            <a:lvl1pPr marL="0" indent="0" algn="l">
              <a:lnSpc>
                <a:spcPct val="100000"/>
              </a:lnSpc>
              <a:spcBef>
                <a:spcPts val="0"/>
              </a:spcBef>
              <a:buNone/>
              <a:defRPr sz="1600" b="1">
                <a:solidFill>
                  <a:schemeClr val="bg1"/>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en-US" dirty="0" smtClean="0"/>
              <a:t>Heading text</a:t>
            </a:r>
            <a:endParaRPr dirty="0"/>
          </a:p>
        </p:txBody>
      </p:sp>
      <p:sp>
        <p:nvSpPr>
          <p:cNvPr id="53" name="Picture Placeholder 4"/>
          <p:cNvSpPr>
            <a:spLocks noGrp="1"/>
          </p:cNvSpPr>
          <p:nvPr>
            <p:ph type="pic" sz="quarter" idx="59"/>
          </p:nvPr>
        </p:nvSpPr>
        <p:spPr>
          <a:xfrm>
            <a:off x="237744" y="3265713"/>
            <a:ext cx="2816352" cy="2268881"/>
          </a:xfrm>
          <a:solidFill>
            <a:schemeClr val="bg1">
              <a:lumMod val="95000"/>
            </a:schemeClr>
          </a:solidFill>
        </p:spPr>
        <p:txBody>
          <a:bodyPr tIns="182880">
            <a:normAutofit/>
          </a:bodyPr>
          <a:lstStyle>
            <a:lvl1pPr marL="0" indent="0" algn="ctr">
              <a:buNone/>
              <a:defRPr sz="1400"/>
            </a:lvl1pPr>
          </a:lstStyle>
          <a:p>
            <a:r>
              <a:rPr lang="en-US" smtClean="0"/>
              <a:t>Drag picture to placeholder or click icon to add</a:t>
            </a:r>
            <a:endParaRPr lang="en-US"/>
          </a:p>
        </p:txBody>
      </p:sp>
      <p:cxnSp>
        <p:nvCxnSpPr>
          <p:cNvPr id="35" name="Straight Connector 34" hidden="1"/>
          <p:cNvCxnSpPr/>
          <p:nvPr userDrawn="1"/>
        </p:nvCxnSpPr>
        <p:spPr>
          <a:xfrm>
            <a:off x="3748088" y="919011"/>
            <a:ext cx="2652712"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Picture Placeholder 4"/>
          <p:cNvSpPr>
            <a:spLocks noGrp="1"/>
          </p:cNvSpPr>
          <p:nvPr>
            <p:ph type="pic" sz="quarter" idx="30"/>
          </p:nvPr>
        </p:nvSpPr>
        <p:spPr>
          <a:xfrm>
            <a:off x="3575303" y="2351314"/>
            <a:ext cx="2816352" cy="2235200"/>
          </a:xfrm>
          <a:solidFill>
            <a:schemeClr val="bg1">
              <a:lumMod val="95000"/>
            </a:schemeClr>
          </a:solidFill>
        </p:spPr>
        <p:txBody>
          <a:bodyPr tIns="182880">
            <a:normAutofit/>
          </a:bodyPr>
          <a:lstStyle>
            <a:lvl1pPr marL="0" indent="0" algn="ctr">
              <a:buNone/>
              <a:defRPr sz="1400"/>
            </a:lvl1pPr>
          </a:lstStyle>
          <a:p>
            <a:r>
              <a:rPr lang="en-US" smtClean="0"/>
              <a:t>Drag picture to placeholder or click icon to add</a:t>
            </a:r>
            <a:endParaRPr lang="en-US"/>
          </a:p>
        </p:txBody>
      </p:sp>
    </p:spTree>
    <p:extLst>
      <p:ext uri="{BB962C8B-B14F-4D97-AF65-F5344CB8AC3E}">
        <p14:creationId xmlns:p14="http://schemas.microsoft.com/office/powerpoint/2010/main" val="184189282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144">
          <p15:clr>
            <a:srgbClr val="FBAE40"/>
          </p15:clr>
        </p15:guide>
        <p15:guide id="2" pos="1920">
          <p15:clr>
            <a:srgbClr val="FBAE40"/>
          </p15:clr>
        </p15:guide>
        <p15:guide id="3" pos="2250">
          <p15:clr>
            <a:srgbClr val="FBAE40"/>
          </p15:clr>
        </p15:guide>
        <p15:guide id="4" pos="4026">
          <p15:clr>
            <a:srgbClr val="FBAE40"/>
          </p15:clr>
        </p15:guide>
        <p15:guide id="5" pos="4382">
          <p15:clr>
            <a:srgbClr val="FBAE40"/>
          </p15:clr>
        </p15:guide>
        <p15:guide id="6" pos="6160">
          <p15:clr>
            <a:srgbClr val="FBAE40"/>
          </p15:clr>
        </p15:guide>
        <p15:guide id="7" orient="horz" pos="288">
          <p15:clr>
            <a:srgbClr val="FBAE40"/>
          </p15:clr>
        </p15:guide>
        <p15:guide id="8" orient="horz" pos="45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7BAE6A-DCF3-43E4-B2A0-33D0CF1225FC}" type="datetimeFigureOut">
              <a:rPr lang="mr-IN" smtClean="0"/>
              <a:t>17/12/17</a:t>
            </a:fld>
            <a:endParaRPr lang="mr-IN"/>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761A3-4CAC-4C5F-AC82-8DB08D526BC2}" type="slidenum">
              <a:rPr lang="uk-UA" smtClean="0"/>
              <a:t>‹#›</a:t>
            </a:fld>
            <a:endParaRPr lang="uk-UA"/>
          </a:p>
        </p:txBody>
      </p:sp>
    </p:spTree>
    <p:extLst>
      <p:ext uri="{BB962C8B-B14F-4D97-AF65-F5344CB8AC3E}">
        <p14:creationId xmlns:p14="http://schemas.microsoft.com/office/powerpoint/2010/main" val="2003146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53088" y="3243299"/>
            <a:ext cx="7283064" cy="2171067"/>
          </a:xfrm>
        </p:spPr>
        <p:txBody>
          <a:bodyPr anchor="b"/>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953086" y="5414365"/>
            <a:ext cx="7283065" cy="975120"/>
          </a:xfrm>
        </p:spPr>
        <p:txBody>
          <a:bodyPr anchor="t"/>
          <a:lstStyle>
            <a:lvl1pPr marL="0" indent="0" algn="l">
              <a:buNone/>
              <a:defRPr sz="2200" cap="all">
                <a:solidFill>
                  <a:schemeClr val="accent1">
                    <a:lumMod val="60000"/>
                    <a:lumOff val="40000"/>
                  </a:schemeClr>
                </a:soli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7BAE6A-DCF3-43E4-B2A0-33D0CF1225FC}" type="datetimeFigureOut">
              <a:rPr lang="mr-IN" smtClean="0"/>
              <a:t>17/12/17</a:t>
            </a:fld>
            <a:endParaRPr lang="mr-IN"/>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761A3-4CAC-4C5F-AC82-8DB08D526BC2}" type="slidenum">
              <a:rPr lang="uk-UA" smtClean="0"/>
              <a:t>‹#›</a:t>
            </a:fld>
            <a:endParaRPr lang="uk-UA"/>
          </a:p>
        </p:txBody>
      </p:sp>
    </p:spTree>
    <p:extLst>
      <p:ext uri="{BB962C8B-B14F-4D97-AF65-F5344CB8AC3E}">
        <p14:creationId xmlns:p14="http://schemas.microsoft.com/office/powerpoint/2010/main" val="778965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0471" y="2335320"/>
            <a:ext cx="3627924" cy="4755198"/>
          </a:xfrm>
        </p:spPr>
        <p:txBody>
          <a:bodyPr>
            <a:normAutofit/>
          </a:bodyPr>
          <a:lstStyle>
            <a:lvl1pPr>
              <a:defRPr sz="1980"/>
            </a:lvl1pPr>
            <a:lvl2pPr>
              <a:defRPr sz="1760"/>
            </a:lvl2pPr>
            <a:lvl3pPr>
              <a:defRPr sz="1540"/>
            </a:lvl3pPr>
            <a:lvl4pPr>
              <a:defRPr sz="1320"/>
            </a:lvl4pPr>
            <a:lvl5pPr>
              <a:defRPr sz="1320"/>
            </a:lvl5pPr>
            <a:lvl6pPr>
              <a:defRPr sz="1320"/>
            </a:lvl6pPr>
            <a:lvl7pPr>
              <a:defRPr sz="1320"/>
            </a:lvl7pPr>
            <a:lvl8pPr>
              <a:defRPr sz="1320"/>
            </a:lvl8pPr>
            <a:lvl9pPr>
              <a:defRPr sz="13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6173" y="2330239"/>
            <a:ext cx="3627927" cy="4760278"/>
          </a:xfrm>
        </p:spPr>
        <p:txBody>
          <a:bodyPr>
            <a:normAutofit/>
          </a:bodyPr>
          <a:lstStyle>
            <a:lvl1pPr>
              <a:defRPr sz="1980"/>
            </a:lvl1pPr>
            <a:lvl2pPr>
              <a:defRPr sz="1760"/>
            </a:lvl2pPr>
            <a:lvl3pPr>
              <a:defRPr sz="1540"/>
            </a:lvl3pPr>
            <a:lvl4pPr>
              <a:defRPr sz="1320"/>
            </a:lvl4pPr>
            <a:lvl5pPr>
              <a:defRPr sz="1320"/>
            </a:lvl5pPr>
            <a:lvl6pPr>
              <a:defRPr sz="1320"/>
            </a:lvl6pPr>
            <a:lvl7pPr>
              <a:defRPr sz="1320"/>
            </a:lvl7pPr>
            <a:lvl8pPr>
              <a:defRPr sz="1320"/>
            </a:lvl8pPr>
            <a:lvl9pPr>
              <a:defRPr sz="13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7BAE6A-DCF3-43E4-B2A0-33D0CF1225FC}" type="datetimeFigureOut">
              <a:rPr lang="mr-IN" smtClean="0"/>
              <a:t>17/12/17</a:t>
            </a:fld>
            <a:endParaRPr lang="mr-IN"/>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6761A3-4CAC-4C5F-AC82-8DB08D526BC2}" type="slidenum">
              <a:rPr lang="uk-UA" smtClean="0"/>
              <a:t>‹#›</a:t>
            </a:fld>
            <a:endParaRPr lang="uk-UA"/>
          </a:p>
        </p:txBody>
      </p:sp>
    </p:spTree>
    <p:extLst>
      <p:ext uri="{BB962C8B-B14F-4D97-AF65-F5344CB8AC3E}">
        <p14:creationId xmlns:p14="http://schemas.microsoft.com/office/powerpoint/2010/main" val="101081274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10470" y="2159000"/>
            <a:ext cx="3627923" cy="653097"/>
          </a:xfrm>
        </p:spPr>
        <p:txBody>
          <a:bodyPr anchor="b">
            <a:noAutofit/>
          </a:bodyPr>
          <a:lstStyle>
            <a:lvl1pPr marL="0" indent="0">
              <a:buNone/>
              <a:defRPr sz="2640" b="0">
                <a:solidFill>
                  <a:schemeClr val="accent1">
                    <a:lumMod val="60000"/>
                    <a:lumOff val="40000"/>
                  </a:schemeClr>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Click to edit Master text styles</a:t>
            </a:r>
          </a:p>
        </p:txBody>
      </p:sp>
      <p:sp>
        <p:nvSpPr>
          <p:cNvPr id="4" name="Content Placeholder 3"/>
          <p:cNvSpPr>
            <a:spLocks noGrp="1"/>
          </p:cNvSpPr>
          <p:nvPr>
            <p:ph sz="half" idx="2"/>
          </p:nvPr>
        </p:nvSpPr>
        <p:spPr>
          <a:xfrm>
            <a:off x="910471" y="2849880"/>
            <a:ext cx="3627924" cy="4240636"/>
          </a:xfrm>
        </p:spPr>
        <p:txBody>
          <a:bodyPr>
            <a:normAutofit/>
          </a:bodyPr>
          <a:lstStyle>
            <a:lvl1pPr>
              <a:defRPr sz="1980"/>
            </a:lvl1pPr>
            <a:lvl2pPr>
              <a:defRPr sz="1760"/>
            </a:lvl2pPr>
            <a:lvl3pPr>
              <a:defRPr sz="1540"/>
            </a:lvl3pPr>
            <a:lvl4pPr>
              <a:defRPr sz="1320"/>
            </a:lvl4pPr>
            <a:lvl5pPr>
              <a:defRPr sz="1320"/>
            </a:lvl5pPr>
            <a:lvl6pPr>
              <a:defRPr sz="1320"/>
            </a:lvl6pPr>
            <a:lvl7pPr>
              <a:defRPr sz="1320"/>
            </a:lvl7pPr>
            <a:lvl8pPr>
              <a:defRPr sz="1320"/>
            </a:lvl8pPr>
            <a:lvl9pPr>
              <a:defRPr sz="13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6174" y="2159000"/>
            <a:ext cx="3627924" cy="653097"/>
          </a:xfrm>
        </p:spPr>
        <p:txBody>
          <a:bodyPr anchor="b">
            <a:noAutofit/>
          </a:bodyPr>
          <a:lstStyle>
            <a:lvl1pPr marL="0" indent="0">
              <a:buNone/>
              <a:defRPr sz="2640" b="0">
                <a:solidFill>
                  <a:schemeClr val="accent1">
                    <a:lumMod val="60000"/>
                    <a:lumOff val="40000"/>
                  </a:schemeClr>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Click to edit Master text styles</a:t>
            </a:r>
          </a:p>
        </p:txBody>
      </p:sp>
      <p:sp>
        <p:nvSpPr>
          <p:cNvPr id="6" name="Content Placeholder 5"/>
          <p:cNvSpPr>
            <a:spLocks noGrp="1"/>
          </p:cNvSpPr>
          <p:nvPr>
            <p:ph sz="quarter" idx="4"/>
          </p:nvPr>
        </p:nvSpPr>
        <p:spPr>
          <a:xfrm>
            <a:off x="4666174" y="2849880"/>
            <a:ext cx="3627924" cy="4240636"/>
          </a:xfrm>
        </p:spPr>
        <p:txBody>
          <a:bodyPr>
            <a:normAutofit/>
          </a:bodyPr>
          <a:lstStyle>
            <a:lvl1pPr>
              <a:defRPr sz="1980"/>
            </a:lvl1pPr>
            <a:lvl2pPr>
              <a:defRPr sz="1760"/>
            </a:lvl2pPr>
            <a:lvl3pPr>
              <a:defRPr sz="1540"/>
            </a:lvl3pPr>
            <a:lvl4pPr>
              <a:defRPr sz="1320"/>
            </a:lvl4pPr>
            <a:lvl5pPr>
              <a:defRPr sz="1320"/>
            </a:lvl5pPr>
            <a:lvl6pPr>
              <a:defRPr sz="1320"/>
            </a:lvl6pPr>
            <a:lvl7pPr>
              <a:defRPr sz="1320"/>
            </a:lvl7pPr>
            <a:lvl8pPr>
              <a:defRPr sz="1320"/>
            </a:lvl8pPr>
            <a:lvl9pPr>
              <a:defRPr sz="13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7BAE6A-DCF3-43E4-B2A0-33D0CF1225FC}" type="datetimeFigureOut">
              <a:rPr lang="mr-IN" smtClean="0"/>
              <a:t>17/12/17</a:t>
            </a:fld>
            <a:endParaRPr lang="mr-IN"/>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6761A3-4CAC-4C5F-AC82-8DB08D526BC2}" type="slidenum">
              <a:rPr lang="uk-UA" smtClean="0"/>
              <a:t>‹#›</a:t>
            </a:fld>
            <a:endParaRPr lang="uk-UA"/>
          </a:p>
        </p:txBody>
      </p:sp>
    </p:spTree>
    <p:extLst>
      <p:ext uri="{BB962C8B-B14F-4D97-AF65-F5344CB8AC3E}">
        <p14:creationId xmlns:p14="http://schemas.microsoft.com/office/powerpoint/2010/main" val="213409021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C7BAE6A-DCF3-43E4-B2A0-33D0CF1225FC}" type="datetimeFigureOut">
              <a:rPr lang="mr-IN" smtClean="0"/>
              <a:t>17/12/17</a:t>
            </a:fld>
            <a:endParaRPr lang="mr-IN"/>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F6761A3-4CAC-4C5F-AC82-8DB08D526BC2}" type="slidenum">
              <a:rPr lang="uk-UA" smtClean="0"/>
              <a:t>‹#›</a:t>
            </a:fld>
            <a:endParaRPr lang="uk-UA"/>
          </a:p>
        </p:txBody>
      </p:sp>
    </p:spTree>
    <p:extLst>
      <p:ext uri="{BB962C8B-B14F-4D97-AF65-F5344CB8AC3E}">
        <p14:creationId xmlns:p14="http://schemas.microsoft.com/office/powerpoint/2010/main" val="382404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C7BAE6A-DCF3-43E4-B2A0-33D0CF1225FC}" type="datetimeFigureOut">
              <a:rPr lang="mr-IN" smtClean="0"/>
              <a:t>17/12/17</a:t>
            </a:fld>
            <a:endParaRPr lang="mr-IN"/>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F6761A3-4CAC-4C5F-AC82-8DB08D526BC2}" type="slidenum">
              <a:rPr lang="uk-UA" smtClean="0"/>
              <a:t>‹#›</a:t>
            </a:fld>
            <a:endParaRPr lang="uk-UA"/>
          </a:p>
        </p:txBody>
      </p:sp>
    </p:spTree>
    <p:extLst>
      <p:ext uri="{BB962C8B-B14F-4D97-AF65-F5344CB8AC3E}">
        <p14:creationId xmlns:p14="http://schemas.microsoft.com/office/powerpoint/2010/main" val="1808502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3085" y="1640840"/>
            <a:ext cx="2806608" cy="1640840"/>
          </a:xfrm>
        </p:spPr>
        <p:txBody>
          <a:bodyPr anchor="b"/>
          <a:lstStyle>
            <a:lvl1pPr algn="l">
              <a:defRPr sz="2640" b="0"/>
            </a:lvl1pPr>
          </a:lstStyle>
          <a:p>
            <a:r>
              <a:rPr lang="en-US" smtClean="0"/>
              <a:t>Click to edit Master title style</a:t>
            </a:r>
            <a:endParaRPr lang="en-US" dirty="0"/>
          </a:p>
        </p:txBody>
      </p:sp>
      <p:sp>
        <p:nvSpPr>
          <p:cNvPr id="3" name="Content Placeholder 2"/>
          <p:cNvSpPr>
            <a:spLocks noGrp="1"/>
          </p:cNvSpPr>
          <p:nvPr>
            <p:ph idx="1"/>
          </p:nvPr>
        </p:nvSpPr>
        <p:spPr>
          <a:xfrm>
            <a:off x="3948337" y="1640840"/>
            <a:ext cx="4287814" cy="5181600"/>
          </a:xfrm>
        </p:spPr>
        <p:txBody>
          <a:bodyPr anchor="ctr">
            <a:normAutofit/>
          </a:bodyPr>
          <a:lstStyle>
            <a:lvl1pPr>
              <a:defRPr sz="2200"/>
            </a:lvl1pPr>
            <a:lvl2pPr>
              <a:defRPr sz="1980"/>
            </a:lvl2pPr>
            <a:lvl3pPr>
              <a:defRPr sz="1760"/>
            </a:lvl3pPr>
            <a:lvl4pPr>
              <a:defRPr sz="1540"/>
            </a:lvl4pPr>
            <a:lvl5pPr>
              <a:defRPr sz="1540"/>
            </a:lvl5pPr>
            <a:lvl6pPr>
              <a:defRPr sz="1540"/>
            </a:lvl6pPr>
            <a:lvl7pPr>
              <a:defRPr sz="1540"/>
            </a:lvl7pPr>
            <a:lvl8pPr>
              <a:defRPr sz="1540"/>
            </a:lvl8pPr>
            <a:lvl9pPr>
              <a:defRPr sz="154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53087" y="3546519"/>
            <a:ext cx="2806607" cy="3281679"/>
          </a:xfrm>
        </p:spPr>
        <p:txBody>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FC7BAE6A-DCF3-43E4-B2A0-33D0CF1225FC}" type="datetimeFigureOut">
              <a:rPr lang="mr-IN" smtClean="0"/>
              <a:t>17/12/17</a:t>
            </a:fld>
            <a:endParaRPr lang="mr-IN"/>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F6761A3-4CAC-4C5F-AC82-8DB08D526BC2}" type="slidenum">
              <a:rPr lang="uk-UA" smtClean="0"/>
              <a:t>‹#›</a:t>
            </a:fld>
            <a:endParaRPr lang="uk-UA"/>
          </a:p>
        </p:txBody>
      </p:sp>
    </p:spTree>
    <p:extLst>
      <p:ext uri="{BB962C8B-B14F-4D97-AF65-F5344CB8AC3E}">
        <p14:creationId xmlns:p14="http://schemas.microsoft.com/office/powerpoint/2010/main" val="2051571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2222" y="2101418"/>
            <a:ext cx="4202741" cy="1784782"/>
          </a:xfrm>
        </p:spPr>
        <p:txBody>
          <a:bodyPr anchor="b">
            <a:normAutofit/>
          </a:bodyPr>
          <a:lstStyle>
            <a:lvl1pPr algn="l">
              <a:defRPr sz="396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734869" y="1295400"/>
            <a:ext cx="2641018" cy="51816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0"/>
            </a:lvl1pPr>
            <a:lvl2pPr marL="502920" indent="0">
              <a:buNone/>
              <a:defRPr sz="1760"/>
            </a:lvl2pPr>
            <a:lvl3pPr marL="1005840" indent="0">
              <a:buNone/>
              <a:defRPr sz="1760"/>
            </a:lvl3pPr>
            <a:lvl4pPr marL="1508760" indent="0">
              <a:buNone/>
              <a:defRPr sz="1760"/>
            </a:lvl4pPr>
            <a:lvl5pPr marL="2011680" indent="0">
              <a:buNone/>
              <a:defRPr sz="1760"/>
            </a:lvl5pPr>
            <a:lvl6pPr marL="2514600" indent="0">
              <a:buNone/>
              <a:defRPr sz="1760"/>
            </a:lvl6pPr>
            <a:lvl7pPr marL="3017520" indent="0">
              <a:buNone/>
              <a:defRPr sz="1760"/>
            </a:lvl7pPr>
            <a:lvl8pPr marL="3520440" indent="0">
              <a:buNone/>
              <a:defRPr sz="1760"/>
            </a:lvl8pPr>
            <a:lvl9pPr marL="4023360" indent="0">
              <a:buNone/>
              <a:defRPr sz="176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53085" y="4145280"/>
            <a:ext cx="4196201" cy="1554480"/>
          </a:xfrm>
        </p:spPr>
        <p:txBody>
          <a:bodyPr>
            <a:normAutofit/>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7BAE6A-DCF3-43E4-B2A0-33D0CF1225FC}" type="datetimeFigureOut">
              <a:rPr lang="mr-IN" smtClean="0"/>
              <a:t>17/12/17</a:t>
            </a:fld>
            <a:endParaRPr lang="mr-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6761A3-4CAC-4C5F-AC82-8DB08D526BC2}" type="slidenum">
              <a:rPr lang="uk-UA" smtClean="0"/>
              <a:t>‹#›</a:t>
            </a:fld>
            <a:endParaRPr lang="uk-UA"/>
          </a:p>
        </p:txBody>
      </p:sp>
    </p:spTree>
    <p:extLst>
      <p:ext uri="{BB962C8B-B14F-4D97-AF65-F5344CB8AC3E}">
        <p14:creationId xmlns:p14="http://schemas.microsoft.com/office/powerpoint/2010/main" val="1210305713"/>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929375" y="1899920"/>
            <a:ext cx="3101340" cy="319532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6258815" y="-518160"/>
            <a:ext cx="1760220" cy="181356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929375" y="6908800"/>
            <a:ext cx="1089660" cy="112268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69387" y="3022600"/>
            <a:ext cx="4610100" cy="47498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923767" y="3281680"/>
            <a:ext cx="2598420" cy="267716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8520208" y="0"/>
            <a:ext cx="754380" cy="124605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533181" y="513081"/>
            <a:ext cx="7760918" cy="1587267"/>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910470" y="2326649"/>
            <a:ext cx="7382819" cy="475487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8227978" y="2076419"/>
            <a:ext cx="1122679" cy="251525"/>
          </a:xfrm>
          <a:prstGeom prst="rect">
            <a:avLst/>
          </a:prstGeom>
        </p:spPr>
        <p:txBody>
          <a:bodyPr vert="horz" lIns="91440" tIns="45720" rIns="91440" bIns="45720" rtlCol="0" anchor="t"/>
          <a:lstStyle>
            <a:lvl1pPr algn="l">
              <a:defRPr sz="1210" b="0" i="0">
                <a:solidFill>
                  <a:schemeClr val="tx1">
                    <a:tint val="75000"/>
                    <a:alpha val="60000"/>
                  </a:schemeClr>
                </a:solidFill>
              </a:defRPr>
            </a:lvl1pPr>
          </a:lstStyle>
          <a:p>
            <a:fld id="{FC7BAE6A-DCF3-43E4-B2A0-33D0CF1225FC}" type="datetimeFigureOut">
              <a:rPr lang="mr-IN" smtClean="0"/>
              <a:t>17/12/17</a:t>
            </a:fld>
            <a:endParaRPr lang="mr-IN"/>
          </a:p>
        </p:txBody>
      </p:sp>
      <p:sp>
        <p:nvSpPr>
          <p:cNvPr id="5" name="Footer Placeholder 4"/>
          <p:cNvSpPr>
            <a:spLocks noGrp="1"/>
          </p:cNvSpPr>
          <p:nvPr>
            <p:ph type="ftr" sz="quarter" idx="3"/>
          </p:nvPr>
        </p:nvSpPr>
        <p:spPr>
          <a:xfrm rot="5400000">
            <a:off x="6792339" y="3702298"/>
            <a:ext cx="4374434" cy="251526"/>
          </a:xfrm>
          <a:prstGeom prst="rect">
            <a:avLst/>
          </a:prstGeom>
        </p:spPr>
        <p:txBody>
          <a:bodyPr vert="horz" lIns="91440" tIns="45720" rIns="91440" bIns="45720" rtlCol="0" anchor="b"/>
          <a:lstStyle>
            <a:lvl1pPr algn="l">
              <a:defRPr sz="121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8543075" y="335168"/>
            <a:ext cx="691694" cy="870045"/>
          </a:xfrm>
          <a:prstGeom prst="rect">
            <a:avLst/>
          </a:prstGeom>
        </p:spPr>
        <p:txBody>
          <a:bodyPr vert="horz" lIns="91440" tIns="45720" rIns="91440" bIns="45720" rtlCol="0" anchor="b"/>
          <a:lstStyle>
            <a:lvl1pPr algn="ctr">
              <a:defRPr sz="3081" b="0" i="0">
                <a:solidFill>
                  <a:schemeClr val="tx1">
                    <a:tint val="75000"/>
                  </a:schemeClr>
                </a:solidFill>
              </a:defRPr>
            </a:lvl1pPr>
          </a:lstStyle>
          <a:p>
            <a:fld id="{9F6761A3-4CAC-4C5F-AC82-8DB08D526BC2}" type="slidenum">
              <a:rPr lang="uk-UA" smtClean="0"/>
              <a:t>‹#›</a:t>
            </a:fld>
            <a:endParaRPr lang="uk-UA"/>
          </a:p>
        </p:txBody>
      </p:sp>
      <p:sp>
        <p:nvSpPr>
          <p:cNvPr id="13" name="Rectangle 12"/>
          <p:cNvSpPr/>
          <p:nvPr userDrawn="1"/>
        </p:nvSpPr>
        <p:spPr>
          <a:xfrm>
            <a:off x="10287000" y="0"/>
            <a:ext cx="1828800" cy="776785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spcBef>
                <a:spcPts val="1200"/>
              </a:spcBef>
            </a:pPr>
            <a:r>
              <a:rPr sz="1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300"/>
              </a:spcBef>
            </a:pPr>
            <a:r>
              <a:rPr sz="1000" baseline="0" dirty="0">
                <a:solidFill>
                  <a:prstClr val="white">
                    <a:lumMod val="50000"/>
                  </a:prstClr>
                </a:solidFill>
                <a:latin typeface="Calibri Light" panose="020F0302020204030204" pitchFamily="34" charset="0"/>
                <a:cs typeface="Calibri" panose="020F0502020204030204" pitchFamily="34" charset="0"/>
              </a:rPr>
              <a:t>Your printer might not print the same way our printers do, so make sure to try a couple of test prints. If things aren’t aligning quite right, experiment with the Scale to Fit Paper setting. It’s located in the Print dialog – just click Full Page Slides to get to it.</a:t>
            </a:r>
          </a:p>
          <a:p>
            <a:pPr lvl="0">
              <a:spcBef>
                <a:spcPts val="600"/>
              </a:spcBef>
            </a:pPr>
            <a:r>
              <a:rPr sz="1000" dirty="0">
                <a:solidFill>
                  <a:prstClr val="white">
                    <a:lumMod val="50000"/>
                  </a:prstClr>
                </a:solidFill>
                <a:latin typeface="Calibri Light" panose="020F0302020204030204" pitchFamily="34" charset="0"/>
                <a:cs typeface="Calibri" panose="020F0502020204030204" pitchFamily="34" charset="0"/>
              </a:rPr>
              <a:t>And did you notice we made fold marks for you? They are really light, but if you don’t like them showing on your brochure, click View, Slide Master, and delete them before you print.</a:t>
            </a:r>
          </a:p>
          <a:p>
            <a:pPr lvl="0">
              <a:spcBef>
                <a:spcPts val="600"/>
              </a:spcBef>
            </a:pPr>
            <a:r>
              <a:rPr sz="16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600"/>
              </a:spcBef>
            </a:pPr>
            <a:r>
              <a:rPr sz="1000" dirty="0" smtClean="0">
                <a:solidFill>
                  <a:prstClr val="white">
                    <a:lumMod val="50000"/>
                  </a:prstClr>
                </a:solidFill>
                <a:latin typeface="Calibri Light" panose="020F0302020204030204" pitchFamily="34" charset="0"/>
                <a:cs typeface="Calibri" panose="020F0502020204030204" pitchFamily="34" charset="0"/>
              </a:rPr>
              <a:t>If </a:t>
            </a:r>
            <a:r>
              <a:rPr sz="1000" dirty="0">
                <a:solidFill>
                  <a:prstClr val="white">
                    <a:lumMod val="50000"/>
                  </a:prstClr>
                </a:solidFill>
                <a:latin typeface="Calibri Light" panose="020F0302020204030204" pitchFamily="34" charset="0"/>
                <a:cs typeface="Calibri" panose="020F0502020204030204" pitchFamily="34" charset="0"/>
              </a:rPr>
              <a:t>you need more placeholders for titles, subtitles or body text, just make a copy of what you need and drag it into place. PowerPoint’s Smart Guides will help you align it with everything else</a:t>
            </a:r>
            <a:r>
              <a:rPr sz="1000" dirty="0" smtClean="0">
                <a:solidFill>
                  <a:prstClr val="white">
                    <a:lumMod val="50000"/>
                  </a:prstClr>
                </a:solidFill>
                <a:latin typeface="Calibri Light" panose="020F0302020204030204" pitchFamily="34" charset="0"/>
                <a:cs typeface="Calibri" panose="020F0502020204030204" pitchFamily="34" charset="0"/>
              </a:rPr>
              <a:t>.</a:t>
            </a:r>
            <a:endParaRPr lang="en-US" sz="1000" dirty="0" smtClean="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943279963"/>
      </p:ext>
    </p:extLst>
  </p:cSld>
  <p:clrMap bg1="dk1" tx1="lt1" bg2="dk2" tx2="lt2" accent1="accent1" accent2="accent2" accent3="accent3" accent4="accent4" accent5="accent5" accent6="accent6" hlink="hlink" folHlink="folHlink"/>
  <p:sldLayoutIdLst>
    <p:sldLayoutId id="2147484594" r:id="rId1"/>
    <p:sldLayoutId id="2147484595" r:id="rId2"/>
    <p:sldLayoutId id="2147484596" r:id="rId3"/>
    <p:sldLayoutId id="2147484597" r:id="rId4"/>
    <p:sldLayoutId id="2147484598" r:id="rId5"/>
    <p:sldLayoutId id="2147484599" r:id="rId6"/>
    <p:sldLayoutId id="2147484600" r:id="rId7"/>
    <p:sldLayoutId id="2147484601" r:id="rId8"/>
    <p:sldLayoutId id="2147484602" r:id="rId9"/>
    <p:sldLayoutId id="2147484603" r:id="rId10"/>
    <p:sldLayoutId id="2147484604" r:id="rId11"/>
    <p:sldLayoutId id="2147484605" r:id="rId12"/>
    <p:sldLayoutId id="2147484606" r:id="rId13"/>
    <p:sldLayoutId id="2147484607" r:id="rId14"/>
    <p:sldLayoutId id="2147484608" r:id="rId15"/>
    <p:sldLayoutId id="2147484609" r:id="rId16"/>
    <p:sldLayoutId id="2147484610" r:id="rId17"/>
    <p:sldLayoutId id="2147484611" r:id="rId18"/>
    <p:sldLayoutId id="2147484612" r:id="rId19"/>
  </p:sldLayoutIdLst>
  <p:txStyles>
    <p:titleStyle>
      <a:lvl1pPr algn="l" defTabSz="502920" rtl="0" eaLnBrk="1" latinLnBrk="0" hangingPunct="1">
        <a:spcBef>
          <a:spcPct val="0"/>
        </a:spcBef>
        <a:buNone/>
        <a:defRPr sz="462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190" indent="-377190" algn="l" defTabSz="502920" rtl="0" eaLnBrk="1" latinLnBrk="0" hangingPunct="1">
        <a:spcBef>
          <a:spcPts val="1100"/>
        </a:spcBef>
        <a:spcAft>
          <a:spcPts val="0"/>
        </a:spcAft>
        <a:buClr>
          <a:schemeClr val="accent1">
            <a:lumMod val="60000"/>
            <a:lumOff val="40000"/>
          </a:schemeClr>
        </a:buClr>
        <a:buSzPct val="80000"/>
        <a:buFont typeface="Wingdings 3" charset="2"/>
        <a:buChar char=""/>
        <a:defRPr sz="2200" b="0" i="0" kern="1200">
          <a:solidFill>
            <a:schemeClr val="tx1"/>
          </a:solidFill>
          <a:latin typeface="+mj-lt"/>
          <a:ea typeface="+mj-ea"/>
          <a:cs typeface="+mj-cs"/>
        </a:defRPr>
      </a:lvl1pPr>
      <a:lvl2pPr marL="817245" indent="-314325" algn="l" defTabSz="502920" rtl="0" eaLnBrk="1" latinLnBrk="0" hangingPunct="1">
        <a:spcBef>
          <a:spcPts val="1100"/>
        </a:spcBef>
        <a:spcAft>
          <a:spcPts val="0"/>
        </a:spcAft>
        <a:buClr>
          <a:schemeClr val="accent1">
            <a:lumMod val="60000"/>
            <a:lumOff val="40000"/>
          </a:schemeClr>
        </a:buClr>
        <a:buSzPct val="80000"/>
        <a:buFont typeface="Wingdings 3" charset="2"/>
        <a:buChar char=""/>
        <a:defRPr sz="1980" b="0" i="0" kern="1200">
          <a:solidFill>
            <a:schemeClr val="tx1"/>
          </a:solidFill>
          <a:latin typeface="+mj-lt"/>
          <a:ea typeface="+mj-ea"/>
          <a:cs typeface="+mj-cs"/>
        </a:defRPr>
      </a:lvl2pPr>
      <a:lvl3pPr marL="1257300" indent="-251460" algn="l" defTabSz="502920" rtl="0" eaLnBrk="1" latinLnBrk="0" hangingPunct="1">
        <a:spcBef>
          <a:spcPts val="1100"/>
        </a:spcBef>
        <a:spcAft>
          <a:spcPts val="0"/>
        </a:spcAft>
        <a:buClr>
          <a:schemeClr val="accent1">
            <a:lumMod val="60000"/>
            <a:lumOff val="40000"/>
          </a:schemeClr>
        </a:buClr>
        <a:buSzPct val="80000"/>
        <a:buFont typeface="Wingdings 3" charset="2"/>
        <a:buChar char=""/>
        <a:defRPr sz="1760" b="0" i="0" kern="1200">
          <a:solidFill>
            <a:schemeClr val="tx1"/>
          </a:solidFill>
          <a:latin typeface="+mj-lt"/>
          <a:ea typeface="+mj-ea"/>
          <a:cs typeface="+mj-cs"/>
        </a:defRPr>
      </a:lvl3pPr>
      <a:lvl4pPr marL="1760220" indent="-251460" algn="l" defTabSz="502920" rtl="0" eaLnBrk="1" latinLnBrk="0" hangingPunct="1">
        <a:spcBef>
          <a:spcPts val="1100"/>
        </a:spcBef>
        <a:spcAft>
          <a:spcPts val="0"/>
        </a:spcAft>
        <a:buClr>
          <a:schemeClr val="accent1">
            <a:lumMod val="60000"/>
            <a:lumOff val="40000"/>
          </a:schemeClr>
        </a:buClr>
        <a:buSzPct val="80000"/>
        <a:buFont typeface="Wingdings 3" charset="2"/>
        <a:buChar char=""/>
        <a:defRPr sz="1540" b="0" i="0" kern="1200">
          <a:solidFill>
            <a:schemeClr val="tx1"/>
          </a:solidFill>
          <a:latin typeface="+mj-lt"/>
          <a:ea typeface="+mj-ea"/>
          <a:cs typeface="+mj-cs"/>
        </a:defRPr>
      </a:lvl4pPr>
      <a:lvl5pPr marL="2263140" indent="-251460" algn="l" defTabSz="502920" rtl="0" eaLnBrk="1" latinLnBrk="0" hangingPunct="1">
        <a:spcBef>
          <a:spcPts val="1100"/>
        </a:spcBef>
        <a:spcAft>
          <a:spcPts val="0"/>
        </a:spcAft>
        <a:buClr>
          <a:schemeClr val="accent1">
            <a:lumMod val="60000"/>
            <a:lumOff val="40000"/>
          </a:schemeClr>
        </a:buClr>
        <a:buSzPct val="80000"/>
        <a:buFont typeface="Wingdings 3" charset="2"/>
        <a:buChar char=""/>
        <a:defRPr sz="1540" b="0" i="0" kern="1200">
          <a:solidFill>
            <a:schemeClr val="tx1"/>
          </a:solidFill>
          <a:latin typeface="+mj-lt"/>
          <a:ea typeface="+mj-ea"/>
          <a:cs typeface="+mj-cs"/>
        </a:defRPr>
      </a:lvl5pPr>
      <a:lvl6pPr marL="2766060" indent="-251460" algn="l" defTabSz="502920" rtl="0" eaLnBrk="1" latinLnBrk="0" hangingPunct="1">
        <a:spcBef>
          <a:spcPts val="1100"/>
        </a:spcBef>
        <a:spcAft>
          <a:spcPts val="0"/>
        </a:spcAft>
        <a:buClr>
          <a:schemeClr val="accent1">
            <a:lumMod val="60000"/>
            <a:lumOff val="40000"/>
          </a:schemeClr>
        </a:buClr>
        <a:buSzPct val="80000"/>
        <a:buFont typeface="Wingdings 3" charset="2"/>
        <a:buChar char=""/>
        <a:defRPr sz="1540" b="0" i="0" kern="1200">
          <a:solidFill>
            <a:schemeClr val="tx1"/>
          </a:solidFill>
          <a:latin typeface="+mj-lt"/>
          <a:ea typeface="+mj-ea"/>
          <a:cs typeface="+mj-cs"/>
        </a:defRPr>
      </a:lvl6pPr>
      <a:lvl7pPr marL="3268980" indent="-251460" algn="l" defTabSz="502920" rtl="0" eaLnBrk="1" latinLnBrk="0" hangingPunct="1">
        <a:spcBef>
          <a:spcPts val="1100"/>
        </a:spcBef>
        <a:spcAft>
          <a:spcPts val="0"/>
        </a:spcAft>
        <a:buClr>
          <a:schemeClr val="accent1">
            <a:lumMod val="60000"/>
            <a:lumOff val="40000"/>
          </a:schemeClr>
        </a:buClr>
        <a:buSzPct val="80000"/>
        <a:buFont typeface="Wingdings 3" charset="2"/>
        <a:buChar char=""/>
        <a:defRPr sz="1540" b="0" i="0" kern="1200">
          <a:solidFill>
            <a:schemeClr val="tx1"/>
          </a:solidFill>
          <a:latin typeface="+mj-lt"/>
          <a:ea typeface="+mj-ea"/>
          <a:cs typeface="+mj-cs"/>
        </a:defRPr>
      </a:lvl7pPr>
      <a:lvl8pPr marL="3771900" indent="-251460" algn="l" defTabSz="502920" rtl="0" eaLnBrk="1" latinLnBrk="0" hangingPunct="1">
        <a:spcBef>
          <a:spcPts val="1100"/>
        </a:spcBef>
        <a:spcAft>
          <a:spcPts val="0"/>
        </a:spcAft>
        <a:buClr>
          <a:schemeClr val="accent1">
            <a:lumMod val="60000"/>
            <a:lumOff val="40000"/>
          </a:schemeClr>
        </a:buClr>
        <a:buSzPct val="80000"/>
        <a:buFont typeface="Wingdings 3" charset="2"/>
        <a:buChar char=""/>
        <a:defRPr sz="1540" b="0" i="0" kern="1200">
          <a:solidFill>
            <a:schemeClr val="tx1"/>
          </a:solidFill>
          <a:latin typeface="+mj-lt"/>
          <a:ea typeface="+mj-ea"/>
          <a:cs typeface="+mj-cs"/>
        </a:defRPr>
      </a:lvl8pPr>
      <a:lvl9pPr marL="4274820" indent="-251460" algn="l" defTabSz="502920" rtl="0" eaLnBrk="1" latinLnBrk="0" hangingPunct="1">
        <a:spcBef>
          <a:spcPts val="1100"/>
        </a:spcBef>
        <a:spcAft>
          <a:spcPts val="0"/>
        </a:spcAft>
        <a:buClr>
          <a:schemeClr val="accent1">
            <a:lumMod val="60000"/>
            <a:lumOff val="40000"/>
          </a:schemeClr>
        </a:buClr>
        <a:buSzPct val="80000"/>
        <a:buFont typeface="Wingdings 3" charset="2"/>
        <a:buChar char=""/>
        <a:defRPr sz="1540" b="0" i="0" kern="1200">
          <a:solidFill>
            <a:schemeClr val="tx1"/>
          </a:solidFill>
          <a:latin typeface="+mj-lt"/>
          <a:ea typeface="+mj-ea"/>
          <a:cs typeface="+mj-cs"/>
        </a:defRPr>
      </a:lvl9pPr>
    </p:bodyStyle>
    <p:otherStyle>
      <a:defPPr>
        <a:defRPr lang="en-US"/>
      </a:defPPr>
      <a:lvl1pPr marL="0" algn="l" defTabSz="502920" rtl="0" eaLnBrk="1" latinLnBrk="0" hangingPunct="1">
        <a:defRPr sz="1980" kern="1200">
          <a:solidFill>
            <a:schemeClr val="tx1"/>
          </a:solidFill>
          <a:latin typeface="+mn-lt"/>
          <a:ea typeface="+mn-ea"/>
          <a:cs typeface="+mn-cs"/>
        </a:defRPr>
      </a:lvl1pPr>
      <a:lvl2pPr marL="502920" algn="l" defTabSz="502920" rtl="0" eaLnBrk="1" latinLnBrk="0" hangingPunct="1">
        <a:defRPr sz="1980" kern="1200">
          <a:solidFill>
            <a:schemeClr val="tx1"/>
          </a:solidFill>
          <a:latin typeface="+mn-lt"/>
          <a:ea typeface="+mn-ea"/>
          <a:cs typeface="+mn-cs"/>
        </a:defRPr>
      </a:lvl2pPr>
      <a:lvl3pPr marL="1005840" algn="l" defTabSz="502920" rtl="0" eaLnBrk="1" latinLnBrk="0" hangingPunct="1">
        <a:defRPr sz="1980" kern="1200">
          <a:solidFill>
            <a:schemeClr val="tx1"/>
          </a:solidFill>
          <a:latin typeface="+mn-lt"/>
          <a:ea typeface="+mn-ea"/>
          <a:cs typeface="+mn-cs"/>
        </a:defRPr>
      </a:lvl3pPr>
      <a:lvl4pPr marL="1508760" algn="l" defTabSz="502920" rtl="0" eaLnBrk="1" latinLnBrk="0" hangingPunct="1">
        <a:defRPr sz="1980" kern="1200">
          <a:solidFill>
            <a:schemeClr val="tx1"/>
          </a:solidFill>
          <a:latin typeface="+mn-lt"/>
          <a:ea typeface="+mn-ea"/>
          <a:cs typeface="+mn-cs"/>
        </a:defRPr>
      </a:lvl4pPr>
      <a:lvl5pPr marL="2011680" algn="l" defTabSz="502920" rtl="0" eaLnBrk="1" latinLnBrk="0" hangingPunct="1">
        <a:defRPr sz="1980" kern="1200">
          <a:solidFill>
            <a:schemeClr val="tx1"/>
          </a:solidFill>
          <a:latin typeface="+mn-lt"/>
          <a:ea typeface="+mn-ea"/>
          <a:cs typeface="+mn-cs"/>
        </a:defRPr>
      </a:lvl5pPr>
      <a:lvl6pPr marL="2514600" algn="l" defTabSz="502920" rtl="0" eaLnBrk="1" latinLnBrk="0" hangingPunct="1">
        <a:defRPr sz="1980" kern="1200">
          <a:solidFill>
            <a:schemeClr val="tx1"/>
          </a:solidFill>
          <a:latin typeface="+mn-lt"/>
          <a:ea typeface="+mn-ea"/>
          <a:cs typeface="+mn-cs"/>
        </a:defRPr>
      </a:lvl6pPr>
      <a:lvl7pPr marL="3017520" algn="l" defTabSz="502920" rtl="0" eaLnBrk="1" latinLnBrk="0" hangingPunct="1">
        <a:defRPr sz="1980" kern="1200">
          <a:solidFill>
            <a:schemeClr val="tx1"/>
          </a:solidFill>
          <a:latin typeface="+mn-lt"/>
          <a:ea typeface="+mn-ea"/>
          <a:cs typeface="+mn-cs"/>
        </a:defRPr>
      </a:lvl7pPr>
      <a:lvl8pPr marL="3520440" algn="l" defTabSz="502920" rtl="0" eaLnBrk="1" latinLnBrk="0" hangingPunct="1">
        <a:defRPr sz="1980" kern="1200">
          <a:solidFill>
            <a:schemeClr val="tx1"/>
          </a:solidFill>
          <a:latin typeface="+mn-lt"/>
          <a:ea typeface="+mn-ea"/>
          <a:cs typeface="+mn-cs"/>
        </a:defRPr>
      </a:lvl8pPr>
      <a:lvl9pPr marL="4023360" algn="l" defTabSz="502920" rtl="0" eaLnBrk="1" latinLnBrk="0" hangingPunct="1">
        <a:defRPr sz="198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jpg"/><Relationship Id="rId5" Type="http://schemas.openxmlformats.org/officeDocument/2006/relationships/image" Target="../media/image6.jpg"/><Relationship Id="rId1" Type="http://schemas.openxmlformats.org/officeDocument/2006/relationships/slideLayout" Target="../slideLayouts/slideLayout18.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4" Type="http://schemas.openxmlformats.org/officeDocument/2006/relationships/image" Target="../media/image9.jpg"/><Relationship Id="rId1" Type="http://schemas.openxmlformats.org/officeDocument/2006/relationships/slideLayout" Target="../slideLayouts/slideLayout19.xml"/><Relationship Id="rId2"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9"/>
          </p:nvPr>
        </p:nvSpPr>
        <p:spPr>
          <a:xfrm>
            <a:off x="380813" y="3486417"/>
            <a:ext cx="2354580" cy="3029012"/>
          </a:xfrm>
        </p:spPr>
        <p:txBody>
          <a:bodyPr/>
          <a:lstStyle/>
          <a:p>
            <a:pPr>
              <a:lnSpc>
                <a:spcPct val="150000"/>
              </a:lnSpc>
            </a:pPr>
            <a:r>
              <a:rPr lang="en-US" i="0" dirty="0" smtClean="0"/>
              <a:t>Are you ready to upgrade your look? Take your lashes to dramatic lengths and get pampered at </a:t>
            </a:r>
            <a:r>
              <a:rPr lang="en-US" b="1" i="0" dirty="0" smtClean="0"/>
              <a:t>Luxx Beauty </a:t>
            </a:r>
            <a:r>
              <a:rPr lang="en-US" b="1" i="0" dirty="0" smtClean="0"/>
              <a:t>Bar</a:t>
            </a:r>
            <a:r>
              <a:rPr lang="en-US" i="0" dirty="0" smtClean="0"/>
              <a:t>.  Located at the end of Hall of Fame Avenue, </a:t>
            </a:r>
            <a:r>
              <a:rPr lang="en-US" b="1" i="0"/>
              <a:t>Luxx </a:t>
            </a:r>
            <a:r>
              <a:rPr lang="en-US" b="1" i="0" smtClean="0"/>
              <a:t>Beauty </a:t>
            </a:r>
            <a:r>
              <a:rPr lang="en-US" b="1" i="0" dirty="0" smtClean="0"/>
              <a:t>Bar</a:t>
            </a:r>
            <a:r>
              <a:rPr lang="en-US" i="0" dirty="0"/>
              <a:t> </a:t>
            </a:r>
            <a:r>
              <a:rPr lang="en-US" i="0" dirty="0" smtClean="0"/>
              <a:t>is Stillwater’s first and only lash extension studio that offers makeup artists and lash specialists guaranteed to make you look and feel fierce! </a:t>
            </a:r>
            <a:endParaRPr lang="en-US" dirty="0"/>
          </a:p>
        </p:txBody>
      </p:sp>
      <p:sp>
        <p:nvSpPr>
          <p:cNvPr id="3" name="Text Placeholder 2"/>
          <p:cNvSpPr>
            <a:spLocks noGrp="1"/>
          </p:cNvSpPr>
          <p:nvPr>
            <p:ph type="body" sz="quarter" idx="20"/>
          </p:nvPr>
        </p:nvSpPr>
        <p:spPr>
          <a:xfrm>
            <a:off x="3820128" y="1142537"/>
            <a:ext cx="2390772" cy="331468"/>
          </a:xfrm>
        </p:spPr>
        <p:txBody>
          <a:bodyPr/>
          <a:lstStyle/>
          <a:p>
            <a:pPr algn="ctr"/>
            <a:r>
              <a:rPr lang="en-US" sz="2000" spc="100" dirty="0" smtClean="0">
                <a:latin typeface="Astounding news" charset="0"/>
                <a:ea typeface="Astounding news" charset="0"/>
                <a:cs typeface="Astounding news" charset="0"/>
              </a:rPr>
              <a:t>Visit us today!</a:t>
            </a:r>
            <a:endParaRPr lang="en-US" sz="2000" spc="100" dirty="0">
              <a:latin typeface="Astounding news" charset="0"/>
              <a:ea typeface="Astounding news" charset="0"/>
              <a:cs typeface="Astounding news" charset="0"/>
            </a:endParaRPr>
          </a:p>
        </p:txBody>
      </p:sp>
      <p:sp>
        <p:nvSpPr>
          <p:cNvPr id="4" name="Text Placeholder 3"/>
          <p:cNvSpPr>
            <a:spLocks noGrp="1"/>
          </p:cNvSpPr>
          <p:nvPr>
            <p:ph type="body" sz="quarter" idx="21"/>
          </p:nvPr>
        </p:nvSpPr>
        <p:spPr/>
        <p:txBody>
          <a:bodyPr/>
          <a:lstStyle/>
          <a:p>
            <a:endParaRPr lang="en-US" dirty="0"/>
          </a:p>
        </p:txBody>
      </p:sp>
      <p:sp>
        <p:nvSpPr>
          <p:cNvPr id="5" name="Text Placeholder 4"/>
          <p:cNvSpPr>
            <a:spLocks noGrp="1"/>
          </p:cNvSpPr>
          <p:nvPr>
            <p:ph type="body" sz="quarter" idx="22"/>
          </p:nvPr>
        </p:nvSpPr>
        <p:spPr/>
        <p:txBody>
          <a:bodyPr/>
          <a:lstStyle/>
          <a:p>
            <a:endParaRPr lang="en-US"/>
          </a:p>
        </p:txBody>
      </p:sp>
      <p:sp>
        <p:nvSpPr>
          <p:cNvPr id="7" name="Text Placeholder 6"/>
          <p:cNvSpPr>
            <a:spLocks noGrp="1"/>
          </p:cNvSpPr>
          <p:nvPr>
            <p:ph type="body" sz="quarter" idx="28"/>
          </p:nvPr>
        </p:nvSpPr>
        <p:spPr/>
        <p:txBody>
          <a:bodyPr/>
          <a:lstStyle/>
          <a:p>
            <a:endParaRPr lang="en-US"/>
          </a:p>
        </p:txBody>
      </p:sp>
      <p:sp>
        <p:nvSpPr>
          <p:cNvPr id="10" name="Text Placeholder 9"/>
          <p:cNvSpPr>
            <a:spLocks noGrp="1"/>
          </p:cNvSpPr>
          <p:nvPr>
            <p:ph type="body" sz="quarter" idx="60"/>
          </p:nvPr>
        </p:nvSpPr>
        <p:spPr>
          <a:xfrm>
            <a:off x="4467352" y="6927582"/>
            <a:ext cx="979201" cy="240795"/>
          </a:xfrm>
        </p:spPr>
        <p:txBody>
          <a:bodyPr/>
          <a:lstStyle/>
          <a:p>
            <a:pPr algn="ctr"/>
            <a:r>
              <a:rPr lang="en-US" sz="1300" i="0" smtClean="0">
                <a:latin typeface="Astounding news" charset="0"/>
                <a:ea typeface="Astounding news" charset="0"/>
                <a:cs typeface="Astounding news" charset="0"/>
              </a:rPr>
              <a:t>Luxxbeauty.com</a:t>
            </a:r>
            <a:endParaRPr lang="en-US" sz="1300" i="0" spc="100" dirty="0">
              <a:latin typeface="Astounding news" charset="0"/>
              <a:ea typeface="Astounding news" charset="0"/>
              <a:cs typeface="Astounding news" charset="0"/>
            </a:endParaRPr>
          </a:p>
        </p:txBody>
      </p:sp>
      <p:sp>
        <p:nvSpPr>
          <p:cNvPr id="11" name="Text Placeholder 10"/>
          <p:cNvSpPr>
            <a:spLocks noGrp="1"/>
          </p:cNvSpPr>
          <p:nvPr>
            <p:ph type="body" sz="quarter" idx="61"/>
          </p:nvPr>
        </p:nvSpPr>
        <p:spPr>
          <a:xfrm>
            <a:off x="3955537" y="6515429"/>
            <a:ext cx="2069021" cy="412153"/>
          </a:xfrm>
        </p:spPr>
        <p:txBody>
          <a:bodyPr/>
          <a:lstStyle/>
          <a:p>
            <a:pPr algn="ctr"/>
            <a:r>
              <a:rPr lang="en-US" sz="1200" dirty="0" smtClean="0">
                <a:latin typeface="Astounding news" charset="0"/>
                <a:ea typeface="Astounding news" charset="0"/>
                <a:cs typeface="Astounding news" charset="0"/>
              </a:rPr>
              <a:t>1440 E. Hall of Fame Ave. </a:t>
            </a:r>
          </a:p>
          <a:p>
            <a:pPr algn="ctr"/>
            <a:r>
              <a:rPr lang="en-US" sz="1200" dirty="0" smtClean="0">
                <a:latin typeface="Astounding news" charset="0"/>
                <a:ea typeface="Astounding news" charset="0"/>
                <a:cs typeface="Astounding news" charset="0"/>
              </a:rPr>
              <a:t>Stillwater, Ok 74045</a:t>
            </a:r>
          </a:p>
          <a:p>
            <a:pPr algn="ctr"/>
            <a:endParaRPr lang="en-US" dirty="0" smtClean="0">
              <a:latin typeface="Astounding news" charset="0"/>
              <a:ea typeface="Astounding news" charset="0"/>
              <a:cs typeface="Astounding news" charset="0"/>
            </a:endParaRPr>
          </a:p>
          <a:p>
            <a:endParaRPr lang="en-US" dirty="0"/>
          </a:p>
        </p:txBody>
      </p:sp>
      <p:sp>
        <p:nvSpPr>
          <p:cNvPr id="75" name="TextBox 74"/>
          <p:cNvSpPr txBox="1"/>
          <p:nvPr/>
        </p:nvSpPr>
        <p:spPr>
          <a:xfrm>
            <a:off x="7734073" y="6815484"/>
            <a:ext cx="1509352" cy="338554"/>
          </a:xfrm>
          <a:prstGeom prst="rect">
            <a:avLst/>
          </a:prstGeom>
          <a:noFill/>
        </p:spPr>
        <p:txBody>
          <a:bodyPr wrap="square" rtlCol="0">
            <a:spAutoFit/>
          </a:bodyPr>
          <a:lstStyle/>
          <a:p>
            <a:r>
              <a:rPr lang="en-US" sz="1600" b="1" dirty="0" smtClean="0">
                <a:solidFill>
                  <a:schemeClr val="bg1"/>
                </a:solidFill>
                <a:latin typeface="Astounding news" charset="0"/>
                <a:ea typeface="Astounding news" charset="0"/>
                <a:cs typeface="Astounding news" charset="0"/>
              </a:rPr>
              <a:t>Get Fierce.</a:t>
            </a:r>
            <a:r>
              <a:rPr lang="en-US" sz="1600" b="1" dirty="0">
                <a:solidFill>
                  <a:schemeClr val="bg1"/>
                </a:solidFill>
                <a:latin typeface="Astounding news" charset="0"/>
                <a:ea typeface="Astounding news" charset="0"/>
                <a:cs typeface="Astounding news" charset="0"/>
              </a:rPr>
              <a:t> </a:t>
            </a:r>
            <a:r>
              <a:rPr lang="en-US" sz="1600" b="1" dirty="0" smtClean="0">
                <a:solidFill>
                  <a:schemeClr val="bg1"/>
                </a:solidFill>
                <a:latin typeface="Astounding news" charset="0"/>
                <a:ea typeface="Astounding news" charset="0"/>
                <a:cs typeface="Astounding news" charset="0"/>
              </a:rPr>
              <a:t>Be Fierce</a:t>
            </a:r>
            <a:r>
              <a:rPr lang="en-US" sz="1400" b="1" dirty="0" smtClean="0">
                <a:solidFill>
                  <a:schemeClr val="bg1"/>
                </a:solidFill>
                <a:latin typeface="Astounding news" charset="0"/>
                <a:ea typeface="Astounding news" charset="0"/>
                <a:cs typeface="Astounding news" charset="0"/>
              </a:rPr>
              <a:t>. </a:t>
            </a:r>
            <a:endParaRPr lang="en-US" sz="1400" b="1" dirty="0">
              <a:solidFill>
                <a:schemeClr val="bg1"/>
              </a:solidFill>
              <a:latin typeface="Astounding news" charset="0"/>
              <a:ea typeface="Astounding news" charset="0"/>
              <a:cs typeface="Astounding news" charset="0"/>
            </a:endParaRPr>
          </a:p>
        </p:txBody>
      </p:sp>
      <p:sp>
        <p:nvSpPr>
          <p:cNvPr id="16" name="TextBox 15"/>
          <p:cNvSpPr txBox="1"/>
          <p:nvPr/>
        </p:nvSpPr>
        <p:spPr>
          <a:xfrm>
            <a:off x="4335929" y="682013"/>
            <a:ext cx="1491016" cy="523220"/>
          </a:xfrm>
          <a:prstGeom prst="rect">
            <a:avLst/>
          </a:prstGeom>
          <a:noFill/>
        </p:spPr>
        <p:txBody>
          <a:bodyPr wrap="square" rtlCol="0">
            <a:spAutoFit/>
          </a:bodyPr>
          <a:lstStyle/>
          <a:p>
            <a:r>
              <a:rPr lang="en-US" sz="1400" dirty="0" smtClean="0">
                <a:solidFill>
                  <a:schemeClr val="bg1"/>
                </a:solidFill>
                <a:latin typeface="Baskerville" charset="0"/>
                <a:ea typeface="Baskerville" charset="0"/>
                <a:cs typeface="Baskerville" charset="0"/>
              </a:rPr>
              <a:t>Live the life of </a:t>
            </a:r>
            <a:r>
              <a:rPr lang="en-US" sz="1400" b="1" dirty="0" err="1" smtClean="0">
                <a:solidFill>
                  <a:schemeClr val="bg1"/>
                </a:solidFill>
                <a:latin typeface="Baskerville" charset="0"/>
                <a:ea typeface="Baskerville" charset="0"/>
                <a:cs typeface="Baskerville" charset="0"/>
              </a:rPr>
              <a:t>LUXX</a:t>
            </a:r>
            <a:r>
              <a:rPr lang="en-US" sz="1400" dirty="0" err="1" smtClean="0">
                <a:solidFill>
                  <a:schemeClr val="bg1"/>
                </a:solidFill>
                <a:latin typeface="Baskerville" charset="0"/>
                <a:ea typeface="Baskerville" charset="0"/>
                <a:cs typeface="Baskerville" charset="0"/>
              </a:rPr>
              <a:t>ury</a:t>
            </a:r>
            <a:r>
              <a:rPr lang="en-US" sz="1400" b="1" dirty="0">
                <a:solidFill>
                  <a:schemeClr val="bg1"/>
                </a:solidFill>
                <a:latin typeface="Baskerville" charset="0"/>
                <a:ea typeface="Baskerville" charset="0"/>
                <a:cs typeface="Baskerville" charset="0"/>
              </a:rPr>
              <a:t> </a:t>
            </a:r>
            <a:r>
              <a:rPr lang="en-US" sz="1400" b="1" dirty="0" smtClean="0">
                <a:solidFill>
                  <a:schemeClr val="bg1"/>
                </a:solidFill>
                <a:latin typeface="Baskerville" charset="0"/>
                <a:ea typeface="Baskerville" charset="0"/>
                <a:cs typeface="Baskerville" charset="0"/>
              </a:rPr>
              <a:t>and </a:t>
            </a:r>
            <a:endParaRPr lang="en-US" sz="1400" b="1" dirty="0">
              <a:solidFill>
                <a:schemeClr val="bg1"/>
              </a:solidFill>
              <a:latin typeface="Baskerville" charset="0"/>
              <a:ea typeface="Baskerville" charset="0"/>
              <a:cs typeface="Baskerville" charset="0"/>
            </a:endParaRPr>
          </a:p>
        </p:txBody>
      </p:sp>
      <p:pic>
        <p:nvPicPr>
          <p:cNvPr id="20" name="Picture Placeholder 19"/>
          <p:cNvPicPr>
            <a:picLocks noGrp="1" noChangeAspect="1"/>
          </p:cNvPicPr>
          <p:nvPr>
            <p:ph type="pic" sz="quarter" idx="30"/>
          </p:nvPr>
        </p:nvPicPr>
        <p:blipFill>
          <a:blip r:embed="rId2" cstate="print">
            <a:extLst>
              <a:ext uri="{28A0092B-C50C-407E-A947-70E740481C1C}">
                <a14:useLocalDpi xmlns:a14="http://schemas.microsoft.com/office/drawing/2010/main" val="0"/>
              </a:ext>
            </a:extLst>
          </a:blip>
          <a:srcRect l="16205" r="16205"/>
          <a:stretch>
            <a:fillRect/>
          </a:stretch>
        </p:blipFill>
        <p:spPr>
          <a:xfrm>
            <a:off x="3609564" y="1617386"/>
            <a:ext cx="2760965" cy="4000523"/>
          </a:xfrm>
        </p:spPr>
      </p:pic>
      <p:pic>
        <p:nvPicPr>
          <p:cNvPr id="22" name="Picture Placeholder 21"/>
          <p:cNvPicPr>
            <a:picLocks noGrp="1" noChangeAspect="1"/>
          </p:cNvPicPr>
          <p:nvPr>
            <p:ph type="pic" sz="quarter" idx="27"/>
          </p:nvPr>
        </p:nvPicPr>
        <p:blipFill>
          <a:blip r:embed="rId3">
            <a:extLst>
              <a:ext uri="{28A0092B-C50C-407E-A947-70E740481C1C}">
                <a14:useLocalDpi xmlns:a14="http://schemas.microsoft.com/office/drawing/2010/main" val="0"/>
              </a:ext>
            </a:extLst>
          </a:blip>
          <a:srcRect t="2559" b="2559"/>
          <a:stretch>
            <a:fillRect/>
          </a:stretch>
        </p:blipFill>
        <p:spPr>
          <a:xfrm>
            <a:off x="255204" y="661605"/>
            <a:ext cx="2816352" cy="2485582"/>
          </a:xfrm>
        </p:spPr>
      </p:pic>
      <p:pic>
        <p:nvPicPr>
          <p:cNvPr id="26" name="Picture Placeholder 25"/>
          <p:cNvPicPr>
            <a:picLocks noGrp="1" noChangeAspect="1"/>
          </p:cNvPicPr>
          <p:nvPr>
            <p:ph type="pic" sz="quarter" idx="31"/>
          </p:nvPr>
        </p:nvPicPr>
        <p:blipFill>
          <a:blip r:embed="rId4" cstate="print">
            <a:extLst>
              <a:ext uri="{28A0092B-C50C-407E-A947-70E740481C1C}">
                <a14:useLocalDpi xmlns:a14="http://schemas.microsoft.com/office/drawing/2010/main" val="0"/>
              </a:ext>
            </a:extLst>
          </a:blip>
          <a:srcRect l="13978" r="13978"/>
          <a:stretch>
            <a:fillRect/>
          </a:stretch>
        </p:blipFill>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50629" y="6090769"/>
            <a:ext cx="794844" cy="718232"/>
          </a:xfrm>
          <a:prstGeom prst="rect">
            <a:avLst/>
          </a:prstGeom>
        </p:spPr>
      </p:pic>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1630" y="5823985"/>
            <a:ext cx="674067" cy="609097"/>
          </a:xfrm>
          <a:prstGeom prst="rect">
            <a:avLst/>
          </a:prstGeom>
        </p:spPr>
      </p:pic>
    </p:spTree>
    <p:extLst>
      <p:ext uri="{BB962C8B-B14F-4D97-AF65-F5344CB8AC3E}">
        <p14:creationId xmlns:p14="http://schemas.microsoft.com/office/powerpoint/2010/main" val="974431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3"/>
          <p:cNvSpPr>
            <a:spLocks noGrp="1"/>
          </p:cNvSpPr>
          <p:nvPr>
            <p:ph type="body" sz="quarter" idx="64"/>
          </p:nvPr>
        </p:nvSpPr>
        <p:spPr>
          <a:xfrm>
            <a:off x="6992874" y="1438958"/>
            <a:ext cx="2602862" cy="2025380"/>
          </a:xfrm>
        </p:spPr>
        <p:txBody>
          <a:bodyPr/>
          <a:lstStyle/>
          <a:p>
            <a:pPr marL="0" algn="ctr">
              <a:spcBef>
                <a:spcPts val="0"/>
              </a:spcBef>
            </a:pPr>
            <a:r>
              <a:rPr lang="en-US" sz="1400" dirty="0">
                <a:solidFill>
                  <a:schemeClr val="bg1"/>
                </a:solidFill>
                <a:latin typeface="Impact" charset="0"/>
                <a:ea typeface="Impact" charset="0"/>
                <a:cs typeface="Impact" charset="0"/>
              </a:rPr>
              <a:t>L</a:t>
            </a:r>
            <a:r>
              <a:rPr lang="en-US" sz="1400" dirty="0" smtClean="0">
                <a:solidFill>
                  <a:schemeClr val="bg1"/>
                </a:solidFill>
                <a:latin typeface="Impact" charset="0"/>
                <a:ea typeface="Impact" charset="0"/>
                <a:cs typeface="Impact" charset="0"/>
              </a:rPr>
              <a:t>ash extensions tips</a:t>
            </a:r>
          </a:p>
          <a:p>
            <a:pPr marL="0">
              <a:spcBef>
                <a:spcPts val="0"/>
              </a:spcBef>
            </a:pPr>
            <a:r>
              <a:rPr lang="en-US" dirty="0" smtClean="0">
                <a:solidFill>
                  <a:schemeClr val="bg1"/>
                </a:solidFill>
                <a:latin typeface="+mn-lt"/>
                <a:ea typeface="Impact" charset="0"/>
                <a:cs typeface="Impact" charset="0"/>
              </a:rPr>
              <a:t>Your lashes will stay full for 2-3 weeks. When you start to see gaps, come back in and we’ll fill them!</a:t>
            </a:r>
          </a:p>
          <a:p>
            <a:pPr marL="0">
              <a:spcBef>
                <a:spcPts val="0"/>
              </a:spcBef>
            </a:pPr>
            <a:r>
              <a:rPr lang="en-US" dirty="0" smtClean="0">
                <a:solidFill>
                  <a:schemeClr val="bg1"/>
                </a:solidFill>
                <a:latin typeface="+mn-lt"/>
                <a:ea typeface="Impact" charset="0"/>
                <a:cs typeface="Impact" charset="0"/>
              </a:rPr>
              <a:t>You </a:t>
            </a:r>
            <a:r>
              <a:rPr lang="en-US" b="1" dirty="0" smtClean="0">
                <a:solidFill>
                  <a:schemeClr val="bg1"/>
                </a:solidFill>
                <a:latin typeface="+mn-lt"/>
                <a:ea typeface="Impact" charset="0"/>
                <a:cs typeface="Impact" charset="0"/>
              </a:rPr>
              <a:t>CAN</a:t>
            </a:r>
            <a:r>
              <a:rPr lang="en-US" dirty="0" smtClean="0">
                <a:solidFill>
                  <a:schemeClr val="bg1"/>
                </a:solidFill>
                <a:latin typeface="+mn-lt"/>
                <a:ea typeface="Impact" charset="0"/>
                <a:cs typeface="Impact" charset="0"/>
              </a:rPr>
              <a:t> get them wet but please refrain from water activities until 24 hours after application. </a:t>
            </a:r>
          </a:p>
          <a:p>
            <a:pPr marL="0">
              <a:spcBef>
                <a:spcPts val="0"/>
              </a:spcBef>
            </a:pPr>
            <a:r>
              <a:rPr lang="en-US" dirty="0" smtClean="0">
                <a:solidFill>
                  <a:schemeClr val="bg1"/>
                </a:solidFill>
                <a:latin typeface="+mn-lt"/>
                <a:ea typeface="Impact" charset="0"/>
                <a:cs typeface="Impact" charset="0"/>
              </a:rPr>
              <a:t>  Stay away from mascara as it may damage the extensions. </a:t>
            </a:r>
          </a:p>
          <a:p>
            <a:pPr marL="0">
              <a:spcBef>
                <a:spcPts val="0"/>
              </a:spcBef>
            </a:pPr>
            <a:endParaRPr lang="en-US" sz="1200" dirty="0" smtClean="0">
              <a:solidFill>
                <a:schemeClr val="bg1"/>
              </a:solidFill>
              <a:latin typeface="+mn-lt"/>
              <a:ea typeface="Impact" charset="0"/>
              <a:cs typeface="Impact" charset="0"/>
            </a:endParaRPr>
          </a:p>
          <a:p>
            <a:pPr>
              <a:spcBef>
                <a:spcPts val="0"/>
              </a:spcBef>
              <a:buFont typeface="Wingdings" charset="2"/>
              <a:buChar char="§"/>
            </a:pPr>
            <a:r>
              <a:rPr lang="en-US" sz="1200" dirty="0">
                <a:solidFill>
                  <a:schemeClr val="bg1"/>
                </a:solidFill>
                <a:latin typeface="+mn-lt"/>
                <a:ea typeface="Impact" charset="0"/>
                <a:cs typeface="Impact" charset="0"/>
              </a:rPr>
              <a:t> </a:t>
            </a:r>
            <a:endParaRPr lang="en-US" sz="1200" dirty="0" smtClean="0">
              <a:solidFill>
                <a:schemeClr val="bg1"/>
              </a:solidFill>
              <a:latin typeface="+mn-lt"/>
              <a:ea typeface="Impact" charset="0"/>
              <a:cs typeface="Impact" charset="0"/>
            </a:endParaRPr>
          </a:p>
          <a:p>
            <a:pPr>
              <a:spcBef>
                <a:spcPts val="0"/>
              </a:spcBef>
            </a:pPr>
            <a:endParaRPr lang="en-US" sz="1200" dirty="0" smtClean="0">
              <a:solidFill>
                <a:schemeClr val="bg1"/>
              </a:solidFill>
              <a:latin typeface="+mn-lt"/>
              <a:ea typeface="Impact" charset="0"/>
              <a:cs typeface="Impact" charset="0"/>
            </a:endParaRPr>
          </a:p>
          <a:p>
            <a:endParaRPr lang="en-US" dirty="0"/>
          </a:p>
        </p:txBody>
      </p:sp>
      <p:sp>
        <p:nvSpPr>
          <p:cNvPr id="25" name="Text Placeholder 24"/>
          <p:cNvSpPr>
            <a:spLocks noGrp="1"/>
          </p:cNvSpPr>
          <p:nvPr>
            <p:ph type="body" sz="quarter" idx="65"/>
          </p:nvPr>
        </p:nvSpPr>
        <p:spPr>
          <a:xfrm>
            <a:off x="7091921" y="739549"/>
            <a:ext cx="2834640" cy="595085"/>
          </a:xfrm>
        </p:spPr>
        <p:txBody>
          <a:bodyPr/>
          <a:lstStyle/>
          <a:p>
            <a:r>
              <a:rPr lang="en-US" sz="2000" dirty="0" smtClean="0">
                <a:latin typeface="Marker Felt Wide" charset="0"/>
                <a:ea typeface="Marker Felt Wide" charset="0"/>
                <a:cs typeface="Marker Felt Wide" charset="0"/>
              </a:rPr>
              <a:t>Get fierce. Be fierce.</a:t>
            </a:r>
            <a:endParaRPr lang="en-US" sz="2000" dirty="0">
              <a:latin typeface="Marker Felt Wide" charset="0"/>
              <a:ea typeface="Marker Felt Wide" charset="0"/>
              <a:cs typeface="Marker Felt Wide" charset="0"/>
            </a:endParaRPr>
          </a:p>
        </p:txBody>
      </p:sp>
      <p:sp>
        <p:nvSpPr>
          <p:cNvPr id="7" name="Text Placeholder 6"/>
          <p:cNvSpPr>
            <a:spLocks noGrp="1"/>
          </p:cNvSpPr>
          <p:nvPr>
            <p:ph type="body" sz="quarter" idx="61"/>
          </p:nvPr>
        </p:nvSpPr>
        <p:spPr>
          <a:xfrm>
            <a:off x="3682204" y="1037092"/>
            <a:ext cx="2588292" cy="1383959"/>
          </a:xfrm>
        </p:spPr>
        <p:txBody>
          <a:bodyPr/>
          <a:lstStyle/>
          <a:p>
            <a:r>
              <a:rPr lang="en-US" sz="1400" i="0" dirty="0" smtClean="0">
                <a:solidFill>
                  <a:schemeClr val="bg1"/>
                </a:solidFill>
                <a:latin typeface="Impact" charset="0"/>
                <a:ea typeface="Impact" charset="0"/>
                <a:cs typeface="Impact" charset="0"/>
              </a:rPr>
              <a:t>New to  lash extensions?</a:t>
            </a:r>
          </a:p>
          <a:p>
            <a:pPr>
              <a:lnSpc>
                <a:spcPct val="100000"/>
              </a:lnSpc>
            </a:pPr>
            <a:r>
              <a:rPr lang="en-US" i="0" dirty="0" smtClean="0">
                <a:solidFill>
                  <a:schemeClr val="bg1"/>
                </a:solidFill>
                <a:latin typeface="+mn-lt"/>
              </a:rPr>
              <a:t>No problem. Our beauty advisors will assist you with selecting the best lashes tailored for your eye shape and look you want to achieve. </a:t>
            </a:r>
            <a:endParaRPr lang="en-US" i="0" dirty="0">
              <a:solidFill>
                <a:schemeClr val="bg1"/>
              </a:solidFill>
              <a:latin typeface="+mn-lt"/>
            </a:endParaRPr>
          </a:p>
        </p:txBody>
      </p:sp>
      <p:sp>
        <p:nvSpPr>
          <p:cNvPr id="22" name="Text Placeholder 21"/>
          <p:cNvSpPr>
            <a:spLocks noGrp="1"/>
          </p:cNvSpPr>
          <p:nvPr>
            <p:ph type="body" sz="quarter" idx="62"/>
          </p:nvPr>
        </p:nvSpPr>
        <p:spPr>
          <a:xfrm>
            <a:off x="3696462" y="4938344"/>
            <a:ext cx="2574034" cy="610031"/>
          </a:xfrm>
        </p:spPr>
        <p:txBody>
          <a:bodyPr/>
          <a:lstStyle/>
          <a:p>
            <a:pPr algn="ctr"/>
            <a:r>
              <a:rPr lang="en-US" sz="1400" dirty="0" smtClean="0">
                <a:solidFill>
                  <a:schemeClr val="bg1"/>
                </a:solidFill>
                <a:latin typeface="Impact" charset="0"/>
                <a:ea typeface="Impact" charset="0"/>
                <a:cs typeface="Impact" charset="0"/>
              </a:rPr>
              <a:t>Luxx beauty Lash </a:t>
            </a:r>
            <a:r>
              <a:rPr lang="en-US" sz="1400" dirty="0">
                <a:solidFill>
                  <a:schemeClr val="bg1"/>
                </a:solidFill>
                <a:latin typeface="Impact" charset="0"/>
                <a:ea typeface="Impact" charset="0"/>
                <a:cs typeface="Impact" charset="0"/>
              </a:rPr>
              <a:t>B</a:t>
            </a:r>
            <a:r>
              <a:rPr lang="en-US" sz="1400" dirty="0" smtClean="0">
                <a:solidFill>
                  <a:schemeClr val="bg1"/>
                </a:solidFill>
                <a:latin typeface="Impact" charset="0"/>
                <a:ea typeface="Impact" charset="0"/>
                <a:cs typeface="Impact" charset="0"/>
              </a:rPr>
              <a:t>ar  </a:t>
            </a:r>
            <a:r>
              <a:rPr lang="en-US" dirty="0" smtClean="0">
                <a:solidFill>
                  <a:schemeClr val="bg1"/>
                </a:solidFill>
                <a:latin typeface="+mn-lt"/>
              </a:rPr>
              <a:t>is open Tuesday-Saturday 10 a.m. to 4 p.m. and on Sunday from 9 a.m. to 3 p.m.</a:t>
            </a:r>
            <a:endParaRPr lang="en-US" dirty="0">
              <a:solidFill>
                <a:schemeClr val="bg1"/>
              </a:solidFill>
              <a:latin typeface="+mn-lt"/>
            </a:endParaRPr>
          </a:p>
        </p:txBody>
      </p:sp>
      <p:sp>
        <p:nvSpPr>
          <p:cNvPr id="9" name="Text Placeholder 8"/>
          <p:cNvSpPr>
            <a:spLocks noGrp="1"/>
          </p:cNvSpPr>
          <p:nvPr>
            <p:ph type="body" sz="quarter" idx="20"/>
          </p:nvPr>
        </p:nvSpPr>
        <p:spPr>
          <a:xfrm>
            <a:off x="311283" y="6811651"/>
            <a:ext cx="224099" cy="377601"/>
          </a:xfrm>
        </p:spPr>
        <p:txBody>
          <a:bodyPr/>
          <a:lstStyle/>
          <a:p>
            <a:r>
              <a:rPr lang="en-US" dirty="0" smtClean="0"/>
              <a:t>3 </a:t>
            </a:r>
            <a:endParaRPr lang="en-US" dirty="0"/>
          </a:p>
        </p:txBody>
      </p:sp>
      <p:sp>
        <p:nvSpPr>
          <p:cNvPr id="10" name="Text Placeholder 9"/>
          <p:cNvSpPr>
            <a:spLocks noGrp="1"/>
          </p:cNvSpPr>
          <p:nvPr>
            <p:ph type="body" sz="quarter" idx="31"/>
          </p:nvPr>
        </p:nvSpPr>
        <p:spPr>
          <a:xfrm>
            <a:off x="317310" y="1522665"/>
            <a:ext cx="2720447" cy="898386"/>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b="1" dirty="0" smtClean="0">
                <a:solidFill>
                  <a:schemeClr val="bg1"/>
                </a:solidFill>
                <a:latin typeface="Impact" charset="0"/>
                <a:ea typeface="Impact" charset="0"/>
                <a:cs typeface="Impact" charset="0"/>
              </a:rPr>
              <a:t>The Cowgirl $150</a:t>
            </a:r>
          </a:p>
          <a:p>
            <a:pPr marL="0" marR="0" lvl="0" indent="0" defTabSz="914400" eaLnBrk="1" fontAlgn="auto" latinLnBrk="0" hangingPunct="1">
              <a:lnSpc>
                <a:spcPct val="100000"/>
              </a:lnSpc>
              <a:spcBef>
                <a:spcPts val="0"/>
              </a:spcBef>
              <a:spcAft>
                <a:spcPts val="0"/>
              </a:spcAft>
              <a:buClrTx/>
              <a:buSzTx/>
              <a:buFontTx/>
              <a:buNone/>
              <a:tabLst/>
              <a:defRPr/>
            </a:pPr>
            <a:r>
              <a:rPr lang="en-US" sz="1150" dirty="0" smtClean="0">
                <a:solidFill>
                  <a:schemeClr val="bg1"/>
                </a:solidFill>
                <a:latin typeface="+mn-lt"/>
                <a:ea typeface="Impact" charset="0"/>
                <a:cs typeface="Impact" charset="0"/>
              </a:rPr>
              <a:t>The cowgirl is a natural lash look that accentuates the natural shape of your eyes. This style is perfect for the every-day girl who wants </a:t>
            </a:r>
            <a:r>
              <a:rPr lang="en-US" sz="1150" dirty="0" err="1" smtClean="0">
                <a:solidFill>
                  <a:schemeClr val="bg1"/>
                </a:solidFill>
                <a:latin typeface="+mn-lt"/>
                <a:ea typeface="Impact" charset="0"/>
                <a:cs typeface="Impact" charset="0"/>
              </a:rPr>
              <a:t>LUXXury</a:t>
            </a:r>
            <a:r>
              <a:rPr lang="en-US" sz="1150" dirty="0" smtClean="0">
                <a:solidFill>
                  <a:schemeClr val="bg1"/>
                </a:solidFill>
                <a:latin typeface="+mn-lt"/>
                <a:ea typeface="Impact" charset="0"/>
                <a:cs typeface="Impact" charset="0"/>
              </a:rPr>
              <a:t> lashes but not as dramatic</a:t>
            </a:r>
            <a:r>
              <a:rPr lang="en-US" sz="1200" dirty="0" smtClean="0">
                <a:solidFill>
                  <a:schemeClr val="bg1"/>
                </a:solidFill>
                <a:latin typeface="+mn-lt"/>
                <a:ea typeface="Impact" charset="0"/>
                <a:cs typeface="Impact" charset="0"/>
              </a:rPr>
              <a:t>.</a:t>
            </a:r>
            <a:endParaRPr lang="en-US" sz="1800" dirty="0" smtClean="0">
              <a:solidFill>
                <a:schemeClr val="bg1"/>
              </a:solidFill>
              <a:latin typeface="+mn-lt"/>
              <a:ea typeface="Impact" charset="0"/>
              <a:cs typeface="Impact" charset="0"/>
            </a:endParaRPr>
          </a:p>
        </p:txBody>
      </p:sp>
      <p:sp>
        <p:nvSpPr>
          <p:cNvPr id="11" name="Text Placeholder 10"/>
          <p:cNvSpPr>
            <a:spLocks noGrp="1"/>
          </p:cNvSpPr>
          <p:nvPr>
            <p:ph type="body" sz="quarter" idx="58"/>
          </p:nvPr>
        </p:nvSpPr>
        <p:spPr>
          <a:xfrm>
            <a:off x="-396269" y="711020"/>
            <a:ext cx="2445174" cy="595085"/>
          </a:xfrm>
        </p:spPr>
        <p:txBody>
          <a:bodyPr/>
          <a:lstStyle/>
          <a:p>
            <a:pPr algn="ctr"/>
            <a:endParaRPr lang="en-US" dirty="0"/>
          </a:p>
          <a:p>
            <a:pPr algn="ctr"/>
            <a:r>
              <a:rPr lang="en-US" sz="2000" dirty="0" smtClean="0">
                <a:latin typeface="Marker Felt Thin" charset="0"/>
                <a:ea typeface="Marker Felt Thin" charset="0"/>
                <a:cs typeface="Marker Felt Thin" charset="0"/>
              </a:rPr>
              <a:t>Services</a:t>
            </a:r>
            <a:endParaRPr lang="en-US" sz="2000" dirty="0">
              <a:latin typeface="Marker Felt Thin" charset="0"/>
              <a:ea typeface="Marker Felt Thin" charset="0"/>
              <a:cs typeface="Marker Felt Thin" charset="0"/>
            </a:endParaRPr>
          </a:p>
        </p:txBody>
      </p:sp>
      <p:pic>
        <p:nvPicPr>
          <p:cNvPr id="6" name="Picture Placeholder 5"/>
          <p:cNvPicPr>
            <a:picLocks noGrp="1" noChangeAspect="1"/>
          </p:cNvPicPr>
          <p:nvPr>
            <p:ph type="pic" sz="quarter" idx="60"/>
          </p:nvPr>
        </p:nvPicPr>
        <p:blipFill>
          <a:blip r:embed="rId2">
            <a:extLst>
              <a:ext uri="{28A0092B-C50C-407E-A947-70E740481C1C}">
                <a14:useLocalDpi xmlns:a14="http://schemas.microsoft.com/office/drawing/2010/main" val="0"/>
              </a:ext>
            </a:extLst>
          </a:blip>
          <a:srcRect t="9724" b="9724"/>
          <a:stretch>
            <a:fillRect/>
          </a:stretch>
        </p:blipFill>
        <p:spPr>
          <a:xfrm>
            <a:off x="6960434" y="3303588"/>
            <a:ext cx="2816225" cy="2268537"/>
          </a:xfrm>
        </p:spPr>
      </p:pic>
      <p:sp>
        <p:nvSpPr>
          <p:cNvPr id="16" name="TextBox 15"/>
          <p:cNvSpPr txBox="1"/>
          <p:nvPr/>
        </p:nvSpPr>
        <p:spPr>
          <a:xfrm>
            <a:off x="3748646" y="6573411"/>
            <a:ext cx="2533338" cy="854080"/>
          </a:xfrm>
          <a:prstGeom prst="rect">
            <a:avLst/>
          </a:prstGeom>
          <a:noFill/>
        </p:spPr>
        <p:txBody>
          <a:bodyPr wrap="square" rtlCol="0">
            <a:spAutoFit/>
          </a:bodyPr>
          <a:lstStyle/>
          <a:p>
            <a:pPr lvl="0" defTabSz="502920">
              <a:buClr>
                <a:srgbClr val="B31166">
                  <a:lumMod val="60000"/>
                  <a:lumOff val="40000"/>
                </a:srgbClr>
              </a:buClr>
              <a:buSzPct val="80000"/>
            </a:pPr>
            <a:r>
              <a:rPr lang="en-US" sz="1050" b="1" i="1" dirty="0" smtClean="0">
                <a:solidFill>
                  <a:prstClr val="black"/>
                </a:solidFill>
              </a:rPr>
              <a:t>*The </a:t>
            </a:r>
            <a:r>
              <a:rPr lang="en-US" sz="1050" b="1" i="1" dirty="0">
                <a:solidFill>
                  <a:prstClr val="black"/>
                </a:solidFill>
              </a:rPr>
              <a:t>duration of lash services is 1-2 hours depending on natural lash thickness and fullness of extensions. </a:t>
            </a:r>
          </a:p>
          <a:p>
            <a:endParaRPr lang="en-US" dirty="0"/>
          </a:p>
        </p:txBody>
      </p:sp>
      <p:sp>
        <p:nvSpPr>
          <p:cNvPr id="17" name="TextBox 16"/>
          <p:cNvSpPr txBox="1"/>
          <p:nvPr/>
        </p:nvSpPr>
        <p:spPr>
          <a:xfrm>
            <a:off x="199694" y="2651945"/>
            <a:ext cx="2081019" cy="338554"/>
          </a:xfrm>
          <a:prstGeom prst="rect">
            <a:avLst/>
          </a:prstGeom>
          <a:noFill/>
        </p:spPr>
        <p:txBody>
          <a:bodyPr wrap="none" rtlCol="0">
            <a:spAutoFit/>
          </a:bodyPr>
          <a:lstStyle/>
          <a:p>
            <a:r>
              <a:rPr lang="en-US" sz="1600" dirty="0" smtClean="0">
                <a:solidFill>
                  <a:schemeClr val="bg1"/>
                </a:solidFill>
                <a:latin typeface="Impact" charset="0"/>
                <a:ea typeface="Impact" charset="0"/>
                <a:cs typeface="Impact" charset="0"/>
              </a:rPr>
              <a:t>Ultimate Luxx Girl $210</a:t>
            </a:r>
            <a:endParaRPr lang="en-US" sz="1600" dirty="0">
              <a:solidFill>
                <a:schemeClr val="bg1"/>
              </a:solidFill>
              <a:latin typeface="Impact" charset="0"/>
              <a:ea typeface="Impact" charset="0"/>
              <a:cs typeface="Impact" charset="0"/>
            </a:endParaRPr>
          </a:p>
        </p:txBody>
      </p:sp>
      <p:sp>
        <p:nvSpPr>
          <p:cNvPr id="18" name="TextBox 17"/>
          <p:cNvSpPr txBox="1"/>
          <p:nvPr/>
        </p:nvSpPr>
        <p:spPr>
          <a:xfrm>
            <a:off x="199694" y="2897205"/>
            <a:ext cx="2829398" cy="1015663"/>
          </a:xfrm>
          <a:prstGeom prst="rect">
            <a:avLst/>
          </a:prstGeom>
          <a:noFill/>
        </p:spPr>
        <p:txBody>
          <a:bodyPr wrap="square" rtlCol="0">
            <a:spAutoFit/>
          </a:bodyPr>
          <a:lstStyle/>
          <a:p>
            <a:r>
              <a:rPr lang="en-US" sz="1150" dirty="0" smtClean="0">
                <a:solidFill>
                  <a:schemeClr val="bg1"/>
                </a:solidFill>
              </a:rPr>
              <a:t>The Luxx Girl  is a </a:t>
            </a:r>
            <a:r>
              <a:rPr lang="en-US" sz="1150" dirty="0" err="1" smtClean="0">
                <a:solidFill>
                  <a:schemeClr val="bg1"/>
                </a:solidFill>
              </a:rPr>
              <a:t>LUXXury</a:t>
            </a:r>
            <a:r>
              <a:rPr lang="en-US" sz="1150" dirty="0" smtClean="0">
                <a:solidFill>
                  <a:schemeClr val="bg1"/>
                </a:solidFill>
              </a:rPr>
              <a:t> lash look that calls for your inner diva. This dramatic lash style is thicker than the Cowgirl, placing multiple lash extensions on each individual lash.</a:t>
            </a:r>
            <a:endParaRPr lang="en-US" sz="1150" dirty="0"/>
          </a:p>
        </p:txBody>
      </p:sp>
      <p:sp>
        <p:nvSpPr>
          <p:cNvPr id="19" name="TextBox 18"/>
          <p:cNvSpPr txBox="1"/>
          <p:nvPr/>
        </p:nvSpPr>
        <p:spPr>
          <a:xfrm>
            <a:off x="253593" y="6156677"/>
            <a:ext cx="2463047" cy="338554"/>
          </a:xfrm>
          <a:prstGeom prst="rect">
            <a:avLst/>
          </a:prstGeom>
          <a:noFill/>
        </p:spPr>
        <p:txBody>
          <a:bodyPr wrap="none" rtlCol="0">
            <a:spAutoFit/>
          </a:bodyPr>
          <a:lstStyle/>
          <a:p>
            <a:r>
              <a:rPr lang="en-US" sz="1600" dirty="0" smtClean="0">
                <a:solidFill>
                  <a:schemeClr val="bg1"/>
                </a:solidFill>
                <a:latin typeface="Impact" charset="0"/>
                <a:ea typeface="Impact" charset="0"/>
                <a:cs typeface="Impact" charset="0"/>
              </a:rPr>
              <a:t>Makeup Services $100-300</a:t>
            </a:r>
            <a:endParaRPr lang="en-US" sz="1600" dirty="0">
              <a:solidFill>
                <a:schemeClr val="bg1"/>
              </a:solidFill>
              <a:latin typeface="Impact" charset="0"/>
              <a:ea typeface="Impact" charset="0"/>
              <a:cs typeface="Impact" charset="0"/>
            </a:endParaRPr>
          </a:p>
        </p:txBody>
      </p:sp>
      <p:sp>
        <p:nvSpPr>
          <p:cNvPr id="26" name="TextBox 25"/>
          <p:cNvSpPr txBox="1"/>
          <p:nvPr/>
        </p:nvSpPr>
        <p:spPr>
          <a:xfrm>
            <a:off x="253593" y="6407535"/>
            <a:ext cx="2702942" cy="800219"/>
          </a:xfrm>
          <a:prstGeom prst="rect">
            <a:avLst/>
          </a:prstGeom>
          <a:noFill/>
        </p:spPr>
        <p:txBody>
          <a:bodyPr wrap="square" rtlCol="0">
            <a:spAutoFit/>
          </a:bodyPr>
          <a:lstStyle/>
          <a:p>
            <a:r>
              <a:rPr lang="en-US" sz="1150" dirty="0" smtClean="0">
                <a:solidFill>
                  <a:schemeClr val="bg1"/>
                </a:solidFill>
              </a:rPr>
              <a:t>Makeup styles vary from each artist. All beauty specialists are able to customize looks and will have you walking out looking fierce!</a:t>
            </a:r>
            <a:endParaRPr lang="en-US" sz="1150" dirty="0">
              <a:solidFill>
                <a:schemeClr val="bg1"/>
              </a:solidFill>
            </a:endParaRPr>
          </a:p>
        </p:txBody>
      </p:sp>
      <p:sp>
        <p:nvSpPr>
          <p:cNvPr id="28" name="TextBox 27"/>
          <p:cNvSpPr txBox="1"/>
          <p:nvPr/>
        </p:nvSpPr>
        <p:spPr>
          <a:xfrm>
            <a:off x="7091921" y="5721965"/>
            <a:ext cx="2547042" cy="1569660"/>
          </a:xfrm>
          <a:prstGeom prst="rect">
            <a:avLst/>
          </a:prstGeom>
          <a:noFill/>
        </p:spPr>
        <p:txBody>
          <a:bodyPr wrap="square" rtlCol="0">
            <a:spAutoFit/>
          </a:bodyPr>
          <a:lstStyle/>
          <a:p>
            <a:r>
              <a:rPr lang="en-US" sz="1200" dirty="0" smtClean="0">
                <a:solidFill>
                  <a:schemeClr val="bg1"/>
                </a:solidFill>
              </a:rPr>
              <a:t>Whether you visit us for senior pictures, a special occasion or you just want to upgrade </a:t>
            </a:r>
            <a:r>
              <a:rPr lang="en-US" sz="1200" dirty="0" smtClean="0">
                <a:solidFill>
                  <a:srgbClr val="231F20"/>
                </a:solidFill>
                <a:ea typeface="Calibri" charset="0"/>
                <a:cs typeface="Calibri" charset="0"/>
              </a:rPr>
              <a:t>your look, we </a:t>
            </a:r>
            <a:r>
              <a:rPr lang="en-US" sz="1200" dirty="0">
                <a:solidFill>
                  <a:srgbClr val="231F20"/>
                </a:solidFill>
                <a:ea typeface="Calibri" charset="0"/>
                <a:cs typeface="Calibri" charset="0"/>
              </a:rPr>
              <a:t>got you covered! </a:t>
            </a:r>
            <a:r>
              <a:rPr lang="en-US" sz="1200" dirty="0" smtClean="0">
                <a:solidFill>
                  <a:srgbClr val="231F20"/>
                </a:solidFill>
                <a:ea typeface="Calibri" charset="0"/>
                <a:cs typeface="Calibri" charset="0"/>
              </a:rPr>
              <a:t>It is our specialty to create custom </a:t>
            </a:r>
            <a:r>
              <a:rPr lang="en-US" sz="1200" dirty="0">
                <a:solidFill>
                  <a:srgbClr val="231F20"/>
                </a:solidFill>
                <a:ea typeface="Calibri" charset="0"/>
                <a:cs typeface="Calibri" charset="0"/>
              </a:rPr>
              <a:t>looks to fit your theme or personal style. </a:t>
            </a:r>
          </a:p>
          <a:p>
            <a:endParaRPr lang="en-US" sz="1200" dirty="0">
              <a:solidFill>
                <a:schemeClr val="bg1"/>
              </a:solidFill>
            </a:endParaRPr>
          </a:p>
        </p:txBody>
      </p:sp>
      <p:pic>
        <p:nvPicPr>
          <p:cNvPr id="13" name="Picture Placeholder 12"/>
          <p:cNvPicPr>
            <a:picLocks noGrp="1" noChangeAspect="1"/>
          </p:cNvPicPr>
          <p:nvPr>
            <p:ph type="pic" sz="quarter" idx="59"/>
          </p:nvPr>
        </p:nvPicPr>
        <p:blipFill>
          <a:blip r:embed="rId3">
            <a:extLst>
              <a:ext uri="{28A0092B-C50C-407E-A947-70E740481C1C}">
                <a14:useLocalDpi xmlns:a14="http://schemas.microsoft.com/office/drawing/2010/main" val="0"/>
              </a:ext>
            </a:extLst>
          </a:blip>
          <a:srcRect t="9724" b="9724"/>
          <a:stretch>
            <a:fillRect/>
          </a:stretch>
        </p:blipFill>
        <p:spPr>
          <a:xfrm>
            <a:off x="220535" y="3887796"/>
            <a:ext cx="2816352" cy="2268881"/>
          </a:xfrm>
        </p:spPr>
      </p:pic>
      <p:pic>
        <p:nvPicPr>
          <p:cNvPr id="15" name="Picture Placeholder 14"/>
          <p:cNvPicPr>
            <a:picLocks noGrp="1" noChangeAspect="1"/>
          </p:cNvPicPr>
          <p:nvPr>
            <p:ph type="pic" sz="quarter" idx="30"/>
          </p:nvPr>
        </p:nvPicPr>
        <p:blipFill>
          <a:blip r:embed="rId4">
            <a:extLst>
              <a:ext uri="{28A0092B-C50C-407E-A947-70E740481C1C}">
                <a14:useLocalDpi xmlns:a14="http://schemas.microsoft.com/office/drawing/2010/main" val="0"/>
              </a:ext>
            </a:extLst>
          </a:blip>
          <a:srcRect l="2752" r="2752"/>
          <a:stretch>
            <a:fillRect/>
          </a:stretch>
        </p:blipFill>
        <p:spPr>
          <a:xfrm>
            <a:off x="3575303" y="2582669"/>
            <a:ext cx="2816352" cy="2235200"/>
          </a:xfrm>
        </p:spPr>
      </p:pic>
    </p:spTree>
    <p:extLst>
      <p:ext uri="{BB962C8B-B14F-4D97-AF65-F5344CB8AC3E}">
        <p14:creationId xmlns:p14="http://schemas.microsoft.com/office/powerpoint/2010/main" val="985251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Winter Brochure">
      <a:dk1>
        <a:srgbClr val="43403B"/>
      </a:dk1>
      <a:lt1>
        <a:sysClr val="window" lastClr="FFFFFF"/>
      </a:lt1>
      <a:dk2>
        <a:srgbClr val="000000"/>
      </a:dk2>
      <a:lt2>
        <a:srgbClr val="E5E6E7"/>
      </a:lt2>
      <a:accent1>
        <a:srgbClr val="3D4346"/>
      </a:accent1>
      <a:accent2>
        <a:srgbClr val="BB3722"/>
      </a:accent2>
      <a:accent3>
        <a:srgbClr val="857963"/>
      </a:accent3>
      <a:accent4>
        <a:srgbClr val="6B4F58"/>
      </a:accent4>
      <a:accent5>
        <a:srgbClr val="6D898A"/>
      </a:accent5>
      <a:accent6>
        <a:srgbClr val="554238"/>
      </a:accent6>
      <a:hlink>
        <a:srgbClr val="BB3722"/>
      </a:hlink>
      <a:folHlink>
        <a:srgbClr val="857963"/>
      </a:folHlink>
    </a:clrScheme>
    <a:fontScheme name="Georgia">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Winter Brochure">
      <a:dk1>
        <a:srgbClr val="43403B"/>
      </a:dk1>
      <a:lt1>
        <a:sysClr val="window" lastClr="FFFFFF"/>
      </a:lt1>
      <a:dk2>
        <a:srgbClr val="000000"/>
      </a:dk2>
      <a:lt2>
        <a:srgbClr val="E5E6E7"/>
      </a:lt2>
      <a:accent1>
        <a:srgbClr val="3D4346"/>
      </a:accent1>
      <a:accent2>
        <a:srgbClr val="BB3722"/>
      </a:accent2>
      <a:accent3>
        <a:srgbClr val="857963"/>
      </a:accent3>
      <a:accent4>
        <a:srgbClr val="6B4F58"/>
      </a:accent4>
      <a:accent5>
        <a:srgbClr val="6D898A"/>
      </a:accent5>
      <a:accent6>
        <a:srgbClr val="554238"/>
      </a:accent6>
      <a:hlink>
        <a:srgbClr val="BB3722"/>
      </a:hlink>
      <a:folHlink>
        <a:srgbClr val="857963"/>
      </a:folHlink>
    </a:clrScheme>
    <a:fontScheme name="Georgia">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1659956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2012-11-26T01:23:00+00:00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ApprovalLog xmlns="4873beb7-5857-4685-be1f-d57550cc96cc" xsi:nil="tru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TP103915414</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868383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LocMarketGroupTiers2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Props1.xml><?xml version="1.0" encoding="utf-8"?>
<ds:datastoreItem xmlns:ds="http://schemas.openxmlformats.org/officeDocument/2006/customXml" ds:itemID="{AB4C472D-1FEB-42A6-9B27-40A276F333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14947D-AE2B-4971-A7B0-B74EE9014ACB}">
  <ds:schemaRefs>
    <ds:schemaRef ds:uri="http://schemas.microsoft.com/sharepoint/v3/contenttype/forms"/>
  </ds:schemaRefs>
</ds:datastoreItem>
</file>

<file path=customXml/itemProps3.xml><?xml version="1.0" encoding="utf-8"?>
<ds:datastoreItem xmlns:ds="http://schemas.openxmlformats.org/officeDocument/2006/customXml" ds:itemID="{C37716A6-524D-44CC-B263-8C7BFC36308E}">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Ion</Template>
  <TotalTime>0</TotalTime>
  <Words>373</Words>
  <Application>Microsoft Macintosh PowerPoint</Application>
  <PresentationFormat>Custom</PresentationFormat>
  <Paragraphs>28</Paragraphs>
  <Slides>2</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vt:i4>
      </vt:variant>
    </vt:vector>
  </HeadingPairs>
  <TitlesOfParts>
    <vt:vector size="16" baseType="lpstr">
      <vt:lpstr>Astounding news</vt:lpstr>
      <vt:lpstr>Baskerville</vt:lpstr>
      <vt:lpstr>Calibri</vt:lpstr>
      <vt:lpstr>Calibri Light</vt:lpstr>
      <vt:lpstr>Century Gothic</vt:lpstr>
      <vt:lpstr>Georgia</vt:lpstr>
      <vt:lpstr>Impact</vt:lpstr>
      <vt:lpstr>Mangal</vt:lpstr>
      <vt:lpstr>Marker Felt Thin</vt:lpstr>
      <vt:lpstr>Marker Felt Wide</vt:lpstr>
      <vt:lpstr>Wingdings</vt:lpstr>
      <vt:lpstr>Wingdings 3</vt:lpstr>
      <vt:lpstr>Arial</vt:lpstr>
      <vt:lpstr>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Vickie Ribeiro</dc:creator>
  <cp:lastModifiedBy/>
  <cp:revision>1</cp:revision>
  <dcterms:created xsi:type="dcterms:W3CDTF">2017-12-06T00:33:50Z</dcterms:created>
  <dcterms:modified xsi:type="dcterms:W3CDTF">2017-12-20T03:06:03Z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