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1435"/>
  </p:normalViewPr>
  <p:slideViewPr>
    <p:cSldViewPr snapToGrid="0">
      <p:cViewPr varScale="1">
        <p:scale>
          <a:sx n="96" d="100"/>
          <a:sy n="96" d="100"/>
        </p:scale>
        <p:origin x="17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3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3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CDA90B-5ACB-4A7B-AA5F-263447211E9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15D5C62-B86C-4972-A270-19B0E8666F1B}">
      <dgm:prSet/>
      <dgm:spPr/>
      <dgm:t>
        <a:bodyPr/>
        <a:lstStyle/>
        <a:p>
          <a:r>
            <a:rPr lang="en-IN" b="0" i="0" dirty="0"/>
            <a:t>Poor visibility due to fog severely affects traffic surveillance.</a:t>
          </a:r>
          <a:endParaRPr lang="en-US" dirty="0"/>
        </a:p>
      </dgm:t>
    </dgm:pt>
    <dgm:pt modelId="{764FF74B-4AB2-4E6E-BFAE-8AA2438C185B}" type="parTrans" cxnId="{FFBCFC04-843E-442D-8218-5F4A240DDAD4}">
      <dgm:prSet/>
      <dgm:spPr/>
      <dgm:t>
        <a:bodyPr/>
        <a:lstStyle/>
        <a:p>
          <a:endParaRPr lang="en-US"/>
        </a:p>
      </dgm:t>
    </dgm:pt>
    <dgm:pt modelId="{D8FCCFF0-645D-4B2D-89C1-16D70402DB65}" type="sibTrans" cxnId="{FFBCFC04-843E-442D-8218-5F4A240DDAD4}">
      <dgm:prSet/>
      <dgm:spPr/>
      <dgm:t>
        <a:bodyPr/>
        <a:lstStyle/>
        <a:p>
          <a:endParaRPr lang="en-US"/>
        </a:p>
      </dgm:t>
    </dgm:pt>
    <dgm:pt modelId="{C069C9DA-5542-4AC5-AE73-E78F1359E4E5}">
      <dgm:prSet/>
      <dgm:spPr/>
      <dgm:t>
        <a:bodyPr/>
        <a:lstStyle/>
        <a:p>
          <a:r>
            <a:rPr lang="en-IN" b="0" i="0" dirty="0"/>
            <a:t>Currently only research papers have been written no such implementation.</a:t>
          </a:r>
          <a:endParaRPr lang="en-US" dirty="0"/>
        </a:p>
      </dgm:t>
    </dgm:pt>
    <dgm:pt modelId="{F8945DB4-4136-4F6E-A850-C75861A7E1EE}" type="parTrans" cxnId="{B5B4919B-358E-483E-A3AE-96BB6B684964}">
      <dgm:prSet/>
      <dgm:spPr/>
      <dgm:t>
        <a:bodyPr/>
        <a:lstStyle/>
        <a:p>
          <a:endParaRPr lang="en-US"/>
        </a:p>
      </dgm:t>
    </dgm:pt>
    <dgm:pt modelId="{B44B1001-F181-4E74-B8F8-8526CBC0F2A1}" type="sibTrans" cxnId="{B5B4919B-358E-483E-A3AE-96BB6B684964}">
      <dgm:prSet/>
      <dgm:spPr/>
      <dgm:t>
        <a:bodyPr/>
        <a:lstStyle/>
        <a:p>
          <a:endParaRPr lang="en-US"/>
        </a:p>
      </dgm:t>
    </dgm:pt>
    <dgm:pt modelId="{B418C8A6-307D-4519-8E42-099FC1CE3F72}">
      <dgm:prSet/>
      <dgm:spPr/>
      <dgm:t>
        <a:bodyPr/>
        <a:lstStyle/>
        <a:p>
          <a:r>
            <a:rPr lang="en-IN" b="0" i="0" dirty="0"/>
            <a:t>Leads to security risks, missed detections, and disrupted law enforcement.</a:t>
          </a:r>
          <a:endParaRPr lang="en-US" dirty="0"/>
        </a:p>
      </dgm:t>
    </dgm:pt>
    <dgm:pt modelId="{C7CB23FF-1D81-4DEF-A281-A9A54AB132FB}" type="parTrans" cxnId="{14232B8D-EBD1-4DF9-B04F-C28A800B0894}">
      <dgm:prSet/>
      <dgm:spPr/>
      <dgm:t>
        <a:bodyPr/>
        <a:lstStyle/>
        <a:p>
          <a:endParaRPr lang="en-US"/>
        </a:p>
      </dgm:t>
    </dgm:pt>
    <dgm:pt modelId="{ADE46C20-4735-4433-ABE3-56FB4D30D566}" type="sibTrans" cxnId="{14232B8D-EBD1-4DF9-B04F-C28A800B0894}">
      <dgm:prSet/>
      <dgm:spPr/>
      <dgm:t>
        <a:bodyPr/>
        <a:lstStyle/>
        <a:p>
          <a:endParaRPr lang="en-US"/>
        </a:p>
      </dgm:t>
    </dgm:pt>
    <dgm:pt modelId="{726DE079-71FB-4682-AD15-966F8BE7D457}">
      <dgm:prSet/>
      <dgm:spPr/>
      <dgm:t>
        <a:bodyPr/>
        <a:lstStyle/>
        <a:p>
          <a:r>
            <a:rPr lang="en-IN" b="0" i="0" dirty="0"/>
            <a:t>Need for a weather-resilient, intelligent detection system.</a:t>
          </a:r>
          <a:endParaRPr lang="en-US" dirty="0"/>
        </a:p>
      </dgm:t>
    </dgm:pt>
    <dgm:pt modelId="{059C2A05-4E7C-494B-8B8E-6BDC2D9AB8F3}" type="parTrans" cxnId="{CEDBA5B6-213E-49F9-84FB-6DC426D43CA4}">
      <dgm:prSet/>
      <dgm:spPr/>
      <dgm:t>
        <a:bodyPr/>
        <a:lstStyle/>
        <a:p>
          <a:endParaRPr lang="en-US"/>
        </a:p>
      </dgm:t>
    </dgm:pt>
    <dgm:pt modelId="{0211AF0F-A234-44B3-8932-195C4B51D2B2}" type="sibTrans" cxnId="{CEDBA5B6-213E-49F9-84FB-6DC426D43CA4}">
      <dgm:prSet/>
      <dgm:spPr/>
      <dgm:t>
        <a:bodyPr/>
        <a:lstStyle/>
        <a:p>
          <a:endParaRPr lang="en-US"/>
        </a:p>
      </dgm:t>
    </dgm:pt>
    <dgm:pt modelId="{D8D748F7-0ADF-AD43-9F9C-CCC0BE5B9E36}" type="pres">
      <dgm:prSet presAssocID="{E1CDA90B-5ACB-4A7B-AA5F-263447211E97}" presName="linear" presStyleCnt="0">
        <dgm:presLayoutVars>
          <dgm:animLvl val="lvl"/>
          <dgm:resizeHandles val="exact"/>
        </dgm:presLayoutVars>
      </dgm:prSet>
      <dgm:spPr/>
    </dgm:pt>
    <dgm:pt modelId="{B8F7D6EF-FEC5-8145-8F0A-D9E9C2834EA3}" type="pres">
      <dgm:prSet presAssocID="{E15D5C62-B86C-4972-A270-19B0E8666F1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63324F8-38C8-B34B-957B-DC951B378603}" type="pres">
      <dgm:prSet presAssocID="{D8FCCFF0-645D-4B2D-89C1-16D70402DB65}" presName="spacer" presStyleCnt="0"/>
      <dgm:spPr/>
    </dgm:pt>
    <dgm:pt modelId="{B57128F9-8A42-9543-A979-4088AEADD693}" type="pres">
      <dgm:prSet presAssocID="{C069C9DA-5542-4AC5-AE73-E78F1359E4E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9FE4C06-5A68-D247-BCE2-DB9A2EB1AECC}" type="pres">
      <dgm:prSet presAssocID="{B44B1001-F181-4E74-B8F8-8526CBC0F2A1}" presName="spacer" presStyleCnt="0"/>
      <dgm:spPr/>
    </dgm:pt>
    <dgm:pt modelId="{7DF00C82-D709-D341-A26F-A7A81B04E369}" type="pres">
      <dgm:prSet presAssocID="{B418C8A6-307D-4519-8E42-099FC1CE3F7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9D41458-DE0E-F245-9ADE-4C03DBBB6377}" type="pres">
      <dgm:prSet presAssocID="{ADE46C20-4735-4433-ABE3-56FB4D30D566}" presName="spacer" presStyleCnt="0"/>
      <dgm:spPr/>
    </dgm:pt>
    <dgm:pt modelId="{42BAD7CF-EE9F-E344-896E-22822CAAC37E}" type="pres">
      <dgm:prSet presAssocID="{726DE079-71FB-4682-AD15-966F8BE7D45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FBCFC04-843E-442D-8218-5F4A240DDAD4}" srcId="{E1CDA90B-5ACB-4A7B-AA5F-263447211E97}" destId="{E15D5C62-B86C-4972-A270-19B0E8666F1B}" srcOrd="0" destOrd="0" parTransId="{764FF74B-4AB2-4E6E-BFAE-8AA2438C185B}" sibTransId="{D8FCCFF0-645D-4B2D-89C1-16D70402DB65}"/>
    <dgm:cxn modelId="{71D22807-60B8-7C47-815B-25D311930382}" type="presOf" srcId="{E1CDA90B-5ACB-4A7B-AA5F-263447211E97}" destId="{D8D748F7-0ADF-AD43-9F9C-CCC0BE5B9E36}" srcOrd="0" destOrd="0" presId="urn:microsoft.com/office/officeart/2005/8/layout/vList2"/>
    <dgm:cxn modelId="{05024614-88BF-464A-A163-CD8312E058FF}" type="presOf" srcId="{E15D5C62-B86C-4972-A270-19B0E8666F1B}" destId="{B8F7D6EF-FEC5-8145-8F0A-D9E9C2834EA3}" srcOrd="0" destOrd="0" presId="urn:microsoft.com/office/officeart/2005/8/layout/vList2"/>
    <dgm:cxn modelId="{8C420454-6735-704B-A078-3D98F4310A84}" type="presOf" srcId="{B418C8A6-307D-4519-8E42-099FC1CE3F72}" destId="{7DF00C82-D709-D341-A26F-A7A81B04E369}" srcOrd="0" destOrd="0" presId="urn:microsoft.com/office/officeart/2005/8/layout/vList2"/>
    <dgm:cxn modelId="{14232B8D-EBD1-4DF9-B04F-C28A800B0894}" srcId="{E1CDA90B-5ACB-4A7B-AA5F-263447211E97}" destId="{B418C8A6-307D-4519-8E42-099FC1CE3F72}" srcOrd="2" destOrd="0" parTransId="{C7CB23FF-1D81-4DEF-A281-A9A54AB132FB}" sibTransId="{ADE46C20-4735-4433-ABE3-56FB4D30D566}"/>
    <dgm:cxn modelId="{18C12A99-3653-CB47-B95B-399AB7E496BA}" type="presOf" srcId="{C069C9DA-5542-4AC5-AE73-E78F1359E4E5}" destId="{B57128F9-8A42-9543-A979-4088AEADD693}" srcOrd="0" destOrd="0" presId="urn:microsoft.com/office/officeart/2005/8/layout/vList2"/>
    <dgm:cxn modelId="{B5B4919B-358E-483E-A3AE-96BB6B684964}" srcId="{E1CDA90B-5ACB-4A7B-AA5F-263447211E97}" destId="{C069C9DA-5542-4AC5-AE73-E78F1359E4E5}" srcOrd="1" destOrd="0" parTransId="{F8945DB4-4136-4F6E-A850-C75861A7E1EE}" sibTransId="{B44B1001-F181-4E74-B8F8-8526CBC0F2A1}"/>
    <dgm:cxn modelId="{CEDBA5B6-213E-49F9-84FB-6DC426D43CA4}" srcId="{E1CDA90B-5ACB-4A7B-AA5F-263447211E97}" destId="{726DE079-71FB-4682-AD15-966F8BE7D457}" srcOrd="3" destOrd="0" parTransId="{059C2A05-4E7C-494B-8B8E-6BDC2D9AB8F3}" sibTransId="{0211AF0F-A234-44B3-8932-195C4B51D2B2}"/>
    <dgm:cxn modelId="{FFD2ECF0-AAE8-244A-808A-3AE5CE248D70}" type="presOf" srcId="{726DE079-71FB-4682-AD15-966F8BE7D457}" destId="{42BAD7CF-EE9F-E344-896E-22822CAAC37E}" srcOrd="0" destOrd="0" presId="urn:microsoft.com/office/officeart/2005/8/layout/vList2"/>
    <dgm:cxn modelId="{F7A7B906-D836-9A4C-819D-535413A75853}" type="presParOf" srcId="{D8D748F7-0ADF-AD43-9F9C-CCC0BE5B9E36}" destId="{B8F7D6EF-FEC5-8145-8F0A-D9E9C2834EA3}" srcOrd="0" destOrd="0" presId="urn:microsoft.com/office/officeart/2005/8/layout/vList2"/>
    <dgm:cxn modelId="{3F55ECB5-1D1C-0F49-9CC4-37E1F6EC79F3}" type="presParOf" srcId="{D8D748F7-0ADF-AD43-9F9C-CCC0BE5B9E36}" destId="{663324F8-38C8-B34B-957B-DC951B378603}" srcOrd="1" destOrd="0" presId="urn:microsoft.com/office/officeart/2005/8/layout/vList2"/>
    <dgm:cxn modelId="{51F354AC-BE46-3A45-9B10-9AAF56C18F31}" type="presParOf" srcId="{D8D748F7-0ADF-AD43-9F9C-CCC0BE5B9E36}" destId="{B57128F9-8A42-9543-A979-4088AEADD693}" srcOrd="2" destOrd="0" presId="urn:microsoft.com/office/officeart/2005/8/layout/vList2"/>
    <dgm:cxn modelId="{12912195-1610-8549-B64B-7A45D75B9364}" type="presParOf" srcId="{D8D748F7-0ADF-AD43-9F9C-CCC0BE5B9E36}" destId="{49FE4C06-5A68-D247-BCE2-DB9A2EB1AECC}" srcOrd="3" destOrd="0" presId="urn:microsoft.com/office/officeart/2005/8/layout/vList2"/>
    <dgm:cxn modelId="{1977EC97-D707-314F-ABBC-5BF9E0B1DC6E}" type="presParOf" srcId="{D8D748F7-0ADF-AD43-9F9C-CCC0BE5B9E36}" destId="{7DF00C82-D709-D341-A26F-A7A81B04E369}" srcOrd="4" destOrd="0" presId="urn:microsoft.com/office/officeart/2005/8/layout/vList2"/>
    <dgm:cxn modelId="{A42562F2-6CD4-D64E-9EDF-B1403EC8297C}" type="presParOf" srcId="{D8D748F7-0ADF-AD43-9F9C-CCC0BE5B9E36}" destId="{79D41458-DE0E-F245-9ADE-4C03DBBB6377}" srcOrd="5" destOrd="0" presId="urn:microsoft.com/office/officeart/2005/8/layout/vList2"/>
    <dgm:cxn modelId="{11865062-8BA2-DD47-8C7F-C6A7789B3573}" type="presParOf" srcId="{D8D748F7-0ADF-AD43-9F9C-CCC0BE5B9E36}" destId="{42BAD7CF-EE9F-E344-896E-22822CAAC37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3901C1-6C9A-40D6-91C9-E3EA7E8596E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CBDD2EF-8D6D-4A73-9F3C-515BD04D1411}">
      <dgm:prSet/>
      <dgm:spPr/>
      <dgm:t>
        <a:bodyPr/>
        <a:lstStyle/>
        <a:p>
          <a:r>
            <a:rPr lang="en-IN" dirty="0"/>
            <a:t>Develop a system to accurately identify number plates in foggy conditions.</a:t>
          </a:r>
          <a:endParaRPr lang="en-US" dirty="0"/>
        </a:p>
      </dgm:t>
    </dgm:pt>
    <dgm:pt modelId="{C28F7727-E316-4EEC-A8D9-29011171C932}" type="parTrans" cxnId="{A1962622-9F5A-4E00-B68D-D8014B4462E9}">
      <dgm:prSet/>
      <dgm:spPr/>
      <dgm:t>
        <a:bodyPr/>
        <a:lstStyle/>
        <a:p>
          <a:endParaRPr lang="en-US"/>
        </a:p>
      </dgm:t>
    </dgm:pt>
    <dgm:pt modelId="{FCFBC268-C55B-43BC-9617-36A57F3E9DDA}" type="sibTrans" cxnId="{A1962622-9F5A-4E00-B68D-D8014B4462E9}">
      <dgm:prSet/>
      <dgm:spPr/>
      <dgm:t>
        <a:bodyPr/>
        <a:lstStyle/>
        <a:p>
          <a:endParaRPr lang="en-US"/>
        </a:p>
      </dgm:t>
    </dgm:pt>
    <dgm:pt modelId="{E042A218-A0F6-45BF-A09C-4E954ACE09DB}">
      <dgm:prSet/>
      <dgm:spPr/>
      <dgm:t>
        <a:bodyPr/>
        <a:lstStyle/>
        <a:p>
          <a:r>
            <a:rPr lang="en-IN" dirty="0"/>
            <a:t>Use real-time CCTV input for detection.</a:t>
          </a:r>
          <a:endParaRPr lang="en-US" dirty="0"/>
        </a:p>
      </dgm:t>
    </dgm:pt>
    <dgm:pt modelId="{7F79618F-7887-480B-9B3D-D995EEB4702C}" type="parTrans" cxnId="{66DC7955-B0FC-45B5-82A1-42521010006E}">
      <dgm:prSet/>
      <dgm:spPr/>
      <dgm:t>
        <a:bodyPr/>
        <a:lstStyle/>
        <a:p>
          <a:endParaRPr lang="en-US"/>
        </a:p>
      </dgm:t>
    </dgm:pt>
    <dgm:pt modelId="{CF0C14CC-7419-41EE-BA18-7E78A0248BEE}" type="sibTrans" cxnId="{66DC7955-B0FC-45B5-82A1-42521010006E}">
      <dgm:prSet/>
      <dgm:spPr/>
      <dgm:t>
        <a:bodyPr/>
        <a:lstStyle/>
        <a:p>
          <a:endParaRPr lang="en-US"/>
        </a:p>
      </dgm:t>
    </dgm:pt>
    <dgm:pt modelId="{41D8DBD4-4ABC-4721-9E21-34AD9852AEB9}">
      <dgm:prSet/>
      <dgm:spPr/>
      <dgm:t>
        <a:bodyPr/>
        <a:lstStyle/>
        <a:p>
          <a:r>
            <a:rPr lang="en-IN" dirty="0"/>
            <a:t>Apply deep learning and image processing to enhance clarity.</a:t>
          </a:r>
          <a:endParaRPr lang="en-US" dirty="0"/>
        </a:p>
      </dgm:t>
    </dgm:pt>
    <dgm:pt modelId="{5C9F47CA-DCD6-4873-A81E-F3A5C96CE842}" type="parTrans" cxnId="{7174C43C-BE78-4D6B-9A53-22942569A746}">
      <dgm:prSet/>
      <dgm:spPr/>
      <dgm:t>
        <a:bodyPr/>
        <a:lstStyle/>
        <a:p>
          <a:endParaRPr lang="en-US"/>
        </a:p>
      </dgm:t>
    </dgm:pt>
    <dgm:pt modelId="{DBB3988F-CB0C-4102-9FF8-9669490259D1}" type="sibTrans" cxnId="{7174C43C-BE78-4D6B-9A53-22942569A746}">
      <dgm:prSet/>
      <dgm:spPr/>
      <dgm:t>
        <a:bodyPr/>
        <a:lstStyle/>
        <a:p>
          <a:endParaRPr lang="en-US"/>
        </a:p>
      </dgm:t>
    </dgm:pt>
    <dgm:pt modelId="{8C3D48DF-FA0C-48CA-8BA1-6D6101D77714}">
      <dgm:prSet/>
      <dgm:spPr/>
      <dgm:t>
        <a:bodyPr/>
        <a:lstStyle/>
        <a:p>
          <a:r>
            <a:rPr lang="en-IN" dirty="0"/>
            <a:t>Build an efficient and scalable solution for real-world deployment.</a:t>
          </a:r>
          <a:endParaRPr lang="en-US" dirty="0"/>
        </a:p>
      </dgm:t>
    </dgm:pt>
    <dgm:pt modelId="{4417E4B1-CD57-4537-A2DB-AA791BA10873}" type="parTrans" cxnId="{7FC368F9-A2D2-4487-A1DA-980A748A2B52}">
      <dgm:prSet/>
      <dgm:spPr/>
      <dgm:t>
        <a:bodyPr/>
        <a:lstStyle/>
        <a:p>
          <a:endParaRPr lang="en-US"/>
        </a:p>
      </dgm:t>
    </dgm:pt>
    <dgm:pt modelId="{C615A387-B2E1-436D-91FC-F7CA31B940CD}" type="sibTrans" cxnId="{7FC368F9-A2D2-4487-A1DA-980A748A2B52}">
      <dgm:prSet/>
      <dgm:spPr/>
      <dgm:t>
        <a:bodyPr/>
        <a:lstStyle/>
        <a:p>
          <a:endParaRPr lang="en-US"/>
        </a:p>
      </dgm:t>
    </dgm:pt>
    <dgm:pt modelId="{CFE118D5-BC4D-444E-87E0-BD2BDBB08744}" type="pres">
      <dgm:prSet presAssocID="{003901C1-6C9A-40D6-91C9-E3EA7E8596E4}" presName="root" presStyleCnt="0">
        <dgm:presLayoutVars>
          <dgm:dir/>
          <dgm:resizeHandles val="exact"/>
        </dgm:presLayoutVars>
      </dgm:prSet>
      <dgm:spPr/>
    </dgm:pt>
    <dgm:pt modelId="{A7DD452E-5066-41E5-A6D5-A9953BF5A20F}" type="pres">
      <dgm:prSet presAssocID="{5CBDD2EF-8D6D-4A73-9F3C-515BD04D1411}" presName="compNode" presStyleCnt="0"/>
      <dgm:spPr/>
    </dgm:pt>
    <dgm:pt modelId="{1E39DC85-4E36-4336-A0C8-C62E878EFE91}" type="pres">
      <dgm:prSet presAssocID="{5CBDD2EF-8D6D-4A73-9F3C-515BD04D1411}" presName="bgRect" presStyleLbl="bgShp" presStyleIdx="0" presStyleCnt="4"/>
      <dgm:spPr/>
    </dgm:pt>
    <dgm:pt modelId="{BA3058F4-0803-4BEB-9CC2-635BA58B55B5}" type="pres">
      <dgm:prSet presAssocID="{5CBDD2EF-8D6D-4A73-9F3C-515BD04D141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3051AE8D-B7C3-4BB8-88E4-BECA11236773}" type="pres">
      <dgm:prSet presAssocID="{5CBDD2EF-8D6D-4A73-9F3C-515BD04D1411}" presName="spaceRect" presStyleCnt="0"/>
      <dgm:spPr/>
    </dgm:pt>
    <dgm:pt modelId="{CF18238E-7F61-49C7-8EF1-2F9B95C989A5}" type="pres">
      <dgm:prSet presAssocID="{5CBDD2EF-8D6D-4A73-9F3C-515BD04D1411}" presName="parTx" presStyleLbl="revTx" presStyleIdx="0" presStyleCnt="4">
        <dgm:presLayoutVars>
          <dgm:chMax val="0"/>
          <dgm:chPref val="0"/>
        </dgm:presLayoutVars>
      </dgm:prSet>
      <dgm:spPr/>
    </dgm:pt>
    <dgm:pt modelId="{A4DC4B5F-4333-42C0-B62B-4B20CE3878BC}" type="pres">
      <dgm:prSet presAssocID="{FCFBC268-C55B-43BC-9617-36A57F3E9DDA}" presName="sibTrans" presStyleCnt="0"/>
      <dgm:spPr/>
    </dgm:pt>
    <dgm:pt modelId="{1C6DCE5E-3D85-4EF6-9D32-FB24D51DCB75}" type="pres">
      <dgm:prSet presAssocID="{E042A218-A0F6-45BF-A09C-4E954ACE09DB}" presName="compNode" presStyleCnt="0"/>
      <dgm:spPr/>
    </dgm:pt>
    <dgm:pt modelId="{56E0E58F-1EDC-4D3C-9EB7-7F0D8FF4E42B}" type="pres">
      <dgm:prSet presAssocID="{E042A218-A0F6-45BF-A09C-4E954ACE09DB}" presName="bgRect" presStyleLbl="bgShp" presStyleIdx="1" presStyleCnt="4"/>
      <dgm:spPr/>
    </dgm:pt>
    <dgm:pt modelId="{8C49E9E6-5581-4FC5-B234-97F3209CBD4A}" type="pres">
      <dgm:prSet presAssocID="{E042A218-A0F6-45BF-A09C-4E954ACE09D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88CD83AF-A297-4481-90AD-284131A2EACD}" type="pres">
      <dgm:prSet presAssocID="{E042A218-A0F6-45BF-A09C-4E954ACE09DB}" presName="spaceRect" presStyleCnt="0"/>
      <dgm:spPr/>
    </dgm:pt>
    <dgm:pt modelId="{283C8D26-90D1-4F94-AFEF-1B1E26C33CC6}" type="pres">
      <dgm:prSet presAssocID="{E042A218-A0F6-45BF-A09C-4E954ACE09DB}" presName="parTx" presStyleLbl="revTx" presStyleIdx="1" presStyleCnt="4">
        <dgm:presLayoutVars>
          <dgm:chMax val="0"/>
          <dgm:chPref val="0"/>
        </dgm:presLayoutVars>
      </dgm:prSet>
      <dgm:spPr/>
    </dgm:pt>
    <dgm:pt modelId="{F2791BF9-04BD-4A60-95A8-091C3DA74E87}" type="pres">
      <dgm:prSet presAssocID="{CF0C14CC-7419-41EE-BA18-7E78A0248BEE}" presName="sibTrans" presStyleCnt="0"/>
      <dgm:spPr/>
    </dgm:pt>
    <dgm:pt modelId="{7AFD1A62-376F-4672-8D64-6EF3CE170FA2}" type="pres">
      <dgm:prSet presAssocID="{41D8DBD4-4ABC-4721-9E21-34AD9852AEB9}" presName="compNode" presStyleCnt="0"/>
      <dgm:spPr/>
    </dgm:pt>
    <dgm:pt modelId="{35DCA4E5-7CB3-42D3-BB2A-C035919682AA}" type="pres">
      <dgm:prSet presAssocID="{41D8DBD4-4ABC-4721-9E21-34AD9852AEB9}" presName="bgRect" presStyleLbl="bgShp" presStyleIdx="2" presStyleCnt="4"/>
      <dgm:spPr/>
    </dgm:pt>
    <dgm:pt modelId="{34F4088C-63DB-45BF-9FE3-8602DC80AAEF}" type="pres">
      <dgm:prSet presAssocID="{41D8DBD4-4ABC-4721-9E21-34AD9852AEB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s"/>
        </a:ext>
      </dgm:extLst>
    </dgm:pt>
    <dgm:pt modelId="{B334FC17-334F-4D4B-B357-361724769343}" type="pres">
      <dgm:prSet presAssocID="{41D8DBD4-4ABC-4721-9E21-34AD9852AEB9}" presName="spaceRect" presStyleCnt="0"/>
      <dgm:spPr/>
    </dgm:pt>
    <dgm:pt modelId="{F0A91334-272A-467C-9530-508B90DF3691}" type="pres">
      <dgm:prSet presAssocID="{41D8DBD4-4ABC-4721-9E21-34AD9852AEB9}" presName="parTx" presStyleLbl="revTx" presStyleIdx="2" presStyleCnt="4">
        <dgm:presLayoutVars>
          <dgm:chMax val="0"/>
          <dgm:chPref val="0"/>
        </dgm:presLayoutVars>
      </dgm:prSet>
      <dgm:spPr/>
    </dgm:pt>
    <dgm:pt modelId="{DEF96190-A352-47DE-98CE-8E709F17378C}" type="pres">
      <dgm:prSet presAssocID="{DBB3988F-CB0C-4102-9FF8-9669490259D1}" presName="sibTrans" presStyleCnt="0"/>
      <dgm:spPr/>
    </dgm:pt>
    <dgm:pt modelId="{4757C4EE-5ABF-4004-BACD-12E83C51ED06}" type="pres">
      <dgm:prSet presAssocID="{8C3D48DF-FA0C-48CA-8BA1-6D6101D77714}" presName="compNode" presStyleCnt="0"/>
      <dgm:spPr/>
    </dgm:pt>
    <dgm:pt modelId="{FB2199E3-ECDD-4F5B-A2E6-390FA2046BA6}" type="pres">
      <dgm:prSet presAssocID="{8C3D48DF-FA0C-48CA-8BA1-6D6101D77714}" presName="bgRect" presStyleLbl="bgShp" presStyleIdx="3" presStyleCnt="4"/>
      <dgm:spPr/>
    </dgm:pt>
    <dgm:pt modelId="{4258D709-2507-4799-AFB5-2CEEC6FBBF1C}" type="pres">
      <dgm:prSet presAssocID="{8C3D48DF-FA0C-48CA-8BA1-6D6101D7771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D33386CD-B755-4C7E-9837-F7287CB269A5}" type="pres">
      <dgm:prSet presAssocID="{8C3D48DF-FA0C-48CA-8BA1-6D6101D77714}" presName="spaceRect" presStyleCnt="0"/>
      <dgm:spPr/>
    </dgm:pt>
    <dgm:pt modelId="{F1344E01-BAF3-4343-91B2-EC6346A25B3F}" type="pres">
      <dgm:prSet presAssocID="{8C3D48DF-FA0C-48CA-8BA1-6D6101D7771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8808500-ECCB-4B49-A981-8DEDFEA14319}" type="presOf" srcId="{41D8DBD4-4ABC-4721-9E21-34AD9852AEB9}" destId="{F0A91334-272A-467C-9530-508B90DF3691}" srcOrd="0" destOrd="0" presId="urn:microsoft.com/office/officeart/2018/2/layout/IconVerticalSolidList"/>
    <dgm:cxn modelId="{A1962622-9F5A-4E00-B68D-D8014B4462E9}" srcId="{003901C1-6C9A-40D6-91C9-E3EA7E8596E4}" destId="{5CBDD2EF-8D6D-4A73-9F3C-515BD04D1411}" srcOrd="0" destOrd="0" parTransId="{C28F7727-E316-4EEC-A8D9-29011171C932}" sibTransId="{FCFBC268-C55B-43BC-9617-36A57F3E9DDA}"/>
    <dgm:cxn modelId="{7174C43C-BE78-4D6B-9A53-22942569A746}" srcId="{003901C1-6C9A-40D6-91C9-E3EA7E8596E4}" destId="{41D8DBD4-4ABC-4721-9E21-34AD9852AEB9}" srcOrd="2" destOrd="0" parTransId="{5C9F47CA-DCD6-4873-A81E-F3A5C96CE842}" sibTransId="{DBB3988F-CB0C-4102-9FF8-9669490259D1}"/>
    <dgm:cxn modelId="{66DC7955-B0FC-45B5-82A1-42521010006E}" srcId="{003901C1-6C9A-40D6-91C9-E3EA7E8596E4}" destId="{E042A218-A0F6-45BF-A09C-4E954ACE09DB}" srcOrd="1" destOrd="0" parTransId="{7F79618F-7887-480B-9B3D-D995EEB4702C}" sibTransId="{CF0C14CC-7419-41EE-BA18-7E78A0248BEE}"/>
    <dgm:cxn modelId="{0360E18A-8686-409D-8FE4-CB4417E0226E}" type="presOf" srcId="{5CBDD2EF-8D6D-4A73-9F3C-515BD04D1411}" destId="{CF18238E-7F61-49C7-8EF1-2F9B95C989A5}" srcOrd="0" destOrd="0" presId="urn:microsoft.com/office/officeart/2018/2/layout/IconVerticalSolidList"/>
    <dgm:cxn modelId="{93D26498-F838-4368-9DF7-ECD3B0194FDC}" type="presOf" srcId="{E042A218-A0F6-45BF-A09C-4E954ACE09DB}" destId="{283C8D26-90D1-4F94-AFEF-1B1E26C33CC6}" srcOrd="0" destOrd="0" presId="urn:microsoft.com/office/officeart/2018/2/layout/IconVerticalSolidList"/>
    <dgm:cxn modelId="{64F696C2-0E6E-4114-AD63-3F828E2278D4}" type="presOf" srcId="{8C3D48DF-FA0C-48CA-8BA1-6D6101D77714}" destId="{F1344E01-BAF3-4343-91B2-EC6346A25B3F}" srcOrd="0" destOrd="0" presId="urn:microsoft.com/office/officeart/2018/2/layout/IconVerticalSolidList"/>
    <dgm:cxn modelId="{FB2DF3F8-A363-448B-B4DE-F57663E23815}" type="presOf" srcId="{003901C1-6C9A-40D6-91C9-E3EA7E8596E4}" destId="{CFE118D5-BC4D-444E-87E0-BD2BDBB08744}" srcOrd="0" destOrd="0" presId="urn:microsoft.com/office/officeart/2018/2/layout/IconVerticalSolidList"/>
    <dgm:cxn modelId="{7FC368F9-A2D2-4487-A1DA-980A748A2B52}" srcId="{003901C1-6C9A-40D6-91C9-E3EA7E8596E4}" destId="{8C3D48DF-FA0C-48CA-8BA1-6D6101D77714}" srcOrd="3" destOrd="0" parTransId="{4417E4B1-CD57-4537-A2DB-AA791BA10873}" sibTransId="{C615A387-B2E1-436D-91FC-F7CA31B940CD}"/>
    <dgm:cxn modelId="{845F6B33-C051-468F-A732-6DDF03DF749F}" type="presParOf" srcId="{CFE118D5-BC4D-444E-87E0-BD2BDBB08744}" destId="{A7DD452E-5066-41E5-A6D5-A9953BF5A20F}" srcOrd="0" destOrd="0" presId="urn:microsoft.com/office/officeart/2018/2/layout/IconVerticalSolidList"/>
    <dgm:cxn modelId="{A78AD2E5-0C83-4235-9AB5-1D4785A9D555}" type="presParOf" srcId="{A7DD452E-5066-41E5-A6D5-A9953BF5A20F}" destId="{1E39DC85-4E36-4336-A0C8-C62E878EFE91}" srcOrd="0" destOrd="0" presId="urn:microsoft.com/office/officeart/2018/2/layout/IconVerticalSolidList"/>
    <dgm:cxn modelId="{4D96614E-A1EB-43C8-8C5C-5391C7917510}" type="presParOf" srcId="{A7DD452E-5066-41E5-A6D5-A9953BF5A20F}" destId="{BA3058F4-0803-4BEB-9CC2-635BA58B55B5}" srcOrd="1" destOrd="0" presId="urn:microsoft.com/office/officeart/2018/2/layout/IconVerticalSolidList"/>
    <dgm:cxn modelId="{FD4F2D71-D38C-4897-93B7-3A2F6A1F3857}" type="presParOf" srcId="{A7DD452E-5066-41E5-A6D5-A9953BF5A20F}" destId="{3051AE8D-B7C3-4BB8-88E4-BECA11236773}" srcOrd="2" destOrd="0" presId="urn:microsoft.com/office/officeart/2018/2/layout/IconVerticalSolidList"/>
    <dgm:cxn modelId="{190D210D-2AEE-46F9-8079-D0E2D5EFC7DE}" type="presParOf" srcId="{A7DD452E-5066-41E5-A6D5-A9953BF5A20F}" destId="{CF18238E-7F61-49C7-8EF1-2F9B95C989A5}" srcOrd="3" destOrd="0" presId="urn:microsoft.com/office/officeart/2018/2/layout/IconVerticalSolidList"/>
    <dgm:cxn modelId="{9B161403-A05D-4CDF-98FF-817FBBF07F74}" type="presParOf" srcId="{CFE118D5-BC4D-444E-87E0-BD2BDBB08744}" destId="{A4DC4B5F-4333-42C0-B62B-4B20CE3878BC}" srcOrd="1" destOrd="0" presId="urn:microsoft.com/office/officeart/2018/2/layout/IconVerticalSolidList"/>
    <dgm:cxn modelId="{2CE686A7-9B29-4087-AB7E-6064BAAF930E}" type="presParOf" srcId="{CFE118D5-BC4D-444E-87E0-BD2BDBB08744}" destId="{1C6DCE5E-3D85-4EF6-9D32-FB24D51DCB75}" srcOrd="2" destOrd="0" presId="urn:microsoft.com/office/officeart/2018/2/layout/IconVerticalSolidList"/>
    <dgm:cxn modelId="{28C8E499-5ED3-4286-89DD-2EDEE4BAA9A0}" type="presParOf" srcId="{1C6DCE5E-3D85-4EF6-9D32-FB24D51DCB75}" destId="{56E0E58F-1EDC-4D3C-9EB7-7F0D8FF4E42B}" srcOrd="0" destOrd="0" presId="urn:microsoft.com/office/officeart/2018/2/layout/IconVerticalSolidList"/>
    <dgm:cxn modelId="{82BDD161-B933-406A-B5A0-F33D00A282E1}" type="presParOf" srcId="{1C6DCE5E-3D85-4EF6-9D32-FB24D51DCB75}" destId="{8C49E9E6-5581-4FC5-B234-97F3209CBD4A}" srcOrd="1" destOrd="0" presId="urn:microsoft.com/office/officeart/2018/2/layout/IconVerticalSolidList"/>
    <dgm:cxn modelId="{6CE7489C-FC7A-46E5-9394-85D14BBFBF1D}" type="presParOf" srcId="{1C6DCE5E-3D85-4EF6-9D32-FB24D51DCB75}" destId="{88CD83AF-A297-4481-90AD-284131A2EACD}" srcOrd="2" destOrd="0" presId="urn:microsoft.com/office/officeart/2018/2/layout/IconVerticalSolidList"/>
    <dgm:cxn modelId="{D8BC753E-0AD9-4B66-B336-AA0146497BBC}" type="presParOf" srcId="{1C6DCE5E-3D85-4EF6-9D32-FB24D51DCB75}" destId="{283C8D26-90D1-4F94-AFEF-1B1E26C33CC6}" srcOrd="3" destOrd="0" presId="urn:microsoft.com/office/officeart/2018/2/layout/IconVerticalSolidList"/>
    <dgm:cxn modelId="{7E43BDE7-65C3-49FE-9E5B-7C10B92E2996}" type="presParOf" srcId="{CFE118D5-BC4D-444E-87E0-BD2BDBB08744}" destId="{F2791BF9-04BD-4A60-95A8-091C3DA74E87}" srcOrd="3" destOrd="0" presId="urn:microsoft.com/office/officeart/2018/2/layout/IconVerticalSolidList"/>
    <dgm:cxn modelId="{DFD4D7F2-00F2-4A1E-BE1F-7BDEEA915688}" type="presParOf" srcId="{CFE118D5-BC4D-444E-87E0-BD2BDBB08744}" destId="{7AFD1A62-376F-4672-8D64-6EF3CE170FA2}" srcOrd="4" destOrd="0" presId="urn:microsoft.com/office/officeart/2018/2/layout/IconVerticalSolidList"/>
    <dgm:cxn modelId="{99F405AE-B947-4482-AF99-0F09D23B57D8}" type="presParOf" srcId="{7AFD1A62-376F-4672-8D64-6EF3CE170FA2}" destId="{35DCA4E5-7CB3-42D3-BB2A-C035919682AA}" srcOrd="0" destOrd="0" presId="urn:microsoft.com/office/officeart/2018/2/layout/IconVerticalSolidList"/>
    <dgm:cxn modelId="{F401488B-A9EB-45E3-8633-2B0DAF11AEEF}" type="presParOf" srcId="{7AFD1A62-376F-4672-8D64-6EF3CE170FA2}" destId="{34F4088C-63DB-45BF-9FE3-8602DC80AAEF}" srcOrd="1" destOrd="0" presId="urn:microsoft.com/office/officeart/2018/2/layout/IconVerticalSolidList"/>
    <dgm:cxn modelId="{5A144FD4-528F-4CD6-A51E-5CC6688EA6C5}" type="presParOf" srcId="{7AFD1A62-376F-4672-8D64-6EF3CE170FA2}" destId="{B334FC17-334F-4D4B-B357-361724769343}" srcOrd="2" destOrd="0" presId="urn:microsoft.com/office/officeart/2018/2/layout/IconVerticalSolidList"/>
    <dgm:cxn modelId="{CF7D473D-2953-412B-ACDC-F191704F570B}" type="presParOf" srcId="{7AFD1A62-376F-4672-8D64-6EF3CE170FA2}" destId="{F0A91334-272A-467C-9530-508B90DF3691}" srcOrd="3" destOrd="0" presId="urn:microsoft.com/office/officeart/2018/2/layout/IconVerticalSolidList"/>
    <dgm:cxn modelId="{065DB1FB-B89F-407E-9D4F-7E32F86F2842}" type="presParOf" srcId="{CFE118D5-BC4D-444E-87E0-BD2BDBB08744}" destId="{DEF96190-A352-47DE-98CE-8E709F17378C}" srcOrd="5" destOrd="0" presId="urn:microsoft.com/office/officeart/2018/2/layout/IconVerticalSolidList"/>
    <dgm:cxn modelId="{A0C94D80-10DD-4E8C-8837-7E99BDD6040B}" type="presParOf" srcId="{CFE118D5-BC4D-444E-87E0-BD2BDBB08744}" destId="{4757C4EE-5ABF-4004-BACD-12E83C51ED06}" srcOrd="6" destOrd="0" presId="urn:microsoft.com/office/officeart/2018/2/layout/IconVerticalSolidList"/>
    <dgm:cxn modelId="{33779DC4-6DAC-4E1F-9225-37AD6A9D9E46}" type="presParOf" srcId="{4757C4EE-5ABF-4004-BACD-12E83C51ED06}" destId="{FB2199E3-ECDD-4F5B-A2E6-390FA2046BA6}" srcOrd="0" destOrd="0" presId="urn:microsoft.com/office/officeart/2018/2/layout/IconVerticalSolidList"/>
    <dgm:cxn modelId="{48B8543C-C0C2-4055-8872-F960C03C7832}" type="presParOf" srcId="{4757C4EE-5ABF-4004-BACD-12E83C51ED06}" destId="{4258D709-2507-4799-AFB5-2CEEC6FBBF1C}" srcOrd="1" destOrd="0" presId="urn:microsoft.com/office/officeart/2018/2/layout/IconVerticalSolidList"/>
    <dgm:cxn modelId="{910DDFA6-AE99-4D76-9E96-5D6DB6467F91}" type="presParOf" srcId="{4757C4EE-5ABF-4004-BACD-12E83C51ED06}" destId="{D33386CD-B755-4C7E-9837-F7287CB269A5}" srcOrd="2" destOrd="0" presId="urn:microsoft.com/office/officeart/2018/2/layout/IconVerticalSolidList"/>
    <dgm:cxn modelId="{1EBC20FE-D9B9-4692-A872-2B9EC2655F49}" type="presParOf" srcId="{4757C4EE-5ABF-4004-BACD-12E83C51ED06}" destId="{F1344E01-BAF3-4343-91B2-EC6346A25B3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257740-EF3C-412E-A29F-11247DAC9E0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3A8DB6-B78E-484F-88C7-3A8F31254BB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Integrate CCTV camera feed with software to capture vehicle images.</a:t>
          </a:r>
          <a:endParaRPr lang="en-US"/>
        </a:p>
      </dgm:t>
    </dgm:pt>
    <dgm:pt modelId="{E50E6401-84D4-4B92-AEAF-0198690ABF65}" type="parTrans" cxnId="{DFAAB038-A242-4878-9FFB-3CE770E8E563}">
      <dgm:prSet/>
      <dgm:spPr/>
      <dgm:t>
        <a:bodyPr/>
        <a:lstStyle/>
        <a:p>
          <a:endParaRPr lang="en-US"/>
        </a:p>
      </dgm:t>
    </dgm:pt>
    <dgm:pt modelId="{7101E596-2DCB-4E54-B808-D28B9F5BD00D}" type="sibTrans" cxnId="{DFAAB038-A242-4878-9FFB-3CE770E8E563}">
      <dgm:prSet/>
      <dgm:spPr/>
      <dgm:t>
        <a:bodyPr/>
        <a:lstStyle/>
        <a:p>
          <a:endParaRPr lang="en-US"/>
        </a:p>
      </dgm:t>
    </dgm:pt>
    <dgm:pt modelId="{999881D8-C9D6-4442-BC03-940AED44976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Use image dehazing techniques to clean foggy frames.</a:t>
          </a:r>
          <a:endParaRPr lang="en-US"/>
        </a:p>
      </dgm:t>
    </dgm:pt>
    <dgm:pt modelId="{2D5056CC-BF5B-476B-A78A-51D8AFF17282}" type="parTrans" cxnId="{C007D17C-EBE1-49E6-AB34-A7DF5E39D4F3}">
      <dgm:prSet/>
      <dgm:spPr/>
      <dgm:t>
        <a:bodyPr/>
        <a:lstStyle/>
        <a:p>
          <a:endParaRPr lang="en-US"/>
        </a:p>
      </dgm:t>
    </dgm:pt>
    <dgm:pt modelId="{EF9304F8-DD9A-4672-A595-92641D7F747D}" type="sibTrans" cxnId="{C007D17C-EBE1-49E6-AB34-A7DF5E39D4F3}">
      <dgm:prSet/>
      <dgm:spPr/>
      <dgm:t>
        <a:bodyPr/>
        <a:lstStyle/>
        <a:p>
          <a:endParaRPr lang="en-US"/>
        </a:p>
      </dgm:t>
    </dgm:pt>
    <dgm:pt modelId="{B1AF23A0-1B0B-4916-BCD7-7C23C0F365A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Apply CNN-based detection using TensorFlow and PyTorch.</a:t>
          </a:r>
          <a:endParaRPr lang="en-US"/>
        </a:p>
      </dgm:t>
    </dgm:pt>
    <dgm:pt modelId="{B7E6CC1A-A243-4E16-B5C2-2E3DAEFB729A}" type="parTrans" cxnId="{7C524E20-3F56-48FD-93EE-FCFFAE2F6122}">
      <dgm:prSet/>
      <dgm:spPr/>
      <dgm:t>
        <a:bodyPr/>
        <a:lstStyle/>
        <a:p>
          <a:endParaRPr lang="en-US"/>
        </a:p>
      </dgm:t>
    </dgm:pt>
    <dgm:pt modelId="{D3AA573B-E665-4529-8DF2-A2298F44AF63}" type="sibTrans" cxnId="{7C524E20-3F56-48FD-93EE-FCFFAE2F6122}">
      <dgm:prSet/>
      <dgm:spPr/>
      <dgm:t>
        <a:bodyPr/>
        <a:lstStyle/>
        <a:p>
          <a:endParaRPr lang="en-US"/>
        </a:p>
      </dgm:t>
    </dgm:pt>
    <dgm:pt modelId="{ADFB519E-AF3E-4C14-A5A2-F08F6BD5777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Processed number plate is extracted and displayed both real time and static.</a:t>
          </a:r>
          <a:endParaRPr lang="en-US"/>
        </a:p>
      </dgm:t>
    </dgm:pt>
    <dgm:pt modelId="{6D3A7F4D-3AB0-43BF-B6D3-8A7144E5A9B4}" type="parTrans" cxnId="{449012A5-9F02-4B88-B605-A10BB4873FD5}">
      <dgm:prSet/>
      <dgm:spPr/>
      <dgm:t>
        <a:bodyPr/>
        <a:lstStyle/>
        <a:p>
          <a:endParaRPr lang="en-US"/>
        </a:p>
      </dgm:t>
    </dgm:pt>
    <dgm:pt modelId="{40109535-2A8A-4152-822E-68D9B600753B}" type="sibTrans" cxnId="{449012A5-9F02-4B88-B605-A10BB4873FD5}">
      <dgm:prSet/>
      <dgm:spPr/>
      <dgm:t>
        <a:bodyPr/>
        <a:lstStyle/>
        <a:p>
          <a:endParaRPr lang="en-US"/>
        </a:p>
      </dgm:t>
    </dgm:pt>
    <dgm:pt modelId="{49D5A98C-3FC2-413B-BACC-124937270BAE}" type="pres">
      <dgm:prSet presAssocID="{47257740-EF3C-412E-A29F-11247DAC9E02}" presName="root" presStyleCnt="0">
        <dgm:presLayoutVars>
          <dgm:dir/>
          <dgm:resizeHandles val="exact"/>
        </dgm:presLayoutVars>
      </dgm:prSet>
      <dgm:spPr/>
    </dgm:pt>
    <dgm:pt modelId="{78296696-735D-4814-A0E8-76475E39D23E}" type="pres">
      <dgm:prSet presAssocID="{733A8DB6-B78E-484F-88C7-3A8F31254BB0}" presName="compNode" presStyleCnt="0"/>
      <dgm:spPr/>
    </dgm:pt>
    <dgm:pt modelId="{28996706-4332-4D45-B184-96A310A9E217}" type="pres">
      <dgm:prSet presAssocID="{733A8DB6-B78E-484F-88C7-3A8F31254BB0}" presName="bgRect" presStyleLbl="bgShp" presStyleIdx="0" presStyleCnt="4"/>
      <dgm:spPr/>
    </dgm:pt>
    <dgm:pt modelId="{1FCBD101-DCFB-4A66-9D68-0DEAB4F122BB}" type="pres">
      <dgm:prSet presAssocID="{733A8DB6-B78E-484F-88C7-3A8F31254BB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F8C7384A-218C-46B2-930F-E0BFEBD14550}" type="pres">
      <dgm:prSet presAssocID="{733A8DB6-B78E-484F-88C7-3A8F31254BB0}" presName="spaceRect" presStyleCnt="0"/>
      <dgm:spPr/>
    </dgm:pt>
    <dgm:pt modelId="{89BAEB24-042B-4374-898F-92EDBBC3EFCD}" type="pres">
      <dgm:prSet presAssocID="{733A8DB6-B78E-484F-88C7-3A8F31254BB0}" presName="parTx" presStyleLbl="revTx" presStyleIdx="0" presStyleCnt="4">
        <dgm:presLayoutVars>
          <dgm:chMax val="0"/>
          <dgm:chPref val="0"/>
        </dgm:presLayoutVars>
      </dgm:prSet>
      <dgm:spPr/>
    </dgm:pt>
    <dgm:pt modelId="{F46AC88B-4B90-452C-A369-C2741C2CF588}" type="pres">
      <dgm:prSet presAssocID="{7101E596-2DCB-4E54-B808-D28B9F5BD00D}" presName="sibTrans" presStyleCnt="0"/>
      <dgm:spPr/>
    </dgm:pt>
    <dgm:pt modelId="{ADD5DF89-1CAF-4DDF-8EEC-723446DF3463}" type="pres">
      <dgm:prSet presAssocID="{999881D8-C9D6-4442-BC03-940AED449767}" presName="compNode" presStyleCnt="0"/>
      <dgm:spPr/>
    </dgm:pt>
    <dgm:pt modelId="{2DA0136A-6869-4179-AF68-72F49C8B5C31}" type="pres">
      <dgm:prSet presAssocID="{999881D8-C9D6-4442-BC03-940AED449767}" presName="bgRect" presStyleLbl="bgShp" presStyleIdx="1" presStyleCnt="4"/>
      <dgm:spPr/>
    </dgm:pt>
    <dgm:pt modelId="{6B33F97A-0F58-4154-878C-E8B1F70FA4E2}" type="pres">
      <dgm:prSet presAssocID="{999881D8-C9D6-4442-BC03-940AED44976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iny scene"/>
        </a:ext>
      </dgm:extLst>
    </dgm:pt>
    <dgm:pt modelId="{C2E4F824-4E0D-4270-BAAC-9D951D132AA6}" type="pres">
      <dgm:prSet presAssocID="{999881D8-C9D6-4442-BC03-940AED449767}" presName="spaceRect" presStyleCnt="0"/>
      <dgm:spPr/>
    </dgm:pt>
    <dgm:pt modelId="{8D9D0848-A19D-434C-BB47-75B123DBEA0B}" type="pres">
      <dgm:prSet presAssocID="{999881D8-C9D6-4442-BC03-940AED449767}" presName="parTx" presStyleLbl="revTx" presStyleIdx="1" presStyleCnt="4">
        <dgm:presLayoutVars>
          <dgm:chMax val="0"/>
          <dgm:chPref val="0"/>
        </dgm:presLayoutVars>
      </dgm:prSet>
      <dgm:spPr/>
    </dgm:pt>
    <dgm:pt modelId="{3389209D-7E96-48E4-A049-F76D04D5EDDA}" type="pres">
      <dgm:prSet presAssocID="{EF9304F8-DD9A-4672-A595-92641D7F747D}" presName="sibTrans" presStyleCnt="0"/>
      <dgm:spPr/>
    </dgm:pt>
    <dgm:pt modelId="{3090FB86-6037-4AA6-BA17-094831D1C2D4}" type="pres">
      <dgm:prSet presAssocID="{B1AF23A0-1B0B-4916-BCD7-7C23C0F365A0}" presName="compNode" presStyleCnt="0"/>
      <dgm:spPr/>
    </dgm:pt>
    <dgm:pt modelId="{9F69CB42-32BE-4D96-A31B-CD8D521FBD2A}" type="pres">
      <dgm:prSet presAssocID="{B1AF23A0-1B0B-4916-BCD7-7C23C0F365A0}" presName="bgRect" presStyleLbl="bgShp" presStyleIdx="2" presStyleCnt="4"/>
      <dgm:spPr/>
    </dgm:pt>
    <dgm:pt modelId="{115C2295-A3AA-4754-B31B-E815566A8FED}" type="pres">
      <dgm:prSet presAssocID="{B1AF23A0-1B0B-4916-BCD7-7C23C0F365A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ADC55917-C36C-420D-9F04-214FD0518396}" type="pres">
      <dgm:prSet presAssocID="{B1AF23A0-1B0B-4916-BCD7-7C23C0F365A0}" presName="spaceRect" presStyleCnt="0"/>
      <dgm:spPr/>
    </dgm:pt>
    <dgm:pt modelId="{076E48A4-A0E7-4778-AFE5-7524EA01A23F}" type="pres">
      <dgm:prSet presAssocID="{B1AF23A0-1B0B-4916-BCD7-7C23C0F365A0}" presName="parTx" presStyleLbl="revTx" presStyleIdx="2" presStyleCnt="4">
        <dgm:presLayoutVars>
          <dgm:chMax val="0"/>
          <dgm:chPref val="0"/>
        </dgm:presLayoutVars>
      </dgm:prSet>
      <dgm:spPr/>
    </dgm:pt>
    <dgm:pt modelId="{38F977C2-1F05-4945-A191-9975639CEE6A}" type="pres">
      <dgm:prSet presAssocID="{D3AA573B-E665-4529-8DF2-A2298F44AF63}" presName="sibTrans" presStyleCnt="0"/>
      <dgm:spPr/>
    </dgm:pt>
    <dgm:pt modelId="{710A7BDF-DEE1-456B-B268-693161F465B5}" type="pres">
      <dgm:prSet presAssocID="{ADFB519E-AF3E-4C14-A5A2-F08F6BD57777}" presName="compNode" presStyleCnt="0"/>
      <dgm:spPr/>
    </dgm:pt>
    <dgm:pt modelId="{8809F013-C57C-44E6-B3F2-737C47694139}" type="pres">
      <dgm:prSet presAssocID="{ADFB519E-AF3E-4C14-A5A2-F08F6BD57777}" presName="bgRect" presStyleLbl="bgShp" presStyleIdx="3" presStyleCnt="4"/>
      <dgm:spPr/>
    </dgm:pt>
    <dgm:pt modelId="{63F0FE1C-6091-430A-B352-5B8A6DDE6038}" type="pres">
      <dgm:prSet presAssocID="{ADFB519E-AF3E-4C14-A5A2-F08F6BD5777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1041082-5366-4F73-90CD-2A032CC67D87}" type="pres">
      <dgm:prSet presAssocID="{ADFB519E-AF3E-4C14-A5A2-F08F6BD57777}" presName="spaceRect" presStyleCnt="0"/>
      <dgm:spPr/>
    </dgm:pt>
    <dgm:pt modelId="{1E559773-C73C-4C15-BD71-FD5909DCE6A4}" type="pres">
      <dgm:prSet presAssocID="{ADFB519E-AF3E-4C14-A5A2-F08F6BD5777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C524E20-3F56-48FD-93EE-FCFFAE2F6122}" srcId="{47257740-EF3C-412E-A29F-11247DAC9E02}" destId="{B1AF23A0-1B0B-4916-BCD7-7C23C0F365A0}" srcOrd="2" destOrd="0" parTransId="{B7E6CC1A-A243-4E16-B5C2-2E3DAEFB729A}" sibTransId="{D3AA573B-E665-4529-8DF2-A2298F44AF63}"/>
    <dgm:cxn modelId="{600C1030-C424-416B-B59F-73EA69A2F81E}" type="presOf" srcId="{ADFB519E-AF3E-4C14-A5A2-F08F6BD57777}" destId="{1E559773-C73C-4C15-BD71-FD5909DCE6A4}" srcOrd="0" destOrd="0" presId="urn:microsoft.com/office/officeart/2018/2/layout/IconVerticalSolidList"/>
    <dgm:cxn modelId="{DFAAB038-A242-4878-9FFB-3CE770E8E563}" srcId="{47257740-EF3C-412E-A29F-11247DAC9E02}" destId="{733A8DB6-B78E-484F-88C7-3A8F31254BB0}" srcOrd="0" destOrd="0" parTransId="{E50E6401-84D4-4B92-AEAF-0198690ABF65}" sibTransId="{7101E596-2DCB-4E54-B808-D28B9F5BD00D}"/>
    <dgm:cxn modelId="{C007D17C-EBE1-49E6-AB34-A7DF5E39D4F3}" srcId="{47257740-EF3C-412E-A29F-11247DAC9E02}" destId="{999881D8-C9D6-4442-BC03-940AED449767}" srcOrd="1" destOrd="0" parTransId="{2D5056CC-BF5B-476B-A78A-51D8AFF17282}" sibTransId="{EF9304F8-DD9A-4672-A595-92641D7F747D}"/>
    <dgm:cxn modelId="{9ADB5F82-00AA-4EB0-AEC8-BA15CA658EBB}" type="presOf" srcId="{999881D8-C9D6-4442-BC03-940AED449767}" destId="{8D9D0848-A19D-434C-BB47-75B123DBEA0B}" srcOrd="0" destOrd="0" presId="urn:microsoft.com/office/officeart/2018/2/layout/IconVerticalSolidList"/>
    <dgm:cxn modelId="{449012A5-9F02-4B88-B605-A10BB4873FD5}" srcId="{47257740-EF3C-412E-A29F-11247DAC9E02}" destId="{ADFB519E-AF3E-4C14-A5A2-F08F6BD57777}" srcOrd="3" destOrd="0" parTransId="{6D3A7F4D-3AB0-43BF-B6D3-8A7144E5A9B4}" sibTransId="{40109535-2A8A-4152-822E-68D9B600753B}"/>
    <dgm:cxn modelId="{1B04D6C0-1D48-4EFA-9361-BAC1B521982F}" type="presOf" srcId="{47257740-EF3C-412E-A29F-11247DAC9E02}" destId="{49D5A98C-3FC2-413B-BACC-124937270BAE}" srcOrd="0" destOrd="0" presId="urn:microsoft.com/office/officeart/2018/2/layout/IconVerticalSolidList"/>
    <dgm:cxn modelId="{646333C1-4511-423B-85CD-422A5B055DB0}" type="presOf" srcId="{733A8DB6-B78E-484F-88C7-3A8F31254BB0}" destId="{89BAEB24-042B-4374-898F-92EDBBC3EFCD}" srcOrd="0" destOrd="0" presId="urn:microsoft.com/office/officeart/2018/2/layout/IconVerticalSolidList"/>
    <dgm:cxn modelId="{055DA1CB-5444-4B45-AD72-A8DDECFD3E29}" type="presOf" srcId="{B1AF23A0-1B0B-4916-BCD7-7C23C0F365A0}" destId="{076E48A4-A0E7-4778-AFE5-7524EA01A23F}" srcOrd="0" destOrd="0" presId="urn:microsoft.com/office/officeart/2018/2/layout/IconVerticalSolidList"/>
    <dgm:cxn modelId="{3FC8A243-4CE4-420A-BB71-32336C222161}" type="presParOf" srcId="{49D5A98C-3FC2-413B-BACC-124937270BAE}" destId="{78296696-735D-4814-A0E8-76475E39D23E}" srcOrd="0" destOrd="0" presId="urn:microsoft.com/office/officeart/2018/2/layout/IconVerticalSolidList"/>
    <dgm:cxn modelId="{D131DAAF-82F4-4122-A08D-033480AE7130}" type="presParOf" srcId="{78296696-735D-4814-A0E8-76475E39D23E}" destId="{28996706-4332-4D45-B184-96A310A9E217}" srcOrd="0" destOrd="0" presId="urn:microsoft.com/office/officeart/2018/2/layout/IconVerticalSolidList"/>
    <dgm:cxn modelId="{5C6DFDAF-B178-4CA7-8284-AF1C2977485D}" type="presParOf" srcId="{78296696-735D-4814-A0E8-76475E39D23E}" destId="{1FCBD101-DCFB-4A66-9D68-0DEAB4F122BB}" srcOrd="1" destOrd="0" presId="urn:microsoft.com/office/officeart/2018/2/layout/IconVerticalSolidList"/>
    <dgm:cxn modelId="{EB444BF4-CA1C-4DE6-AA6B-D35E567ACEFA}" type="presParOf" srcId="{78296696-735D-4814-A0E8-76475E39D23E}" destId="{F8C7384A-218C-46B2-930F-E0BFEBD14550}" srcOrd="2" destOrd="0" presId="urn:microsoft.com/office/officeart/2018/2/layout/IconVerticalSolidList"/>
    <dgm:cxn modelId="{4C110EB9-C6C2-4A01-B463-7C06F5F2B088}" type="presParOf" srcId="{78296696-735D-4814-A0E8-76475E39D23E}" destId="{89BAEB24-042B-4374-898F-92EDBBC3EFCD}" srcOrd="3" destOrd="0" presId="urn:microsoft.com/office/officeart/2018/2/layout/IconVerticalSolidList"/>
    <dgm:cxn modelId="{564632BB-36EF-4CCC-A875-8CC6EB9004F1}" type="presParOf" srcId="{49D5A98C-3FC2-413B-BACC-124937270BAE}" destId="{F46AC88B-4B90-452C-A369-C2741C2CF588}" srcOrd="1" destOrd="0" presId="urn:microsoft.com/office/officeart/2018/2/layout/IconVerticalSolidList"/>
    <dgm:cxn modelId="{6A58C07F-73D4-4A0C-8467-53F6EAB3D6FA}" type="presParOf" srcId="{49D5A98C-3FC2-413B-BACC-124937270BAE}" destId="{ADD5DF89-1CAF-4DDF-8EEC-723446DF3463}" srcOrd="2" destOrd="0" presId="urn:microsoft.com/office/officeart/2018/2/layout/IconVerticalSolidList"/>
    <dgm:cxn modelId="{639DCFA8-7E83-431E-8D30-650397FB7570}" type="presParOf" srcId="{ADD5DF89-1CAF-4DDF-8EEC-723446DF3463}" destId="{2DA0136A-6869-4179-AF68-72F49C8B5C31}" srcOrd="0" destOrd="0" presId="urn:microsoft.com/office/officeart/2018/2/layout/IconVerticalSolidList"/>
    <dgm:cxn modelId="{6A3A100C-7AEF-4D80-84F2-12FAA4E4E5A4}" type="presParOf" srcId="{ADD5DF89-1CAF-4DDF-8EEC-723446DF3463}" destId="{6B33F97A-0F58-4154-878C-E8B1F70FA4E2}" srcOrd="1" destOrd="0" presId="urn:microsoft.com/office/officeart/2018/2/layout/IconVerticalSolidList"/>
    <dgm:cxn modelId="{42FC47D7-DE96-4929-93EC-9B7DCA638E83}" type="presParOf" srcId="{ADD5DF89-1CAF-4DDF-8EEC-723446DF3463}" destId="{C2E4F824-4E0D-4270-BAAC-9D951D132AA6}" srcOrd="2" destOrd="0" presId="urn:microsoft.com/office/officeart/2018/2/layout/IconVerticalSolidList"/>
    <dgm:cxn modelId="{D0BFFBC8-8373-4A25-91F2-329F40413CF2}" type="presParOf" srcId="{ADD5DF89-1CAF-4DDF-8EEC-723446DF3463}" destId="{8D9D0848-A19D-434C-BB47-75B123DBEA0B}" srcOrd="3" destOrd="0" presId="urn:microsoft.com/office/officeart/2018/2/layout/IconVerticalSolidList"/>
    <dgm:cxn modelId="{B0834503-0EB9-4C90-B7BE-059881530B98}" type="presParOf" srcId="{49D5A98C-3FC2-413B-BACC-124937270BAE}" destId="{3389209D-7E96-48E4-A049-F76D04D5EDDA}" srcOrd="3" destOrd="0" presId="urn:microsoft.com/office/officeart/2018/2/layout/IconVerticalSolidList"/>
    <dgm:cxn modelId="{B8714FED-4938-4F2D-A6CA-C2172B288AC2}" type="presParOf" srcId="{49D5A98C-3FC2-413B-BACC-124937270BAE}" destId="{3090FB86-6037-4AA6-BA17-094831D1C2D4}" srcOrd="4" destOrd="0" presId="urn:microsoft.com/office/officeart/2018/2/layout/IconVerticalSolidList"/>
    <dgm:cxn modelId="{5D4D4092-0470-472F-AD76-652E68F38FBA}" type="presParOf" srcId="{3090FB86-6037-4AA6-BA17-094831D1C2D4}" destId="{9F69CB42-32BE-4D96-A31B-CD8D521FBD2A}" srcOrd="0" destOrd="0" presId="urn:microsoft.com/office/officeart/2018/2/layout/IconVerticalSolidList"/>
    <dgm:cxn modelId="{BA4BF950-BAE6-401E-AA4E-E366D2816FD2}" type="presParOf" srcId="{3090FB86-6037-4AA6-BA17-094831D1C2D4}" destId="{115C2295-A3AA-4754-B31B-E815566A8FED}" srcOrd="1" destOrd="0" presId="urn:microsoft.com/office/officeart/2018/2/layout/IconVerticalSolidList"/>
    <dgm:cxn modelId="{E3429D08-FD6A-4AC0-A66F-2748348059BE}" type="presParOf" srcId="{3090FB86-6037-4AA6-BA17-094831D1C2D4}" destId="{ADC55917-C36C-420D-9F04-214FD0518396}" srcOrd="2" destOrd="0" presId="urn:microsoft.com/office/officeart/2018/2/layout/IconVerticalSolidList"/>
    <dgm:cxn modelId="{924D4204-3237-41E3-A1F8-9E7E74CC0763}" type="presParOf" srcId="{3090FB86-6037-4AA6-BA17-094831D1C2D4}" destId="{076E48A4-A0E7-4778-AFE5-7524EA01A23F}" srcOrd="3" destOrd="0" presId="urn:microsoft.com/office/officeart/2018/2/layout/IconVerticalSolidList"/>
    <dgm:cxn modelId="{8F28A0F9-B791-4296-96A2-278B8A78AD9A}" type="presParOf" srcId="{49D5A98C-3FC2-413B-BACC-124937270BAE}" destId="{38F977C2-1F05-4945-A191-9975639CEE6A}" srcOrd="5" destOrd="0" presId="urn:microsoft.com/office/officeart/2018/2/layout/IconVerticalSolidList"/>
    <dgm:cxn modelId="{82460E60-B127-4911-84CB-BEA366EF08A8}" type="presParOf" srcId="{49D5A98C-3FC2-413B-BACC-124937270BAE}" destId="{710A7BDF-DEE1-456B-B268-693161F465B5}" srcOrd="6" destOrd="0" presId="urn:microsoft.com/office/officeart/2018/2/layout/IconVerticalSolidList"/>
    <dgm:cxn modelId="{1083341A-75C5-460C-92A3-DB9798BF3343}" type="presParOf" srcId="{710A7BDF-DEE1-456B-B268-693161F465B5}" destId="{8809F013-C57C-44E6-B3F2-737C47694139}" srcOrd="0" destOrd="0" presId="urn:microsoft.com/office/officeart/2018/2/layout/IconVerticalSolidList"/>
    <dgm:cxn modelId="{6258FE23-CEA6-44E3-86EE-E84F35F8D44A}" type="presParOf" srcId="{710A7BDF-DEE1-456B-B268-693161F465B5}" destId="{63F0FE1C-6091-430A-B352-5B8A6DDE6038}" srcOrd="1" destOrd="0" presId="urn:microsoft.com/office/officeart/2018/2/layout/IconVerticalSolidList"/>
    <dgm:cxn modelId="{B31C8E38-8434-4894-97A9-AE3E0531D3AF}" type="presParOf" srcId="{710A7BDF-DEE1-456B-B268-693161F465B5}" destId="{D1041082-5366-4F73-90CD-2A032CC67D87}" srcOrd="2" destOrd="0" presId="urn:microsoft.com/office/officeart/2018/2/layout/IconVerticalSolidList"/>
    <dgm:cxn modelId="{79406355-431C-4C64-AD70-0E70D9ED7E41}" type="presParOf" srcId="{710A7BDF-DEE1-456B-B268-693161F465B5}" destId="{1E559773-C73C-4C15-BD71-FD5909DCE6A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BE9106-8053-40EA-AB4C-435759C9898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8AF3D02-6DFA-48A1-AE5B-016A272B684F}">
      <dgm:prSet/>
      <dgm:spPr/>
      <dgm:t>
        <a:bodyPr/>
        <a:lstStyle/>
        <a:p>
          <a:r>
            <a:rPr lang="en-US"/>
            <a:t>Programming Language: Python</a:t>
          </a:r>
        </a:p>
      </dgm:t>
    </dgm:pt>
    <dgm:pt modelId="{803EE7A4-B87F-4388-AD76-4674E9FE8E92}" type="parTrans" cxnId="{DDE42A1E-D610-42D4-A3F7-459E055BD7E2}">
      <dgm:prSet/>
      <dgm:spPr/>
      <dgm:t>
        <a:bodyPr/>
        <a:lstStyle/>
        <a:p>
          <a:endParaRPr lang="en-US"/>
        </a:p>
      </dgm:t>
    </dgm:pt>
    <dgm:pt modelId="{E98AF0D6-6B39-478D-8B8B-6346748DA352}" type="sibTrans" cxnId="{DDE42A1E-D610-42D4-A3F7-459E055BD7E2}">
      <dgm:prSet/>
      <dgm:spPr/>
      <dgm:t>
        <a:bodyPr/>
        <a:lstStyle/>
        <a:p>
          <a:endParaRPr lang="en-US"/>
        </a:p>
      </dgm:t>
    </dgm:pt>
    <dgm:pt modelId="{D30720A8-E3A0-456D-8B84-7BDFF9BF4934}">
      <dgm:prSet/>
      <dgm:spPr/>
      <dgm:t>
        <a:bodyPr/>
        <a:lstStyle/>
        <a:p>
          <a:r>
            <a:rPr lang="en-US" dirty="0"/>
            <a:t>Libraries Used: </a:t>
          </a:r>
          <a:r>
            <a:rPr lang="en-US" dirty="0" err="1"/>
            <a:t>DehazeNet</a:t>
          </a:r>
          <a:r>
            <a:rPr lang="en-US" dirty="0"/>
            <a:t> (</a:t>
          </a:r>
          <a:r>
            <a:rPr lang="en-US" dirty="0" err="1"/>
            <a:t>realtime</a:t>
          </a:r>
          <a:r>
            <a:rPr lang="en-US" dirty="0"/>
            <a:t> model)</a:t>
          </a:r>
        </a:p>
      </dgm:t>
    </dgm:pt>
    <dgm:pt modelId="{BABACCC6-1A48-4DE0-9AB3-63F4FCBBA18A}" type="parTrans" cxnId="{AB9D1CBD-C5C7-4C32-9859-990C3145EFE6}">
      <dgm:prSet/>
      <dgm:spPr/>
      <dgm:t>
        <a:bodyPr/>
        <a:lstStyle/>
        <a:p>
          <a:endParaRPr lang="en-US"/>
        </a:p>
      </dgm:t>
    </dgm:pt>
    <dgm:pt modelId="{82817823-4A01-4227-8E9F-E97B47684A56}" type="sibTrans" cxnId="{AB9D1CBD-C5C7-4C32-9859-990C3145EFE6}">
      <dgm:prSet/>
      <dgm:spPr/>
      <dgm:t>
        <a:bodyPr/>
        <a:lstStyle/>
        <a:p>
          <a:endParaRPr lang="en-US"/>
        </a:p>
      </dgm:t>
    </dgm:pt>
    <dgm:pt modelId="{1A2B09A8-0088-47E9-901C-AF5F8E618089}">
      <dgm:prSet/>
      <dgm:spPr/>
      <dgm:t>
        <a:bodyPr/>
        <a:lstStyle/>
        <a:p>
          <a:r>
            <a:rPr lang="en-US"/>
            <a:t>OpenCV (cv2) – image processing</a:t>
          </a:r>
        </a:p>
      </dgm:t>
    </dgm:pt>
    <dgm:pt modelId="{8242277D-6C13-4FB5-B756-4ABB496EB6F3}" type="parTrans" cxnId="{FD589D5A-1185-4662-9F49-82048BC45470}">
      <dgm:prSet/>
      <dgm:spPr/>
      <dgm:t>
        <a:bodyPr/>
        <a:lstStyle/>
        <a:p>
          <a:endParaRPr lang="en-US"/>
        </a:p>
      </dgm:t>
    </dgm:pt>
    <dgm:pt modelId="{BC6EF4F3-A4D2-41B8-A40C-320ACFF687BE}" type="sibTrans" cxnId="{FD589D5A-1185-4662-9F49-82048BC45470}">
      <dgm:prSet/>
      <dgm:spPr/>
      <dgm:t>
        <a:bodyPr/>
        <a:lstStyle/>
        <a:p>
          <a:endParaRPr lang="en-US"/>
        </a:p>
      </dgm:t>
    </dgm:pt>
    <dgm:pt modelId="{D91293DF-C308-4D5E-A475-49BB868EFAE6}">
      <dgm:prSet/>
      <dgm:spPr/>
      <dgm:t>
        <a:bodyPr/>
        <a:lstStyle/>
        <a:p>
          <a:r>
            <a:rPr lang="en-US" dirty="0"/>
            <a:t>TensorFlow &amp; </a:t>
          </a:r>
          <a:r>
            <a:rPr lang="en-US" dirty="0" err="1"/>
            <a:t>PyTorch</a:t>
          </a:r>
          <a:r>
            <a:rPr lang="en-US" dirty="0"/>
            <a:t> – CNN model building</a:t>
          </a:r>
        </a:p>
      </dgm:t>
    </dgm:pt>
    <dgm:pt modelId="{ADA6E335-4F18-412C-A41D-C1609A2870DC}" type="parTrans" cxnId="{154C82CB-02BF-42E6-B0C0-DDDDCC0566A9}">
      <dgm:prSet/>
      <dgm:spPr/>
      <dgm:t>
        <a:bodyPr/>
        <a:lstStyle/>
        <a:p>
          <a:endParaRPr lang="en-US"/>
        </a:p>
      </dgm:t>
    </dgm:pt>
    <dgm:pt modelId="{B4E9E989-E41E-4F92-A3CE-2E71B883FDD6}" type="sibTrans" cxnId="{154C82CB-02BF-42E6-B0C0-DDDDCC0566A9}">
      <dgm:prSet/>
      <dgm:spPr/>
      <dgm:t>
        <a:bodyPr/>
        <a:lstStyle/>
        <a:p>
          <a:endParaRPr lang="en-US"/>
        </a:p>
      </dgm:t>
    </dgm:pt>
    <dgm:pt modelId="{A1BACDC0-1982-4038-A1A4-70DD4A8BB59E}">
      <dgm:prSet/>
      <dgm:spPr/>
      <dgm:t>
        <a:bodyPr/>
        <a:lstStyle/>
        <a:p>
          <a:r>
            <a:rPr lang="en-US"/>
            <a:t>Pillow – image manipulation</a:t>
          </a:r>
        </a:p>
      </dgm:t>
    </dgm:pt>
    <dgm:pt modelId="{524AA3EC-2C2B-4E2C-AF26-A81ABE954658}" type="parTrans" cxnId="{1518AC4C-1B13-4214-BC03-DBB9108AB379}">
      <dgm:prSet/>
      <dgm:spPr/>
      <dgm:t>
        <a:bodyPr/>
        <a:lstStyle/>
        <a:p>
          <a:endParaRPr lang="en-US"/>
        </a:p>
      </dgm:t>
    </dgm:pt>
    <dgm:pt modelId="{872E6F6A-4588-4CE2-8C4A-B007AADC9E77}" type="sibTrans" cxnId="{1518AC4C-1B13-4214-BC03-DBB9108AB379}">
      <dgm:prSet/>
      <dgm:spPr/>
      <dgm:t>
        <a:bodyPr/>
        <a:lstStyle/>
        <a:p>
          <a:endParaRPr lang="en-US"/>
        </a:p>
      </dgm:t>
    </dgm:pt>
    <dgm:pt modelId="{FD542032-5817-4AEF-A668-D7173C00C035}">
      <dgm:prSet/>
      <dgm:spPr/>
      <dgm:t>
        <a:bodyPr/>
        <a:lstStyle/>
        <a:p>
          <a:r>
            <a:rPr lang="en-US"/>
            <a:t>Architecture: Multi-layer CNN</a:t>
          </a:r>
        </a:p>
      </dgm:t>
    </dgm:pt>
    <dgm:pt modelId="{D2845B2A-3928-46F4-8AAA-092F9EB28A9A}" type="parTrans" cxnId="{EE06406A-B9AC-4763-B578-A4EBC48CB76D}">
      <dgm:prSet/>
      <dgm:spPr/>
      <dgm:t>
        <a:bodyPr/>
        <a:lstStyle/>
        <a:p>
          <a:endParaRPr lang="en-US"/>
        </a:p>
      </dgm:t>
    </dgm:pt>
    <dgm:pt modelId="{D98D26B8-0730-4D99-8BE8-B571291BB62B}" type="sibTrans" cxnId="{EE06406A-B9AC-4763-B578-A4EBC48CB76D}">
      <dgm:prSet/>
      <dgm:spPr/>
      <dgm:t>
        <a:bodyPr/>
        <a:lstStyle/>
        <a:p>
          <a:endParaRPr lang="en-US"/>
        </a:p>
      </dgm:t>
    </dgm:pt>
    <dgm:pt modelId="{A27D39FE-E45E-44D5-B88C-3BD519BADF2E}">
      <dgm:prSet/>
      <dgm:spPr/>
      <dgm:t>
        <a:bodyPr/>
        <a:lstStyle/>
        <a:p>
          <a:r>
            <a:rPr lang="en-US"/>
            <a:t>Hardware Input: CCTV camera</a:t>
          </a:r>
        </a:p>
      </dgm:t>
    </dgm:pt>
    <dgm:pt modelId="{8239E767-DE6F-4F85-B3C8-E86D0431792C}" type="parTrans" cxnId="{00D5BFA9-1F6A-4B8A-BD93-214681358C80}">
      <dgm:prSet/>
      <dgm:spPr/>
      <dgm:t>
        <a:bodyPr/>
        <a:lstStyle/>
        <a:p>
          <a:endParaRPr lang="en-US"/>
        </a:p>
      </dgm:t>
    </dgm:pt>
    <dgm:pt modelId="{E107256F-F309-4CEB-8720-8C03CFF130B9}" type="sibTrans" cxnId="{00D5BFA9-1F6A-4B8A-BD93-214681358C80}">
      <dgm:prSet/>
      <dgm:spPr/>
      <dgm:t>
        <a:bodyPr/>
        <a:lstStyle/>
        <a:p>
          <a:endParaRPr lang="en-US"/>
        </a:p>
      </dgm:t>
    </dgm:pt>
    <dgm:pt modelId="{95C6C0A4-7708-724F-807A-337D188F0AC1}" type="pres">
      <dgm:prSet presAssocID="{19BE9106-8053-40EA-AB4C-435759C98989}" presName="linear" presStyleCnt="0">
        <dgm:presLayoutVars>
          <dgm:animLvl val="lvl"/>
          <dgm:resizeHandles val="exact"/>
        </dgm:presLayoutVars>
      </dgm:prSet>
      <dgm:spPr/>
    </dgm:pt>
    <dgm:pt modelId="{DC2B2A41-3D63-864B-9707-B4090DDCB4B2}" type="pres">
      <dgm:prSet presAssocID="{68AF3D02-6DFA-48A1-AE5B-016A272B684F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16DB5A8A-2B7D-0740-9026-17B2C9FF7ADD}" type="pres">
      <dgm:prSet presAssocID="{E98AF0D6-6B39-478D-8B8B-6346748DA352}" presName="spacer" presStyleCnt="0"/>
      <dgm:spPr/>
    </dgm:pt>
    <dgm:pt modelId="{135DE8E9-4209-2241-8234-2246692B6F6F}" type="pres">
      <dgm:prSet presAssocID="{D30720A8-E3A0-456D-8B84-7BDFF9BF4934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FDA9E248-1D77-0246-BBDD-B25FFC532AFA}" type="pres">
      <dgm:prSet presAssocID="{82817823-4A01-4227-8E9F-E97B47684A56}" presName="spacer" presStyleCnt="0"/>
      <dgm:spPr/>
    </dgm:pt>
    <dgm:pt modelId="{587142DF-8F3D-5649-B6EB-B92AF8B46910}" type="pres">
      <dgm:prSet presAssocID="{1A2B09A8-0088-47E9-901C-AF5F8E618089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5E426FB0-3B92-DC44-AA22-B00B0C070FA0}" type="pres">
      <dgm:prSet presAssocID="{BC6EF4F3-A4D2-41B8-A40C-320ACFF687BE}" presName="spacer" presStyleCnt="0"/>
      <dgm:spPr/>
    </dgm:pt>
    <dgm:pt modelId="{4E36701E-4B97-5A43-90A5-C9A34335C43F}" type="pres">
      <dgm:prSet presAssocID="{D91293DF-C308-4D5E-A475-49BB868EFAE6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1154C578-A97D-254B-B7C9-CDCEFDCAC5D8}" type="pres">
      <dgm:prSet presAssocID="{B4E9E989-E41E-4F92-A3CE-2E71B883FDD6}" presName="spacer" presStyleCnt="0"/>
      <dgm:spPr/>
    </dgm:pt>
    <dgm:pt modelId="{BFA6C93E-7EC5-6F41-B682-6FFD33311196}" type="pres">
      <dgm:prSet presAssocID="{A1BACDC0-1982-4038-A1A4-70DD4A8BB59E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C27526D8-0A43-A546-A72C-53196DCA79DA}" type="pres">
      <dgm:prSet presAssocID="{872E6F6A-4588-4CE2-8C4A-B007AADC9E77}" presName="spacer" presStyleCnt="0"/>
      <dgm:spPr/>
    </dgm:pt>
    <dgm:pt modelId="{7A0D3E21-AB88-5D49-A62B-FE2A0CDB8897}" type="pres">
      <dgm:prSet presAssocID="{FD542032-5817-4AEF-A668-D7173C00C035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F8F4B18C-C424-4A46-8AF9-A4C85C974957}" type="pres">
      <dgm:prSet presAssocID="{D98D26B8-0730-4D99-8BE8-B571291BB62B}" presName="spacer" presStyleCnt="0"/>
      <dgm:spPr/>
    </dgm:pt>
    <dgm:pt modelId="{3C0922AC-377F-8044-B8E8-ECD2B2D47FE7}" type="pres">
      <dgm:prSet presAssocID="{A27D39FE-E45E-44D5-B88C-3BD519BADF2E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08A71A03-9A7C-684F-AE4F-277606B99A1F}" type="presOf" srcId="{A27D39FE-E45E-44D5-B88C-3BD519BADF2E}" destId="{3C0922AC-377F-8044-B8E8-ECD2B2D47FE7}" srcOrd="0" destOrd="0" presId="urn:microsoft.com/office/officeart/2005/8/layout/vList2"/>
    <dgm:cxn modelId="{D2AA0818-65E1-C64A-8E8D-35908C1DF625}" type="presOf" srcId="{68AF3D02-6DFA-48A1-AE5B-016A272B684F}" destId="{DC2B2A41-3D63-864B-9707-B4090DDCB4B2}" srcOrd="0" destOrd="0" presId="urn:microsoft.com/office/officeart/2005/8/layout/vList2"/>
    <dgm:cxn modelId="{DDE42A1E-D610-42D4-A3F7-459E055BD7E2}" srcId="{19BE9106-8053-40EA-AB4C-435759C98989}" destId="{68AF3D02-6DFA-48A1-AE5B-016A272B684F}" srcOrd="0" destOrd="0" parTransId="{803EE7A4-B87F-4388-AD76-4674E9FE8E92}" sibTransId="{E98AF0D6-6B39-478D-8B8B-6346748DA352}"/>
    <dgm:cxn modelId="{9367F62B-230A-4847-9931-012ADCBD8BD1}" type="presOf" srcId="{A1BACDC0-1982-4038-A1A4-70DD4A8BB59E}" destId="{BFA6C93E-7EC5-6F41-B682-6FFD33311196}" srcOrd="0" destOrd="0" presId="urn:microsoft.com/office/officeart/2005/8/layout/vList2"/>
    <dgm:cxn modelId="{1518AC4C-1B13-4214-BC03-DBB9108AB379}" srcId="{19BE9106-8053-40EA-AB4C-435759C98989}" destId="{A1BACDC0-1982-4038-A1A4-70DD4A8BB59E}" srcOrd="4" destOrd="0" parTransId="{524AA3EC-2C2B-4E2C-AF26-A81ABE954658}" sibTransId="{872E6F6A-4588-4CE2-8C4A-B007AADC9E77}"/>
    <dgm:cxn modelId="{FD589D5A-1185-4662-9F49-82048BC45470}" srcId="{19BE9106-8053-40EA-AB4C-435759C98989}" destId="{1A2B09A8-0088-47E9-901C-AF5F8E618089}" srcOrd="2" destOrd="0" parTransId="{8242277D-6C13-4FB5-B756-4ABB496EB6F3}" sibTransId="{BC6EF4F3-A4D2-41B8-A40C-320ACFF687BE}"/>
    <dgm:cxn modelId="{EE06406A-B9AC-4763-B578-A4EBC48CB76D}" srcId="{19BE9106-8053-40EA-AB4C-435759C98989}" destId="{FD542032-5817-4AEF-A668-D7173C00C035}" srcOrd="5" destOrd="0" parTransId="{D2845B2A-3928-46F4-8AAA-092F9EB28A9A}" sibTransId="{D98D26B8-0730-4D99-8BE8-B571291BB62B}"/>
    <dgm:cxn modelId="{6B8F3694-440C-5145-B691-3E756B708058}" type="presOf" srcId="{19BE9106-8053-40EA-AB4C-435759C98989}" destId="{95C6C0A4-7708-724F-807A-337D188F0AC1}" srcOrd="0" destOrd="0" presId="urn:microsoft.com/office/officeart/2005/8/layout/vList2"/>
    <dgm:cxn modelId="{7778A59E-EBC4-5B4C-A05B-65A835CE65B2}" type="presOf" srcId="{D30720A8-E3A0-456D-8B84-7BDFF9BF4934}" destId="{135DE8E9-4209-2241-8234-2246692B6F6F}" srcOrd="0" destOrd="0" presId="urn:microsoft.com/office/officeart/2005/8/layout/vList2"/>
    <dgm:cxn modelId="{00D5BFA9-1F6A-4B8A-BD93-214681358C80}" srcId="{19BE9106-8053-40EA-AB4C-435759C98989}" destId="{A27D39FE-E45E-44D5-B88C-3BD519BADF2E}" srcOrd="6" destOrd="0" parTransId="{8239E767-DE6F-4F85-B3C8-E86D0431792C}" sibTransId="{E107256F-F309-4CEB-8720-8C03CFF130B9}"/>
    <dgm:cxn modelId="{9A8C1DAE-A76B-124F-B2F8-F2D797AB98FB}" type="presOf" srcId="{1A2B09A8-0088-47E9-901C-AF5F8E618089}" destId="{587142DF-8F3D-5649-B6EB-B92AF8B46910}" srcOrd="0" destOrd="0" presId="urn:microsoft.com/office/officeart/2005/8/layout/vList2"/>
    <dgm:cxn modelId="{AB9D1CBD-C5C7-4C32-9859-990C3145EFE6}" srcId="{19BE9106-8053-40EA-AB4C-435759C98989}" destId="{D30720A8-E3A0-456D-8B84-7BDFF9BF4934}" srcOrd="1" destOrd="0" parTransId="{BABACCC6-1A48-4DE0-9AB3-63F4FCBBA18A}" sibTransId="{82817823-4A01-4227-8E9F-E97B47684A56}"/>
    <dgm:cxn modelId="{9EB9BABE-E728-FB4B-A8B5-A6E7B25DB5A3}" type="presOf" srcId="{FD542032-5817-4AEF-A668-D7173C00C035}" destId="{7A0D3E21-AB88-5D49-A62B-FE2A0CDB8897}" srcOrd="0" destOrd="0" presId="urn:microsoft.com/office/officeart/2005/8/layout/vList2"/>
    <dgm:cxn modelId="{154C82CB-02BF-42E6-B0C0-DDDDCC0566A9}" srcId="{19BE9106-8053-40EA-AB4C-435759C98989}" destId="{D91293DF-C308-4D5E-A475-49BB868EFAE6}" srcOrd="3" destOrd="0" parTransId="{ADA6E335-4F18-412C-A41D-C1609A2870DC}" sibTransId="{B4E9E989-E41E-4F92-A3CE-2E71B883FDD6}"/>
    <dgm:cxn modelId="{7ACF04FA-5228-E64D-BDBF-2D9059F3E304}" type="presOf" srcId="{D91293DF-C308-4D5E-A475-49BB868EFAE6}" destId="{4E36701E-4B97-5A43-90A5-C9A34335C43F}" srcOrd="0" destOrd="0" presId="urn:microsoft.com/office/officeart/2005/8/layout/vList2"/>
    <dgm:cxn modelId="{9E4DED01-6147-3244-AAC3-2A24755C1A6C}" type="presParOf" srcId="{95C6C0A4-7708-724F-807A-337D188F0AC1}" destId="{DC2B2A41-3D63-864B-9707-B4090DDCB4B2}" srcOrd="0" destOrd="0" presId="urn:microsoft.com/office/officeart/2005/8/layout/vList2"/>
    <dgm:cxn modelId="{21809427-481A-1E4B-9E1A-C47145D6E0E8}" type="presParOf" srcId="{95C6C0A4-7708-724F-807A-337D188F0AC1}" destId="{16DB5A8A-2B7D-0740-9026-17B2C9FF7ADD}" srcOrd="1" destOrd="0" presId="urn:microsoft.com/office/officeart/2005/8/layout/vList2"/>
    <dgm:cxn modelId="{04EEF2EC-1DB6-E94E-AF1F-6BE6756533F5}" type="presParOf" srcId="{95C6C0A4-7708-724F-807A-337D188F0AC1}" destId="{135DE8E9-4209-2241-8234-2246692B6F6F}" srcOrd="2" destOrd="0" presId="urn:microsoft.com/office/officeart/2005/8/layout/vList2"/>
    <dgm:cxn modelId="{39B26D1F-06FE-0441-BF34-CD24FF75B3CA}" type="presParOf" srcId="{95C6C0A4-7708-724F-807A-337D188F0AC1}" destId="{FDA9E248-1D77-0246-BBDD-B25FFC532AFA}" srcOrd="3" destOrd="0" presId="urn:microsoft.com/office/officeart/2005/8/layout/vList2"/>
    <dgm:cxn modelId="{07A34155-9C3C-C041-983D-DDE851F60F73}" type="presParOf" srcId="{95C6C0A4-7708-724F-807A-337D188F0AC1}" destId="{587142DF-8F3D-5649-B6EB-B92AF8B46910}" srcOrd="4" destOrd="0" presId="urn:microsoft.com/office/officeart/2005/8/layout/vList2"/>
    <dgm:cxn modelId="{D4C557CC-9913-584C-801E-91C5E09779E7}" type="presParOf" srcId="{95C6C0A4-7708-724F-807A-337D188F0AC1}" destId="{5E426FB0-3B92-DC44-AA22-B00B0C070FA0}" srcOrd="5" destOrd="0" presId="urn:microsoft.com/office/officeart/2005/8/layout/vList2"/>
    <dgm:cxn modelId="{D56DE27F-EE4F-7E44-84C3-76750B96ACA6}" type="presParOf" srcId="{95C6C0A4-7708-724F-807A-337D188F0AC1}" destId="{4E36701E-4B97-5A43-90A5-C9A34335C43F}" srcOrd="6" destOrd="0" presId="urn:microsoft.com/office/officeart/2005/8/layout/vList2"/>
    <dgm:cxn modelId="{3CE757E1-86A7-1E45-A8B2-896653DE288D}" type="presParOf" srcId="{95C6C0A4-7708-724F-807A-337D188F0AC1}" destId="{1154C578-A97D-254B-B7C9-CDCEFDCAC5D8}" srcOrd="7" destOrd="0" presId="urn:microsoft.com/office/officeart/2005/8/layout/vList2"/>
    <dgm:cxn modelId="{9DD7968C-6F13-F04C-A37C-D30F6C49229B}" type="presParOf" srcId="{95C6C0A4-7708-724F-807A-337D188F0AC1}" destId="{BFA6C93E-7EC5-6F41-B682-6FFD33311196}" srcOrd="8" destOrd="0" presId="urn:microsoft.com/office/officeart/2005/8/layout/vList2"/>
    <dgm:cxn modelId="{0539922E-E35F-C448-8877-92DAB5158796}" type="presParOf" srcId="{95C6C0A4-7708-724F-807A-337D188F0AC1}" destId="{C27526D8-0A43-A546-A72C-53196DCA79DA}" srcOrd="9" destOrd="0" presId="urn:microsoft.com/office/officeart/2005/8/layout/vList2"/>
    <dgm:cxn modelId="{2CAB9BC6-B673-E14E-A523-BB35AAB4BF09}" type="presParOf" srcId="{95C6C0A4-7708-724F-807A-337D188F0AC1}" destId="{7A0D3E21-AB88-5D49-A62B-FE2A0CDB8897}" srcOrd="10" destOrd="0" presId="urn:microsoft.com/office/officeart/2005/8/layout/vList2"/>
    <dgm:cxn modelId="{D88BA60E-F9F5-864E-86FC-591BE2F50316}" type="presParOf" srcId="{95C6C0A4-7708-724F-807A-337D188F0AC1}" destId="{F8F4B18C-C424-4A46-8AF9-A4C85C974957}" srcOrd="11" destOrd="0" presId="urn:microsoft.com/office/officeart/2005/8/layout/vList2"/>
    <dgm:cxn modelId="{06519169-41CC-0C48-BC31-D9AB237DD437}" type="presParOf" srcId="{95C6C0A4-7708-724F-807A-337D188F0AC1}" destId="{3C0922AC-377F-8044-B8E8-ECD2B2D47FE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DD66F2-9A85-433D-82B4-1C56A0760BA3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645FFA1-8D95-4AD9-93CC-79F360FDD701}">
      <dgm:prSet/>
      <dgm:spPr/>
      <dgm:t>
        <a:bodyPr/>
        <a:lstStyle/>
        <a:p>
          <a:r>
            <a:rPr lang="en-US"/>
            <a:t>Step 1: Capture image from CCTV.</a:t>
          </a:r>
        </a:p>
      </dgm:t>
    </dgm:pt>
    <dgm:pt modelId="{239288F1-9280-45EA-A7AC-6BD747191791}" type="parTrans" cxnId="{65670B6F-AE89-4692-A31B-7D6C2D38CADD}">
      <dgm:prSet/>
      <dgm:spPr/>
      <dgm:t>
        <a:bodyPr/>
        <a:lstStyle/>
        <a:p>
          <a:endParaRPr lang="en-US"/>
        </a:p>
      </dgm:t>
    </dgm:pt>
    <dgm:pt modelId="{18A201D2-4C5E-4E7A-8A04-C9392573DD37}" type="sibTrans" cxnId="{65670B6F-AE89-4692-A31B-7D6C2D38CADD}">
      <dgm:prSet/>
      <dgm:spPr/>
      <dgm:t>
        <a:bodyPr/>
        <a:lstStyle/>
        <a:p>
          <a:endParaRPr lang="en-US"/>
        </a:p>
      </dgm:t>
    </dgm:pt>
    <dgm:pt modelId="{1AF05A2F-4B65-4597-8E96-D2B287A7B0DA}">
      <dgm:prSet/>
      <dgm:spPr/>
      <dgm:t>
        <a:bodyPr/>
        <a:lstStyle/>
        <a:p>
          <a:r>
            <a:rPr lang="en-US"/>
            <a:t>Step 2: Apply dark channel prior and estimate atmospheric light.</a:t>
          </a:r>
        </a:p>
      </dgm:t>
    </dgm:pt>
    <dgm:pt modelId="{F659F47F-B9A0-406B-BD4F-98A3A5224CCA}" type="parTrans" cxnId="{EA7504AE-5366-4AC1-B655-6D958F47427F}">
      <dgm:prSet/>
      <dgm:spPr/>
      <dgm:t>
        <a:bodyPr/>
        <a:lstStyle/>
        <a:p>
          <a:endParaRPr lang="en-US"/>
        </a:p>
      </dgm:t>
    </dgm:pt>
    <dgm:pt modelId="{900BC7A5-5F48-4286-B03E-BE0DD7A4AB9B}" type="sibTrans" cxnId="{EA7504AE-5366-4AC1-B655-6D958F47427F}">
      <dgm:prSet/>
      <dgm:spPr/>
      <dgm:t>
        <a:bodyPr/>
        <a:lstStyle/>
        <a:p>
          <a:endParaRPr lang="en-US"/>
        </a:p>
      </dgm:t>
    </dgm:pt>
    <dgm:pt modelId="{D89805D4-F629-4253-835C-C8A3CF9FE619}">
      <dgm:prSet/>
      <dgm:spPr/>
      <dgm:t>
        <a:bodyPr/>
        <a:lstStyle/>
        <a:p>
          <a:r>
            <a:rPr lang="en-US"/>
            <a:t>Step 3: Refine image using guided filtering.</a:t>
          </a:r>
        </a:p>
      </dgm:t>
    </dgm:pt>
    <dgm:pt modelId="{FCD4E758-060E-43A9-A2FE-AEC1A65B87A3}" type="parTrans" cxnId="{76F465E0-E2A4-43C4-AFB4-E3A6EF553359}">
      <dgm:prSet/>
      <dgm:spPr/>
      <dgm:t>
        <a:bodyPr/>
        <a:lstStyle/>
        <a:p>
          <a:endParaRPr lang="en-US"/>
        </a:p>
      </dgm:t>
    </dgm:pt>
    <dgm:pt modelId="{28B3E3C2-94D8-4998-802F-CC91AAC39237}" type="sibTrans" cxnId="{76F465E0-E2A4-43C4-AFB4-E3A6EF553359}">
      <dgm:prSet/>
      <dgm:spPr/>
      <dgm:t>
        <a:bodyPr/>
        <a:lstStyle/>
        <a:p>
          <a:endParaRPr lang="en-US"/>
        </a:p>
      </dgm:t>
    </dgm:pt>
    <dgm:pt modelId="{232EF5BA-0032-4683-A751-058D86C95B18}">
      <dgm:prSet/>
      <dgm:spPr/>
      <dgm:t>
        <a:bodyPr/>
        <a:lstStyle/>
        <a:p>
          <a:r>
            <a:rPr lang="en-US"/>
            <a:t>Step 4: Use CNN model to detect number plate.</a:t>
          </a:r>
        </a:p>
      </dgm:t>
    </dgm:pt>
    <dgm:pt modelId="{EBA1F6C6-C8AB-4E8D-8E47-1FE52F96665D}" type="parTrans" cxnId="{26A82023-3098-4F62-A2E5-46ACC1DC3350}">
      <dgm:prSet/>
      <dgm:spPr/>
      <dgm:t>
        <a:bodyPr/>
        <a:lstStyle/>
        <a:p>
          <a:endParaRPr lang="en-US"/>
        </a:p>
      </dgm:t>
    </dgm:pt>
    <dgm:pt modelId="{634163AD-B807-4273-A5CD-5B227A0B77FF}" type="sibTrans" cxnId="{26A82023-3098-4F62-A2E5-46ACC1DC3350}">
      <dgm:prSet/>
      <dgm:spPr/>
      <dgm:t>
        <a:bodyPr/>
        <a:lstStyle/>
        <a:p>
          <a:endParaRPr lang="en-US"/>
        </a:p>
      </dgm:t>
    </dgm:pt>
    <dgm:pt modelId="{C73AC010-B185-4FF7-AC6C-D02097C8F0A0}">
      <dgm:prSet/>
      <dgm:spPr/>
      <dgm:t>
        <a:bodyPr/>
        <a:lstStyle/>
        <a:p>
          <a:r>
            <a:rPr lang="en-US" dirty="0"/>
            <a:t>Step 5: Does not save clean plate but only displays .</a:t>
          </a:r>
        </a:p>
      </dgm:t>
    </dgm:pt>
    <dgm:pt modelId="{D2C33E7E-8697-45C1-B232-FBEEF7855B80}" type="parTrans" cxnId="{2862AC05-F58C-47EA-AFEB-5C7BBBA85352}">
      <dgm:prSet/>
      <dgm:spPr/>
      <dgm:t>
        <a:bodyPr/>
        <a:lstStyle/>
        <a:p>
          <a:endParaRPr lang="en-US"/>
        </a:p>
      </dgm:t>
    </dgm:pt>
    <dgm:pt modelId="{9714050F-6E5C-4009-8563-4996C1E8ECDB}" type="sibTrans" cxnId="{2862AC05-F58C-47EA-AFEB-5C7BBBA85352}">
      <dgm:prSet/>
      <dgm:spPr/>
      <dgm:t>
        <a:bodyPr/>
        <a:lstStyle/>
        <a:p>
          <a:endParaRPr lang="en-US"/>
        </a:p>
      </dgm:t>
    </dgm:pt>
    <dgm:pt modelId="{925F72AB-4518-2A48-9996-812D76417BEA}" type="pres">
      <dgm:prSet presAssocID="{98DD66F2-9A85-433D-82B4-1C56A0760BA3}" presName="Name0" presStyleCnt="0">
        <dgm:presLayoutVars>
          <dgm:dir/>
          <dgm:resizeHandles val="exact"/>
        </dgm:presLayoutVars>
      </dgm:prSet>
      <dgm:spPr/>
    </dgm:pt>
    <dgm:pt modelId="{DADC0E30-B1A7-5D45-8CBD-78B58E360088}" type="pres">
      <dgm:prSet presAssocID="{0645FFA1-8D95-4AD9-93CC-79F360FDD701}" presName="node" presStyleLbl="node1" presStyleIdx="0" presStyleCnt="5">
        <dgm:presLayoutVars>
          <dgm:bulletEnabled val="1"/>
        </dgm:presLayoutVars>
      </dgm:prSet>
      <dgm:spPr/>
    </dgm:pt>
    <dgm:pt modelId="{1D1A49E8-CCCD-924F-B560-B2A19D284DE1}" type="pres">
      <dgm:prSet presAssocID="{18A201D2-4C5E-4E7A-8A04-C9392573DD37}" presName="sibTrans" presStyleLbl="sibTrans1D1" presStyleIdx="0" presStyleCnt="4"/>
      <dgm:spPr/>
    </dgm:pt>
    <dgm:pt modelId="{7515F4F1-F9E4-3943-A3CD-6210E162BE03}" type="pres">
      <dgm:prSet presAssocID="{18A201D2-4C5E-4E7A-8A04-C9392573DD37}" presName="connectorText" presStyleLbl="sibTrans1D1" presStyleIdx="0" presStyleCnt="4"/>
      <dgm:spPr/>
    </dgm:pt>
    <dgm:pt modelId="{47852629-FB0B-F148-B7A3-68DD8973BB17}" type="pres">
      <dgm:prSet presAssocID="{1AF05A2F-4B65-4597-8E96-D2B287A7B0DA}" presName="node" presStyleLbl="node1" presStyleIdx="1" presStyleCnt="5">
        <dgm:presLayoutVars>
          <dgm:bulletEnabled val="1"/>
        </dgm:presLayoutVars>
      </dgm:prSet>
      <dgm:spPr/>
    </dgm:pt>
    <dgm:pt modelId="{CC0A8ABC-425E-4E4C-81B8-A855F8CEE70B}" type="pres">
      <dgm:prSet presAssocID="{900BC7A5-5F48-4286-B03E-BE0DD7A4AB9B}" presName="sibTrans" presStyleLbl="sibTrans1D1" presStyleIdx="1" presStyleCnt="4"/>
      <dgm:spPr/>
    </dgm:pt>
    <dgm:pt modelId="{908BE9C3-1726-1E44-A7CB-0A8F08490DE5}" type="pres">
      <dgm:prSet presAssocID="{900BC7A5-5F48-4286-B03E-BE0DD7A4AB9B}" presName="connectorText" presStyleLbl="sibTrans1D1" presStyleIdx="1" presStyleCnt="4"/>
      <dgm:spPr/>
    </dgm:pt>
    <dgm:pt modelId="{E2A94810-22BF-E54E-A9C1-AB746C70CB34}" type="pres">
      <dgm:prSet presAssocID="{D89805D4-F629-4253-835C-C8A3CF9FE619}" presName="node" presStyleLbl="node1" presStyleIdx="2" presStyleCnt="5">
        <dgm:presLayoutVars>
          <dgm:bulletEnabled val="1"/>
        </dgm:presLayoutVars>
      </dgm:prSet>
      <dgm:spPr/>
    </dgm:pt>
    <dgm:pt modelId="{94ED7027-082A-2A4C-8160-18FE6E5D6568}" type="pres">
      <dgm:prSet presAssocID="{28B3E3C2-94D8-4998-802F-CC91AAC39237}" presName="sibTrans" presStyleLbl="sibTrans1D1" presStyleIdx="2" presStyleCnt="4"/>
      <dgm:spPr/>
    </dgm:pt>
    <dgm:pt modelId="{061EE90A-905C-C44B-A3DC-157B4B53B77D}" type="pres">
      <dgm:prSet presAssocID="{28B3E3C2-94D8-4998-802F-CC91AAC39237}" presName="connectorText" presStyleLbl="sibTrans1D1" presStyleIdx="2" presStyleCnt="4"/>
      <dgm:spPr/>
    </dgm:pt>
    <dgm:pt modelId="{5C9D08E0-46B4-6646-8403-047C6131249E}" type="pres">
      <dgm:prSet presAssocID="{232EF5BA-0032-4683-A751-058D86C95B18}" presName="node" presStyleLbl="node1" presStyleIdx="3" presStyleCnt="5">
        <dgm:presLayoutVars>
          <dgm:bulletEnabled val="1"/>
        </dgm:presLayoutVars>
      </dgm:prSet>
      <dgm:spPr/>
    </dgm:pt>
    <dgm:pt modelId="{1FB3FAEB-B91A-1C45-B159-8ACB53A6F7C0}" type="pres">
      <dgm:prSet presAssocID="{634163AD-B807-4273-A5CD-5B227A0B77FF}" presName="sibTrans" presStyleLbl="sibTrans1D1" presStyleIdx="3" presStyleCnt="4"/>
      <dgm:spPr/>
    </dgm:pt>
    <dgm:pt modelId="{7656603E-FA30-FD4C-A5F0-693EA471E4D5}" type="pres">
      <dgm:prSet presAssocID="{634163AD-B807-4273-A5CD-5B227A0B77FF}" presName="connectorText" presStyleLbl="sibTrans1D1" presStyleIdx="3" presStyleCnt="4"/>
      <dgm:spPr/>
    </dgm:pt>
    <dgm:pt modelId="{94E2AF37-7F52-C942-9E9C-E9CFEE4E4D8C}" type="pres">
      <dgm:prSet presAssocID="{C73AC010-B185-4FF7-AC6C-D02097C8F0A0}" presName="node" presStyleLbl="node1" presStyleIdx="4" presStyleCnt="5">
        <dgm:presLayoutVars>
          <dgm:bulletEnabled val="1"/>
        </dgm:presLayoutVars>
      </dgm:prSet>
      <dgm:spPr/>
    </dgm:pt>
  </dgm:ptLst>
  <dgm:cxnLst>
    <dgm:cxn modelId="{2862AC05-F58C-47EA-AFEB-5C7BBBA85352}" srcId="{98DD66F2-9A85-433D-82B4-1C56A0760BA3}" destId="{C73AC010-B185-4FF7-AC6C-D02097C8F0A0}" srcOrd="4" destOrd="0" parTransId="{D2C33E7E-8697-45C1-B232-FBEEF7855B80}" sibTransId="{9714050F-6E5C-4009-8563-4996C1E8ECDB}"/>
    <dgm:cxn modelId="{BE420706-DBF3-A442-A189-ED0E15CA066B}" type="presOf" srcId="{18A201D2-4C5E-4E7A-8A04-C9392573DD37}" destId="{7515F4F1-F9E4-3943-A3CD-6210E162BE03}" srcOrd="1" destOrd="0" presId="urn:microsoft.com/office/officeart/2016/7/layout/RepeatingBendingProcessNew"/>
    <dgm:cxn modelId="{26A82023-3098-4F62-A2E5-46ACC1DC3350}" srcId="{98DD66F2-9A85-433D-82B4-1C56A0760BA3}" destId="{232EF5BA-0032-4683-A751-058D86C95B18}" srcOrd="3" destOrd="0" parTransId="{EBA1F6C6-C8AB-4E8D-8E47-1FE52F96665D}" sibTransId="{634163AD-B807-4273-A5CD-5B227A0B77FF}"/>
    <dgm:cxn modelId="{91DC8524-FE1E-9A45-881F-AC43AF7E76F6}" type="presOf" srcId="{D89805D4-F629-4253-835C-C8A3CF9FE619}" destId="{E2A94810-22BF-E54E-A9C1-AB746C70CB34}" srcOrd="0" destOrd="0" presId="urn:microsoft.com/office/officeart/2016/7/layout/RepeatingBendingProcessNew"/>
    <dgm:cxn modelId="{59118D3B-22FD-604E-9E69-BA12701EA294}" type="presOf" srcId="{18A201D2-4C5E-4E7A-8A04-C9392573DD37}" destId="{1D1A49E8-CCCD-924F-B560-B2A19D284DE1}" srcOrd="0" destOrd="0" presId="urn:microsoft.com/office/officeart/2016/7/layout/RepeatingBendingProcessNew"/>
    <dgm:cxn modelId="{83C6C840-6609-0A45-8FAE-74CCBAB0873B}" type="presOf" srcId="{28B3E3C2-94D8-4998-802F-CC91AAC39237}" destId="{94ED7027-082A-2A4C-8160-18FE6E5D6568}" srcOrd="0" destOrd="0" presId="urn:microsoft.com/office/officeart/2016/7/layout/RepeatingBendingProcessNew"/>
    <dgm:cxn modelId="{23A7CA61-3CD1-484F-86D9-682817A78856}" type="presOf" srcId="{98DD66F2-9A85-433D-82B4-1C56A0760BA3}" destId="{925F72AB-4518-2A48-9996-812D76417BEA}" srcOrd="0" destOrd="0" presId="urn:microsoft.com/office/officeart/2016/7/layout/RepeatingBendingProcessNew"/>
    <dgm:cxn modelId="{DF28E96D-9ECB-3042-BB02-A106223E4927}" type="presOf" srcId="{900BC7A5-5F48-4286-B03E-BE0DD7A4AB9B}" destId="{908BE9C3-1726-1E44-A7CB-0A8F08490DE5}" srcOrd="1" destOrd="0" presId="urn:microsoft.com/office/officeart/2016/7/layout/RepeatingBendingProcessNew"/>
    <dgm:cxn modelId="{F20B486E-393B-0B45-867B-DACE2569933D}" type="presOf" srcId="{232EF5BA-0032-4683-A751-058D86C95B18}" destId="{5C9D08E0-46B4-6646-8403-047C6131249E}" srcOrd="0" destOrd="0" presId="urn:microsoft.com/office/officeart/2016/7/layout/RepeatingBendingProcessNew"/>
    <dgm:cxn modelId="{65670B6F-AE89-4692-A31B-7D6C2D38CADD}" srcId="{98DD66F2-9A85-433D-82B4-1C56A0760BA3}" destId="{0645FFA1-8D95-4AD9-93CC-79F360FDD701}" srcOrd="0" destOrd="0" parTransId="{239288F1-9280-45EA-A7AC-6BD747191791}" sibTransId="{18A201D2-4C5E-4E7A-8A04-C9392573DD37}"/>
    <dgm:cxn modelId="{DFF63290-0A36-D548-A0B9-076098571D5F}" type="presOf" srcId="{C73AC010-B185-4FF7-AC6C-D02097C8F0A0}" destId="{94E2AF37-7F52-C942-9E9C-E9CFEE4E4D8C}" srcOrd="0" destOrd="0" presId="urn:microsoft.com/office/officeart/2016/7/layout/RepeatingBendingProcessNew"/>
    <dgm:cxn modelId="{EA7504AE-5366-4AC1-B655-6D958F47427F}" srcId="{98DD66F2-9A85-433D-82B4-1C56A0760BA3}" destId="{1AF05A2F-4B65-4597-8E96-D2B287A7B0DA}" srcOrd="1" destOrd="0" parTransId="{F659F47F-B9A0-406B-BD4F-98A3A5224CCA}" sibTransId="{900BC7A5-5F48-4286-B03E-BE0DD7A4AB9B}"/>
    <dgm:cxn modelId="{85F06BAE-0D23-B04E-A4C0-5F52300E8326}" type="presOf" srcId="{1AF05A2F-4B65-4597-8E96-D2B287A7B0DA}" destId="{47852629-FB0B-F148-B7A3-68DD8973BB17}" srcOrd="0" destOrd="0" presId="urn:microsoft.com/office/officeart/2016/7/layout/RepeatingBendingProcessNew"/>
    <dgm:cxn modelId="{6E2227B0-EB30-8E4B-AE8C-59830A3E4D6F}" type="presOf" srcId="{28B3E3C2-94D8-4998-802F-CC91AAC39237}" destId="{061EE90A-905C-C44B-A3DC-157B4B53B77D}" srcOrd="1" destOrd="0" presId="urn:microsoft.com/office/officeart/2016/7/layout/RepeatingBendingProcessNew"/>
    <dgm:cxn modelId="{47A7A1C2-7AE2-6749-84AA-B4B35E59F850}" type="presOf" srcId="{634163AD-B807-4273-A5CD-5B227A0B77FF}" destId="{7656603E-FA30-FD4C-A5F0-693EA471E4D5}" srcOrd="1" destOrd="0" presId="urn:microsoft.com/office/officeart/2016/7/layout/RepeatingBendingProcessNew"/>
    <dgm:cxn modelId="{B4AB3BD9-0C7B-804B-9455-233B97F577CC}" type="presOf" srcId="{634163AD-B807-4273-A5CD-5B227A0B77FF}" destId="{1FB3FAEB-B91A-1C45-B159-8ACB53A6F7C0}" srcOrd="0" destOrd="0" presId="urn:microsoft.com/office/officeart/2016/7/layout/RepeatingBendingProcessNew"/>
    <dgm:cxn modelId="{76F465E0-E2A4-43C4-AFB4-E3A6EF553359}" srcId="{98DD66F2-9A85-433D-82B4-1C56A0760BA3}" destId="{D89805D4-F629-4253-835C-C8A3CF9FE619}" srcOrd="2" destOrd="0" parTransId="{FCD4E758-060E-43A9-A2FE-AEC1A65B87A3}" sibTransId="{28B3E3C2-94D8-4998-802F-CC91AAC39237}"/>
    <dgm:cxn modelId="{EC70C8E7-4A10-344B-8F03-8D2E17E68DEB}" type="presOf" srcId="{900BC7A5-5F48-4286-B03E-BE0DD7A4AB9B}" destId="{CC0A8ABC-425E-4E4C-81B8-A855F8CEE70B}" srcOrd="0" destOrd="0" presId="urn:microsoft.com/office/officeart/2016/7/layout/RepeatingBendingProcessNew"/>
    <dgm:cxn modelId="{089E25F5-E255-7B43-B068-B7F0BB19F050}" type="presOf" srcId="{0645FFA1-8D95-4AD9-93CC-79F360FDD701}" destId="{DADC0E30-B1A7-5D45-8CBD-78B58E360088}" srcOrd="0" destOrd="0" presId="urn:microsoft.com/office/officeart/2016/7/layout/RepeatingBendingProcessNew"/>
    <dgm:cxn modelId="{DAE80D31-3A8B-3F45-9A64-8520034A7BC6}" type="presParOf" srcId="{925F72AB-4518-2A48-9996-812D76417BEA}" destId="{DADC0E30-B1A7-5D45-8CBD-78B58E360088}" srcOrd="0" destOrd="0" presId="urn:microsoft.com/office/officeart/2016/7/layout/RepeatingBendingProcessNew"/>
    <dgm:cxn modelId="{DDE8C251-6329-A64A-8901-0A712E559C2A}" type="presParOf" srcId="{925F72AB-4518-2A48-9996-812D76417BEA}" destId="{1D1A49E8-CCCD-924F-B560-B2A19D284DE1}" srcOrd="1" destOrd="0" presId="urn:microsoft.com/office/officeart/2016/7/layout/RepeatingBendingProcessNew"/>
    <dgm:cxn modelId="{8F97D0C2-C394-1543-8930-0F4386BD8A54}" type="presParOf" srcId="{1D1A49E8-CCCD-924F-B560-B2A19D284DE1}" destId="{7515F4F1-F9E4-3943-A3CD-6210E162BE03}" srcOrd="0" destOrd="0" presId="urn:microsoft.com/office/officeart/2016/7/layout/RepeatingBendingProcessNew"/>
    <dgm:cxn modelId="{580D70E9-3653-4F4A-B146-129579C18785}" type="presParOf" srcId="{925F72AB-4518-2A48-9996-812D76417BEA}" destId="{47852629-FB0B-F148-B7A3-68DD8973BB17}" srcOrd="2" destOrd="0" presId="urn:microsoft.com/office/officeart/2016/7/layout/RepeatingBendingProcessNew"/>
    <dgm:cxn modelId="{94F7215D-5423-1B40-BF10-821E0284A110}" type="presParOf" srcId="{925F72AB-4518-2A48-9996-812D76417BEA}" destId="{CC0A8ABC-425E-4E4C-81B8-A855F8CEE70B}" srcOrd="3" destOrd="0" presId="urn:microsoft.com/office/officeart/2016/7/layout/RepeatingBendingProcessNew"/>
    <dgm:cxn modelId="{73526BF7-2FD8-9E4E-8583-00C7AD51662C}" type="presParOf" srcId="{CC0A8ABC-425E-4E4C-81B8-A855F8CEE70B}" destId="{908BE9C3-1726-1E44-A7CB-0A8F08490DE5}" srcOrd="0" destOrd="0" presId="urn:microsoft.com/office/officeart/2016/7/layout/RepeatingBendingProcessNew"/>
    <dgm:cxn modelId="{F2619B0A-B063-484C-8A60-CBD2F79270BE}" type="presParOf" srcId="{925F72AB-4518-2A48-9996-812D76417BEA}" destId="{E2A94810-22BF-E54E-A9C1-AB746C70CB34}" srcOrd="4" destOrd="0" presId="urn:microsoft.com/office/officeart/2016/7/layout/RepeatingBendingProcessNew"/>
    <dgm:cxn modelId="{33C104AA-F463-EE44-8706-647A623B1366}" type="presParOf" srcId="{925F72AB-4518-2A48-9996-812D76417BEA}" destId="{94ED7027-082A-2A4C-8160-18FE6E5D6568}" srcOrd="5" destOrd="0" presId="urn:microsoft.com/office/officeart/2016/7/layout/RepeatingBendingProcessNew"/>
    <dgm:cxn modelId="{CA5A44B9-4F3B-C64C-B1EA-8C10435A17BD}" type="presParOf" srcId="{94ED7027-082A-2A4C-8160-18FE6E5D6568}" destId="{061EE90A-905C-C44B-A3DC-157B4B53B77D}" srcOrd="0" destOrd="0" presId="urn:microsoft.com/office/officeart/2016/7/layout/RepeatingBendingProcessNew"/>
    <dgm:cxn modelId="{41F14B92-0C52-8C45-9508-62E931E03919}" type="presParOf" srcId="{925F72AB-4518-2A48-9996-812D76417BEA}" destId="{5C9D08E0-46B4-6646-8403-047C6131249E}" srcOrd="6" destOrd="0" presId="urn:microsoft.com/office/officeart/2016/7/layout/RepeatingBendingProcessNew"/>
    <dgm:cxn modelId="{81690A3D-4ED0-3441-8018-6F901946F568}" type="presParOf" srcId="{925F72AB-4518-2A48-9996-812D76417BEA}" destId="{1FB3FAEB-B91A-1C45-B159-8ACB53A6F7C0}" srcOrd="7" destOrd="0" presId="urn:microsoft.com/office/officeart/2016/7/layout/RepeatingBendingProcessNew"/>
    <dgm:cxn modelId="{CA5C22C2-B5F4-3346-BA62-1BF6A69504F1}" type="presParOf" srcId="{1FB3FAEB-B91A-1C45-B159-8ACB53A6F7C0}" destId="{7656603E-FA30-FD4C-A5F0-693EA471E4D5}" srcOrd="0" destOrd="0" presId="urn:microsoft.com/office/officeart/2016/7/layout/RepeatingBendingProcessNew"/>
    <dgm:cxn modelId="{E6CA59AC-5775-FC4E-ADE8-E994BA3DA15B}" type="presParOf" srcId="{925F72AB-4518-2A48-9996-812D76417BEA}" destId="{94E2AF37-7F52-C942-9E9C-E9CFEE4E4D8C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571438F-2980-4250-B0E0-CB31CDFC70E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455B93A-F99D-40E6-B000-36711D187C4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Before (Foggy Image)</a:t>
          </a:r>
        </a:p>
      </dgm:t>
    </dgm:pt>
    <dgm:pt modelId="{D72FD359-7127-4AFE-97C2-E382BA22325B}" type="parTrans" cxnId="{A1C64BB1-7833-48B2-BF84-A3C15148EC5D}">
      <dgm:prSet/>
      <dgm:spPr/>
      <dgm:t>
        <a:bodyPr/>
        <a:lstStyle/>
        <a:p>
          <a:endParaRPr lang="en-US"/>
        </a:p>
      </dgm:t>
    </dgm:pt>
    <dgm:pt modelId="{30167312-F91A-4F4D-88D4-D51607D42C0A}" type="sibTrans" cxnId="{A1C64BB1-7833-48B2-BF84-A3C15148EC5D}">
      <dgm:prSet/>
      <dgm:spPr/>
      <dgm:t>
        <a:bodyPr/>
        <a:lstStyle/>
        <a:p>
          <a:endParaRPr lang="en-US"/>
        </a:p>
      </dgm:t>
    </dgm:pt>
    <dgm:pt modelId="{1FC00BEA-E95A-42F7-A127-2DA8D1E90D2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After (Dehazed Image with Number Plate Highlighted)</a:t>
          </a:r>
        </a:p>
      </dgm:t>
    </dgm:pt>
    <dgm:pt modelId="{646FABA8-8B16-452B-8452-65812A6F5B3F}" type="parTrans" cxnId="{564FB5EC-E9BF-46B6-9537-19FD073F3F65}">
      <dgm:prSet/>
      <dgm:spPr/>
      <dgm:t>
        <a:bodyPr/>
        <a:lstStyle/>
        <a:p>
          <a:endParaRPr lang="en-US"/>
        </a:p>
      </dgm:t>
    </dgm:pt>
    <dgm:pt modelId="{52D3DFE5-499B-4F9E-B2DA-B0685359C55F}" type="sibTrans" cxnId="{564FB5EC-E9BF-46B6-9537-19FD073F3F65}">
      <dgm:prSet/>
      <dgm:spPr/>
      <dgm:t>
        <a:bodyPr/>
        <a:lstStyle/>
        <a:p>
          <a:endParaRPr lang="en-US"/>
        </a:p>
      </dgm:t>
    </dgm:pt>
    <dgm:pt modelId="{15C67FCE-1F13-4BAD-B6FA-846478C3037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Detection is done automatically and accurately.</a:t>
          </a:r>
        </a:p>
      </dgm:t>
    </dgm:pt>
    <dgm:pt modelId="{EF7B9ABF-6C27-4355-B7DD-AD3BF804B0BE}" type="parTrans" cxnId="{9E48EEB9-6CA0-468E-B74E-3F13014D3EE8}">
      <dgm:prSet/>
      <dgm:spPr/>
      <dgm:t>
        <a:bodyPr/>
        <a:lstStyle/>
        <a:p>
          <a:endParaRPr lang="en-US"/>
        </a:p>
      </dgm:t>
    </dgm:pt>
    <dgm:pt modelId="{884FAFFE-4112-44C7-95BE-AC8BBE563F29}" type="sibTrans" cxnId="{9E48EEB9-6CA0-468E-B74E-3F13014D3EE8}">
      <dgm:prSet/>
      <dgm:spPr/>
      <dgm:t>
        <a:bodyPr/>
        <a:lstStyle/>
        <a:p>
          <a:endParaRPr lang="en-US"/>
        </a:p>
      </dgm:t>
    </dgm:pt>
    <dgm:pt modelId="{B48E7E9E-0BD5-49C7-98D3-D6172745B027}" type="pres">
      <dgm:prSet presAssocID="{0571438F-2980-4250-B0E0-CB31CDFC70E8}" presName="root" presStyleCnt="0">
        <dgm:presLayoutVars>
          <dgm:dir/>
          <dgm:resizeHandles val="exact"/>
        </dgm:presLayoutVars>
      </dgm:prSet>
      <dgm:spPr/>
    </dgm:pt>
    <dgm:pt modelId="{A85525BA-27CF-4F3A-AEAC-184F9E3FD619}" type="pres">
      <dgm:prSet presAssocID="{8455B93A-F99D-40E6-B000-36711D187C4F}" presName="compNode" presStyleCnt="0"/>
      <dgm:spPr/>
    </dgm:pt>
    <dgm:pt modelId="{16E1A386-05EE-4E3E-88B0-E3264BDCC508}" type="pres">
      <dgm:prSet presAssocID="{8455B93A-F99D-40E6-B000-36711D187C4F}" presName="iconBgRect" presStyleLbl="bgShp" presStyleIdx="0" presStyleCnt="3"/>
      <dgm:spPr/>
    </dgm:pt>
    <dgm:pt modelId="{CB612845-9576-4155-B952-A908A14EA288}" type="pres">
      <dgm:prSet presAssocID="{8455B93A-F99D-40E6-B000-36711D187C4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3123DC70-315E-49E0-AF6F-FB0BF577BF71}" type="pres">
      <dgm:prSet presAssocID="{8455B93A-F99D-40E6-B000-36711D187C4F}" presName="spaceRect" presStyleCnt="0"/>
      <dgm:spPr/>
    </dgm:pt>
    <dgm:pt modelId="{98255DD7-24E7-4604-8171-275724E222C3}" type="pres">
      <dgm:prSet presAssocID="{8455B93A-F99D-40E6-B000-36711D187C4F}" presName="textRect" presStyleLbl="revTx" presStyleIdx="0" presStyleCnt="3">
        <dgm:presLayoutVars>
          <dgm:chMax val="1"/>
          <dgm:chPref val="1"/>
        </dgm:presLayoutVars>
      </dgm:prSet>
      <dgm:spPr/>
    </dgm:pt>
    <dgm:pt modelId="{799B057F-79C6-4486-878D-645657C28A75}" type="pres">
      <dgm:prSet presAssocID="{30167312-F91A-4F4D-88D4-D51607D42C0A}" presName="sibTrans" presStyleCnt="0"/>
      <dgm:spPr/>
    </dgm:pt>
    <dgm:pt modelId="{5E390178-5A52-419E-8631-80EF0EFD90E5}" type="pres">
      <dgm:prSet presAssocID="{1FC00BEA-E95A-42F7-A127-2DA8D1E90D25}" presName="compNode" presStyleCnt="0"/>
      <dgm:spPr/>
    </dgm:pt>
    <dgm:pt modelId="{28A8B33F-1E93-487A-A75E-2266C5C95DF8}" type="pres">
      <dgm:prSet presAssocID="{1FC00BEA-E95A-42F7-A127-2DA8D1E90D25}" presName="iconBgRect" presStyleLbl="bgShp" presStyleIdx="1" presStyleCnt="3"/>
      <dgm:spPr/>
    </dgm:pt>
    <dgm:pt modelId="{57DA9DA6-E150-40C8-8C84-0AB6D927DE1F}" type="pres">
      <dgm:prSet presAssocID="{1FC00BEA-E95A-42F7-A127-2DA8D1E90D2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FF4EE78D-D237-49AB-AE91-1EFFE273693A}" type="pres">
      <dgm:prSet presAssocID="{1FC00BEA-E95A-42F7-A127-2DA8D1E90D25}" presName="spaceRect" presStyleCnt="0"/>
      <dgm:spPr/>
    </dgm:pt>
    <dgm:pt modelId="{4D432BF7-4EB0-4CDD-9674-99BF17DFAE5D}" type="pres">
      <dgm:prSet presAssocID="{1FC00BEA-E95A-42F7-A127-2DA8D1E90D25}" presName="textRect" presStyleLbl="revTx" presStyleIdx="1" presStyleCnt="3">
        <dgm:presLayoutVars>
          <dgm:chMax val="1"/>
          <dgm:chPref val="1"/>
        </dgm:presLayoutVars>
      </dgm:prSet>
      <dgm:spPr/>
    </dgm:pt>
    <dgm:pt modelId="{B577C4FC-6766-4E94-9E80-1E34F2047966}" type="pres">
      <dgm:prSet presAssocID="{52D3DFE5-499B-4F9E-B2DA-B0685359C55F}" presName="sibTrans" presStyleCnt="0"/>
      <dgm:spPr/>
    </dgm:pt>
    <dgm:pt modelId="{A2CD89DF-BE3A-4642-951F-C8CF71CC80DB}" type="pres">
      <dgm:prSet presAssocID="{15C67FCE-1F13-4BAD-B6FA-846478C30378}" presName="compNode" presStyleCnt="0"/>
      <dgm:spPr/>
    </dgm:pt>
    <dgm:pt modelId="{42D0160E-47B5-4B9A-B4F4-DF36D3BCD874}" type="pres">
      <dgm:prSet presAssocID="{15C67FCE-1F13-4BAD-B6FA-846478C30378}" presName="iconBgRect" presStyleLbl="bgShp" presStyleIdx="2" presStyleCnt="3"/>
      <dgm:spPr/>
    </dgm:pt>
    <dgm:pt modelId="{777036C4-B729-4A61-82E9-C3779839041C}" type="pres">
      <dgm:prSet presAssocID="{15C67FCE-1F13-4BAD-B6FA-846478C3037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F25209EF-190F-46BD-98DE-FE8413335989}" type="pres">
      <dgm:prSet presAssocID="{15C67FCE-1F13-4BAD-B6FA-846478C30378}" presName="spaceRect" presStyleCnt="0"/>
      <dgm:spPr/>
    </dgm:pt>
    <dgm:pt modelId="{AFCE05B8-4076-4B8C-BAE1-F705AB847723}" type="pres">
      <dgm:prSet presAssocID="{15C67FCE-1F13-4BAD-B6FA-846478C3037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3475E1C-0E3F-4FA2-8A83-822B0032F024}" type="presOf" srcId="{15C67FCE-1F13-4BAD-B6FA-846478C30378}" destId="{AFCE05B8-4076-4B8C-BAE1-F705AB847723}" srcOrd="0" destOrd="0" presId="urn:microsoft.com/office/officeart/2018/5/layout/IconCircleLabelList"/>
    <dgm:cxn modelId="{7D8A4F53-8538-4563-ACC8-5ED6442316E5}" type="presOf" srcId="{8455B93A-F99D-40E6-B000-36711D187C4F}" destId="{98255DD7-24E7-4604-8171-275724E222C3}" srcOrd="0" destOrd="0" presId="urn:microsoft.com/office/officeart/2018/5/layout/IconCircleLabelList"/>
    <dgm:cxn modelId="{583E2B7E-D1E8-4425-8274-B98D37C49F58}" type="presOf" srcId="{0571438F-2980-4250-B0E0-CB31CDFC70E8}" destId="{B48E7E9E-0BD5-49C7-98D3-D6172745B027}" srcOrd="0" destOrd="0" presId="urn:microsoft.com/office/officeart/2018/5/layout/IconCircleLabelList"/>
    <dgm:cxn modelId="{A1C64BB1-7833-48B2-BF84-A3C15148EC5D}" srcId="{0571438F-2980-4250-B0E0-CB31CDFC70E8}" destId="{8455B93A-F99D-40E6-B000-36711D187C4F}" srcOrd="0" destOrd="0" parTransId="{D72FD359-7127-4AFE-97C2-E382BA22325B}" sibTransId="{30167312-F91A-4F4D-88D4-D51607D42C0A}"/>
    <dgm:cxn modelId="{9E48EEB9-6CA0-468E-B74E-3F13014D3EE8}" srcId="{0571438F-2980-4250-B0E0-CB31CDFC70E8}" destId="{15C67FCE-1F13-4BAD-B6FA-846478C30378}" srcOrd="2" destOrd="0" parTransId="{EF7B9ABF-6C27-4355-B7DD-AD3BF804B0BE}" sibTransId="{884FAFFE-4112-44C7-95BE-AC8BBE563F29}"/>
    <dgm:cxn modelId="{9B4A64E1-0629-4522-9449-C9D9B4EFEBAC}" type="presOf" srcId="{1FC00BEA-E95A-42F7-A127-2DA8D1E90D25}" destId="{4D432BF7-4EB0-4CDD-9674-99BF17DFAE5D}" srcOrd="0" destOrd="0" presId="urn:microsoft.com/office/officeart/2018/5/layout/IconCircleLabelList"/>
    <dgm:cxn modelId="{564FB5EC-E9BF-46B6-9537-19FD073F3F65}" srcId="{0571438F-2980-4250-B0E0-CB31CDFC70E8}" destId="{1FC00BEA-E95A-42F7-A127-2DA8D1E90D25}" srcOrd="1" destOrd="0" parTransId="{646FABA8-8B16-452B-8452-65812A6F5B3F}" sibTransId="{52D3DFE5-499B-4F9E-B2DA-B0685359C55F}"/>
    <dgm:cxn modelId="{D3D4CF19-C3D6-4E07-829F-F5B16DBCCFF8}" type="presParOf" srcId="{B48E7E9E-0BD5-49C7-98D3-D6172745B027}" destId="{A85525BA-27CF-4F3A-AEAC-184F9E3FD619}" srcOrd="0" destOrd="0" presId="urn:microsoft.com/office/officeart/2018/5/layout/IconCircleLabelList"/>
    <dgm:cxn modelId="{25422132-C4A4-40AB-9D55-549A8C713C90}" type="presParOf" srcId="{A85525BA-27CF-4F3A-AEAC-184F9E3FD619}" destId="{16E1A386-05EE-4E3E-88B0-E3264BDCC508}" srcOrd="0" destOrd="0" presId="urn:microsoft.com/office/officeart/2018/5/layout/IconCircleLabelList"/>
    <dgm:cxn modelId="{C807FEEF-909F-44B9-B30A-00E8D525237C}" type="presParOf" srcId="{A85525BA-27CF-4F3A-AEAC-184F9E3FD619}" destId="{CB612845-9576-4155-B952-A908A14EA288}" srcOrd="1" destOrd="0" presId="urn:microsoft.com/office/officeart/2018/5/layout/IconCircleLabelList"/>
    <dgm:cxn modelId="{85D66A79-33FD-4480-9635-BED8C2AC2A2E}" type="presParOf" srcId="{A85525BA-27CF-4F3A-AEAC-184F9E3FD619}" destId="{3123DC70-315E-49E0-AF6F-FB0BF577BF71}" srcOrd="2" destOrd="0" presId="urn:microsoft.com/office/officeart/2018/5/layout/IconCircleLabelList"/>
    <dgm:cxn modelId="{868F57F2-7F0D-4D62-9409-815C257FBA97}" type="presParOf" srcId="{A85525BA-27CF-4F3A-AEAC-184F9E3FD619}" destId="{98255DD7-24E7-4604-8171-275724E222C3}" srcOrd="3" destOrd="0" presId="urn:microsoft.com/office/officeart/2018/5/layout/IconCircleLabelList"/>
    <dgm:cxn modelId="{ED8B3E50-A0C8-49FB-A74E-190264D73F5E}" type="presParOf" srcId="{B48E7E9E-0BD5-49C7-98D3-D6172745B027}" destId="{799B057F-79C6-4486-878D-645657C28A75}" srcOrd="1" destOrd="0" presId="urn:microsoft.com/office/officeart/2018/5/layout/IconCircleLabelList"/>
    <dgm:cxn modelId="{B1A43169-FC52-4A43-879B-DED707B16C79}" type="presParOf" srcId="{B48E7E9E-0BD5-49C7-98D3-D6172745B027}" destId="{5E390178-5A52-419E-8631-80EF0EFD90E5}" srcOrd="2" destOrd="0" presId="urn:microsoft.com/office/officeart/2018/5/layout/IconCircleLabelList"/>
    <dgm:cxn modelId="{02E7144D-05D1-4221-831B-8FE9FE7C8A51}" type="presParOf" srcId="{5E390178-5A52-419E-8631-80EF0EFD90E5}" destId="{28A8B33F-1E93-487A-A75E-2266C5C95DF8}" srcOrd="0" destOrd="0" presId="urn:microsoft.com/office/officeart/2018/5/layout/IconCircleLabelList"/>
    <dgm:cxn modelId="{42510C86-CD93-40EF-9CCF-0AE05938484F}" type="presParOf" srcId="{5E390178-5A52-419E-8631-80EF0EFD90E5}" destId="{57DA9DA6-E150-40C8-8C84-0AB6D927DE1F}" srcOrd="1" destOrd="0" presId="urn:microsoft.com/office/officeart/2018/5/layout/IconCircleLabelList"/>
    <dgm:cxn modelId="{A2FC6B91-9CCF-4B9F-942E-85E7DEE63969}" type="presParOf" srcId="{5E390178-5A52-419E-8631-80EF0EFD90E5}" destId="{FF4EE78D-D237-49AB-AE91-1EFFE273693A}" srcOrd="2" destOrd="0" presId="urn:microsoft.com/office/officeart/2018/5/layout/IconCircleLabelList"/>
    <dgm:cxn modelId="{A94FEE80-C18C-46F6-B757-7CA275E8A397}" type="presParOf" srcId="{5E390178-5A52-419E-8631-80EF0EFD90E5}" destId="{4D432BF7-4EB0-4CDD-9674-99BF17DFAE5D}" srcOrd="3" destOrd="0" presId="urn:microsoft.com/office/officeart/2018/5/layout/IconCircleLabelList"/>
    <dgm:cxn modelId="{F0A22BB8-C8D5-485E-AA54-DBECBA260B98}" type="presParOf" srcId="{B48E7E9E-0BD5-49C7-98D3-D6172745B027}" destId="{B577C4FC-6766-4E94-9E80-1E34F2047966}" srcOrd="3" destOrd="0" presId="urn:microsoft.com/office/officeart/2018/5/layout/IconCircleLabelList"/>
    <dgm:cxn modelId="{0F7B609A-474E-407B-A040-CEB822BD3CE1}" type="presParOf" srcId="{B48E7E9E-0BD5-49C7-98D3-D6172745B027}" destId="{A2CD89DF-BE3A-4642-951F-C8CF71CC80DB}" srcOrd="4" destOrd="0" presId="urn:microsoft.com/office/officeart/2018/5/layout/IconCircleLabelList"/>
    <dgm:cxn modelId="{D16AA58B-B10B-4DA0-A4E2-8F583FE65CDF}" type="presParOf" srcId="{A2CD89DF-BE3A-4642-951F-C8CF71CC80DB}" destId="{42D0160E-47B5-4B9A-B4F4-DF36D3BCD874}" srcOrd="0" destOrd="0" presId="urn:microsoft.com/office/officeart/2018/5/layout/IconCircleLabelList"/>
    <dgm:cxn modelId="{1E916E6A-E3F9-47D0-9B1E-A7E6AA335BE5}" type="presParOf" srcId="{A2CD89DF-BE3A-4642-951F-C8CF71CC80DB}" destId="{777036C4-B729-4A61-82E9-C3779839041C}" srcOrd="1" destOrd="0" presId="urn:microsoft.com/office/officeart/2018/5/layout/IconCircleLabelList"/>
    <dgm:cxn modelId="{9AEDD61F-691E-4060-9FE9-A8EB2EFE4A3D}" type="presParOf" srcId="{A2CD89DF-BE3A-4642-951F-C8CF71CC80DB}" destId="{F25209EF-190F-46BD-98DE-FE8413335989}" srcOrd="2" destOrd="0" presId="urn:microsoft.com/office/officeart/2018/5/layout/IconCircleLabelList"/>
    <dgm:cxn modelId="{89AD6960-813C-4908-886D-20AA78612A36}" type="presParOf" srcId="{A2CD89DF-BE3A-4642-951F-C8CF71CC80DB}" destId="{AFCE05B8-4076-4B8C-BAE1-F705AB84772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8A34F46-0243-4603-8128-DC61FFC93703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B6D8C70-BBB0-4D29-AD98-3E93C736A12E}">
      <dgm:prSet/>
      <dgm:spPr/>
      <dgm:t>
        <a:bodyPr/>
        <a:lstStyle/>
        <a:p>
          <a:r>
            <a:rPr lang="en-IN"/>
            <a:t>Successfully built a fog-resilient number plate detection system.</a:t>
          </a:r>
          <a:endParaRPr lang="en-US"/>
        </a:p>
      </dgm:t>
    </dgm:pt>
    <dgm:pt modelId="{78915756-F223-43CC-A1E5-C75DDDDBA882}" type="parTrans" cxnId="{4678718C-381C-42C0-941C-F7E7215D8BB3}">
      <dgm:prSet/>
      <dgm:spPr/>
      <dgm:t>
        <a:bodyPr/>
        <a:lstStyle/>
        <a:p>
          <a:endParaRPr lang="en-US"/>
        </a:p>
      </dgm:t>
    </dgm:pt>
    <dgm:pt modelId="{497F1294-62DD-483B-8A91-0D357BD2DCA1}" type="sibTrans" cxnId="{4678718C-381C-42C0-941C-F7E7215D8BB3}">
      <dgm:prSet/>
      <dgm:spPr/>
      <dgm:t>
        <a:bodyPr/>
        <a:lstStyle/>
        <a:p>
          <a:endParaRPr lang="en-US"/>
        </a:p>
      </dgm:t>
    </dgm:pt>
    <dgm:pt modelId="{30CCD9E8-13B3-40FE-A5C0-F0A2EC935751}">
      <dgm:prSet/>
      <dgm:spPr/>
      <dgm:t>
        <a:bodyPr/>
        <a:lstStyle/>
        <a:p>
          <a:r>
            <a:rPr lang="en-IN"/>
            <a:t>Accurate under varying fog conditions using deep learning and cv2.</a:t>
          </a:r>
          <a:endParaRPr lang="en-US"/>
        </a:p>
      </dgm:t>
    </dgm:pt>
    <dgm:pt modelId="{B7A3A0A5-62D9-44EE-AC30-49EE00B5124B}" type="parTrans" cxnId="{F7BC0130-918B-4963-8F35-DC6A1F631F7B}">
      <dgm:prSet/>
      <dgm:spPr/>
      <dgm:t>
        <a:bodyPr/>
        <a:lstStyle/>
        <a:p>
          <a:endParaRPr lang="en-US"/>
        </a:p>
      </dgm:t>
    </dgm:pt>
    <dgm:pt modelId="{6D6A2339-7224-4019-916E-EAA00288F8DF}" type="sibTrans" cxnId="{F7BC0130-918B-4963-8F35-DC6A1F631F7B}">
      <dgm:prSet/>
      <dgm:spPr/>
      <dgm:t>
        <a:bodyPr/>
        <a:lstStyle/>
        <a:p>
          <a:endParaRPr lang="en-US"/>
        </a:p>
      </dgm:t>
    </dgm:pt>
    <dgm:pt modelId="{9D1F78C8-4D74-44DB-9C5D-41F221237A80}">
      <dgm:prSet/>
      <dgm:spPr/>
      <dgm:t>
        <a:bodyPr/>
        <a:lstStyle/>
        <a:p>
          <a:r>
            <a:rPr lang="en-IN" b="1"/>
            <a:t>Future Enhancements:</a:t>
          </a:r>
          <a:endParaRPr lang="en-US"/>
        </a:p>
      </dgm:t>
    </dgm:pt>
    <dgm:pt modelId="{7E27082A-8C63-4103-B803-4037C03E5FEF}" type="parTrans" cxnId="{30302BE0-4EDC-4FE4-98CC-B7491C310E63}">
      <dgm:prSet/>
      <dgm:spPr/>
      <dgm:t>
        <a:bodyPr/>
        <a:lstStyle/>
        <a:p>
          <a:endParaRPr lang="en-US"/>
        </a:p>
      </dgm:t>
    </dgm:pt>
    <dgm:pt modelId="{B6250BF6-D468-4E99-B13B-64B70A8D7AF0}" type="sibTrans" cxnId="{30302BE0-4EDC-4FE4-98CC-B7491C310E63}">
      <dgm:prSet/>
      <dgm:spPr/>
      <dgm:t>
        <a:bodyPr/>
        <a:lstStyle/>
        <a:p>
          <a:endParaRPr lang="en-US"/>
        </a:p>
      </dgm:t>
    </dgm:pt>
    <dgm:pt modelId="{2F2B6F01-EF0B-4D06-9743-331B94660507}">
      <dgm:prSet/>
      <dgm:spPr/>
      <dgm:t>
        <a:bodyPr/>
        <a:lstStyle/>
        <a:p>
          <a:r>
            <a:rPr lang="en-IN"/>
            <a:t>Add support for night/rainy weather</a:t>
          </a:r>
          <a:endParaRPr lang="en-US"/>
        </a:p>
      </dgm:t>
    </dgm:pt>
    <dgm:pt modelId="{4D465CBD-75CA-4DF7-8245-560D32EAAC34}" type="parTrans" cxnId="{6680C853-40B5-4690-AC05-934946B7C14E}">
      <dgm:prSet/>
      <dgm:spPr/>
      <dgm:t>
        <a:bodyPr/>
        <a:lstStyle/>
        <a:p>
          <a:endParaRPr lang="en-US"/>
        </a:p>
      </dgm:t>
    </dgm:pt>
    <dgm:pt modelId="{2BEE37C3-E848-4294-9535-250AB44C667E}" type="sibTrans" cxnId="{6680C853-40B5-4690-AC05-934946B7C14E}">
      <dgm:prSet/>
      <dgm:spPr/>
      <dgm:t>
        <a:bodyPr/>
        <a:lstStyle/>
        <a:p>
          <a:endParaRPr lang="en-US"/>
        </a:p>
      </dgm:t>
    </dgm:pt>
    <dgm:pt modelId="{E52D8222-96A4-479C-818B-379DD0D5FBFD}">
      <dgm:prSet/>
      <dgm:spPr/>
      <dgm:t>
        <a:bodyPr/>
        <a:lstStyle/>
        <a:p>
          <a:r>
            <a:rPr lang="en-US" dirty="0"/>
            <a:t>Able to embed it in any other device.</a:t>
          </a:r>
        </a:p>
      </dgm:t>
    </dgm:pt>
    <dgm:pt modelId="{70077B41-2E0D-4471-83C9-5685C7A69B73}" type="parTrans" cxnId="{8B177C47-FF9E-4A4A-B54F-9B115C8EEC74}">
      <dgm:prSet/>
      <dgm:spPr/>
      <dgm:t>
        <a:bodyPr/>
        <a:lstStyle/>
        <a:p>
          <a:endParaRPr lang="en-US"/>
        </a:p>
      </dgm:t>
    </dgm:pt>
    <dgm:pt modelId="{F1930D33-5E32-481D-BAC8-010211DCE2CE}" type="sibTrans" cxnId="{8B177C47-FF9E-4A4A-B54F-9B115C8EEC74}">
      <dgm:prSet/>
      <dgm:spPr/>
      <dgm:t>
        <a:bodyPr/>
        <a:lstStyle/>
        <a:p>
          <a:endParaRPr lang="en-US"/>
        </a:p>
      </dgm:t>
    </dgm:pt>
    <dgm:pt modelId="{21C5CF7D-782D-3840-B658-66387F902E21}" type="pres">
      <dgm:prSet presAssocID="{D8A34F46-0243-4603-8128-DC61FFC93703}" presName="diagram" presStyleCnt="0">
        <dgm:presLayoutVars>
          <dgm:dir/>
          <dgm:resizeHandles val="exact"/>
        </dgm:presLayoutVars>
      </dgm:prSet>
      <dgm:spPr/>
    </dgm:pt>
    <dgm:pt modelId="{E04C989C-AEA4-6142-BF42-A85C81072065}" type="pres">
      <dgm:prSet presAssocID="{8B6D8C70-BBB0-4D29-AD98-3E93C736A12E}" presName="node" presStyleLbl="node1" presStyleIdx="0" presStyleCnt="5">
        <dgm:presLayoutVars>
          <dgm:bulletEnabled val="1"/>
        </dgm:presLayoutVars>
      </dgm:prSet>
      <dgm:spPr/>
    </dgm:pt>
    <dgm:pt modelId="{E84BC60F-4462-6C4F-AD58-557A1A0A21F7}" type="pres">
      <dgm:prSet presAssocID="{497F1294-62DD-483B-8A91-0D357BD2DCA1}" presName="sibTrans" presStyleCnt="0"/>
      <dgm:spPr/>
    </dgm:pt>
    <dgm:pt modelId="{AD54844F-F69B-7F4A-A494-89B5C09D7392}" type="pres">
      <dgm:prSet presAssocID="{30CCD9E8-13B3-40FE-A5C0-F0A2EC935751}" presName="node" presStyleLbl="node1" presStyleIdx="1" presStyleCnt="5">
        <dgm:presLayoutVars>
          <dgm:bulletEnabled val="1"/>
        </dgm:presLayoutVars>
      </dgm:prSet>
      <dgm:spPr/>
    </dgm:pt>
    <dgm:pt modelId="{1E3F19A8-D6FA-424A-AFB8-C68C1EDBD443}" type="pres">
      <dgm:prSet presAssocID="{6D6A2339-7224-4019-916E-EAA00288F8DF}" presName="sibTrans" presStyleCnt="0"/>
      <dgm:spPr/>
    </dgm:pt>
    <dgm:pt modelId="{37C3225F-9659-B840-8355-88F489EE3693}" type="pres">
      <dgm:prSet presAssocID="{9D1F78C8-4D74-44DB-9C5D-41F221237A80}" presName="node" presStyleLbl="node1" presStyleIdx="2" presStyleCnt="5">
        <dgm:presLayoutVars>
          <dgm:bulletEnabled val="1"/>
        </dgm:presLayoutVars>
      </dgm:prSet>
      <dgm:spPr/>
    </dgm:pt>
    <dgm:pt modelId="{CAFC8ED5-817B-CF4D-8809-D2E9C56D07B8}" type="pres">
      <dgm:prSet presAssocID="{B6250BF6-D468-4E99-B13B-64B70A8D7AF0}" presName="sibTrans" presStyleCnt="0"/>
      <dgm:spPr/>
    </dgm:pt>
    <dgm:pt modelId="{6F5A8B87-5894-0049-991D-A45A9FCD87FE}" type="pres">
      <dgm:prSet presAssocID="{2F2B6F01-EF0B-4D06-9743-331B94660507}" presName="node" presStyleLbl="node1" presStyleIdx="3" presStyleCnt="5">
        <dgm:presLayoutVars>
          <dgm:bulletEnabled val="1"/>
        </dgm:presLayoutVars>
      </dgm:prSet>
      <dgm:spPr/>
    </dgm:pt>
    <dgm:pt modelId="{C2600A8F-6F0F-5543-9AED-0C2D5D3EC22D}" type="pres">
      <dgm:prSet presAssocID="{2BEE37C3-E848-4294-9535-250AB44C667E}" presName="sibTrans" presStyleCnt="0"/>
      <dgm:spPr/>
    </dgm:pt>
    <dgm:pt modelId="{F861C9C7-1D91-154D-A511-A76BBC5F8023}" type="pres">
      <dgm:prSet presAssocID="{E52D8222-96A4-479C-818B-379DD0D5FBFD}" presName="node" presStyleLbl="node1" presStyleIdx="4" presStyleCnt="5">
        <dgm:presLayoutVars>
          <dgm:bulletEnabled val="1"/>
        </dgm:presLayoutVars>
      </dgm:prSet>
      <dgm:spPr/>
    </dgm:pt>
  </dgm:ptLst>
  <dgm:cxnLst>
    <dgm:cxn modelId="{40043D0E-A70E-ED4B-B0CF-C9453059E4A8}" type="presOf" srcId="{8B6D8C70-BBB0-4D29-AD98-3E93C736A12E}" destId="{E04C989C-AEA4-6142-BF42-A85C81072065}" srcOrd="0" destOrd="0" presId="urn:microsoft.com/office/officeart/2005/8/layout/default"/>
    <dgm:cxn modelId="{B42C980F-A203-874D-A758-F24DE2E11BAC}" type="presOf" srcId="{D8A34F46-0243-4603-8128-DC61FFC93703}" destId="{21C5CF7D-782D-3840-B658-66387F902E21}" srcOrd="0" destOrd="0" presId="urn:microsoft.com/office/officeart/2005/8/layout/default"/>
    <dgm:cxn modelId="{F7BC0130-918B-4963-8F35-DC6A1F631F7B}" srcId="{D8A34F46-0243-4603-8128-DC61FFC93703}" destId="{30CCD9E8-13B3-40FE-A5C0-F0A2EC935751}" srcOrd="1" destOrd="0" parTransId="{B7A3A0A5-62D9-44EE-AC30-49EE00B5124B}" sibTransId="{6D6A2339-7224-4019-916E-EAA00288F8DF}"/>
    <dgm:cxn modelId="{8B177C47-FF9E-4A4A-B54F-9B115C8EEC74}" srcId="{D8A34F46-0243-4603-8128-DC61FFC93703}" destId="{E52D8222-96A4-479C-818B-379DD0D5FBFD}" srcOrd="4" destOrd="0" parTransId="{70077B41-2E0D-4471-83C9-5685C7A69B73}" sibTransId="{F1930D33-5E32-481D-BAC8-010211DCE2CE}"/>
    <dgm:cxn modelId="{6680C853-40B5-4690-AC05-934946B7C14E}" srcId="{D8A34F46-0243-4603-8128-DC61FFC93703}" destId="{2F2B6F01-EF0B-4D06-9743-331B94660507}" srcOrd="3" destOrd="0" parTransId="{4D465CBD-75CA-4DF7-8245-560D32EAAC34}" sibTransId="{2BEE37C3-E848-4294-9535-250AB44C667E}"/>
    <dgm:cxn modelId="{4678718C-381C-42C0-941C-F7E7215D8BB3}" srcId="{D8A34F46-0243-4603-8128-DC61FFC93703}" destId="{8B6D8C70-BBB0-4D29-AD98-3E93C736A12E}" srcOrd="0" destOrd="0" parTransId="{78915756-F223-43CC-A1E5-C75DDDDBA882}" sibTransId="{497F1294-62DD-483B-8A91-0D357BD2DCA1}"/>
    <dgm:cxn modelId="{CEA5CE97-5AC0-8C45-9C61-E4C5C5227434}" type="presOf" srcId="{30CCD9E8-13B3-40FE-A5C0-F0A2EC935751}" destId="{AD54844F-F69B-7F4A-A494-89B5C09D7392}" srcOrd="0" destOrd="0" presId="urn:microsoft.com/office/officeart/2005/8/layout/default"/>
    <dgm:cxn modelId="{9A3999D5-569E-5A44-98D6-A1DED1C606CE}" type="presOf" srcId="{2F2B6F01-EF0B-4D06-9743-331B94660507}" destId="{6F5A8B87-5894-0049-991D-A45A9FCD87FE}" srcOrd="0" destOrd="0" presId="urn:microsoft.com/office/officeart/2005/8/layout/default"/>
    <dgm:cxn modelId="{30302BE0-4EDC-4FE4-98CC-B7491C310E63}" srcId="{D8A34F46-0243-4603-8128-DC61FFC93703}" destId="{9D1F78C8-4D74-44DB-9C5D-41F221237A80}" srcOrd="2" destOrd="0" parTransId="{7E27082A-8C63-4103-B803-4037C03E5FEF}" sibTransId="{B6250BF6-D468-4E99-B13B-64B70A8D7AF0}"/>
    <dgm:cxn modelId="{CE16E0F6-52BB-A641-A867-FAEF16C8771D}" type="presOf" srcId="{9D1F78C8-4D74-44DB-9C5D-41F221237A80}" destId="{37C3225F-9659-B840-8355-88F489EE3693}" srcOrd="0" destOrd="0" presId="urn:microsoft.com/office/officeart/2005/8/layout/default"/>
    <dgm:cxn modelId="{847EA0F8-3031-EA48-9741-AC9F5A8BCA8D}" type="presOf" srcId="{E52D8222-96A4-479C-818B-379DD0D5FBFD}" destId="{F861C9C7-1D91-154D-A511-A76BBC5F8023}" srcOrd="0" destOrd="0" presId="urn:microsoft.com/office/officeart/2005/8/layout/default"/>
    <dgm:cxn modelId="{AFACD552-8E42-5C49-BEA6-9E8429CAD30E}" type="presParOf" srcId="{21C5CF7D-782D-3840-B658-66387F902E21}" destId="{E04C989C-AEA4-6142-BF42-A85C81072065}" srcOrd="0" destOrd="0" presId="urn:microsoft.com/office/officeart/2005/8/layout/default"/>
    <dgm:cxn modelId="{B993932A-C2AE-8647-84E5-F78D9DAF717D}" type="presParOf" srcId="{21C5CF7D-782D-3840-B658-66387F902E21}" destId="{E84BC60F-4462-6C4F-AD58-557A1A0A21F7}" srcOrd="1" destOrd="0" presId="urn:microsoft.com/office/officeart/2005/8/layout/default"/>
    <dgm:cxn modelId="{3DAE71FC-98C2-7141-A930-A2C6D24416FB}" type="presParOf" srcId="{21C5CF7D-782D-3840-B658-66387F902E21}" destId="{AD54844F-F69B-7F4A-A494-89B5C09D7392}" srcOrd="2" destOrd="0" presId="urn:microsoft.com/office/officeart/2005/8/layout/default"/>
    <dgm:cxn modelId="{4D2CBDE8-E33B-214F-80BF-5F93BBF7C268}" type="presParOf" srcId="{21C5CF7D-782D-3840-B658-66387F902E21}" destId="{1E3F19A8-D6FA-424A-AFB8-C68C1EDBD443}" srcOrd="3" destOrd="0" presId="urn:microsoft.com/office/officeart/2005/8/layout/default"/>
    <dgm:cxn modelId="{A7E1E27A-9CBF-3242-93E3-D89AEDBF5F64}" type="presParOf" srcId="{21C5CF7D-782D-3840-B658-66387F902E21}" destId="{37C3225F-9659-B840-8355-88F489EE3693}" srcOrd="4" destOrd="0" presId="urn:microsoft.com/office/officeart/2005/8/layout/default"/>
    <dgm:cxn modelId="{D59F0FC8-4FD7-1540-974C-E83DA1C9636C}" type="presParOf" srcId="{21C5CF7D-782D-3840-B658-66387F902E21}" destId="{CAFC8ED5-817B-CF4D-8809-D2E9C56D07B8}" srcOrd="5" destOrd="0" presId="urn:microsoft.com/office/officeart/2005/8/layout/default"/>
    <dgm:cxn modelId="{7D6B71AB-A136-C347-BC7D-037DA7575A99}" type="presParOf" srcId="{21C5CF7D-782D-3840-B658-66387F902E21}" destId="{6F5A8B87-5894-0049-991D-A45A9FCD87FE}" srcOrd="6" destOrd="0" presId="urn:microsoft.com/office/officeart/2005/8/layout/default"/>
    <dgm:cxn modelId="{25B56048-3321-4F4E-B0A5-417E93FC9054}" type="presParOf" srcId="{21C5CF7D-782D-3840-B658-66387F902E21}" destId="{C2600A8F-6F0F-5543-9AED-0C2D5D3EC22D}" srcOrd="7" destOrd="0" presId="urn:microsoft.com/office/officeart/2005/8/layout/default"/>
    <dgm:cxn modelId="{8CA4BBC8-3747-184F-99E5-6ACD6915E193}" type="presParOf" srcId="{21C5CF7D-782D-3840-B658-66387F902E21}" destId="{F861C9C7-1D91-154D-A511-A76BBC5F802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7D6EF-FEC5-8145-8F0A-D9E9C2834EA3}">
      <dsp:nvSpPr>
        <dsp:cNvPr id="0" name=""/>
        <dsp:cNvSpPr/>
      </dsp:nvSpPr>
      <dsp:spPr>
        <a:xfrm>
          <a:off x="0" y="34257"/>
          <a:ext cx="4996207" cy="13747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0" i="0" kern="1200" dirty="0"/>
            <a:t>Poor visibility due to fog severely affects traffic surveillance.</a:t>
          </a:r>
          <a:endParaRPr lang="en-US" sz="2500" kern="1200" dirty="0"/>
        </a:p>
      </dsp:txBody>
      <dsp:txXfrm>
        <a:off x="67110" y="101367"/>
        <a:ext cx="4861987" cy="1240530"/>
      </dsp:txXfrm>
    </dsp:sp>
    <dsp:sp modelId="{B57128F9-8A42-9543-A979-4088AEADD693}">
      <dsp:nvSpPr>
        <dsp:cNvPr id="0" name=""/>
        <dsp:cNvSpPr/>
      </dsp:nvSpPr>
      <dsp:spPr>
        <a:xfrm>
          <a:off x="0" y="1481007"/>
          <a:ext cx="4996207" cy="1374750"/>
        </a:xfrm>
        <a:prstGeom prst="roundRect">
          <a:avLst/>
        </a:prstGeom>
        <a:solidFill>
          <a:schemeClr val="accent2">
            <a:hueOff val="-2026668"/>
            <a:satOff val="-5715"/>
            <a:lumOff val="-24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0" i="0" kern="1200" dirty="0"/>
            <a:t>Currently only research papers have been written no such implementation.</a:t>
          </a:r>
          <a:endParaRPr lang="en-US" sz="2500" kern="1200" dirty="0"/>
        </a:p>
      </dsp:txBody>
      <dsp:txXfrm>
        <a:off x="67110" y="1548117"/>
        <a:ext cx="4861987" cy="1240530"/>
      </dsp:txXfrm>
    </dsp:sp>
    <dsp:sp modelId="{7DF00C82-D709-D341-A26F-A7A81B04E369}">
      <dsp:nvSpPr>
        <dsp:cNvPr id="0" name=""/>
        <dsp:cNvSpPr/>
      </dsp:nvSpPr>
      <dsp:spPr>
        <a:xfrm>
          <a:off x="0" y="2927757"/>
          <a:ext cx="4996207" cy="1374750"/>
        </a:xfrm>
        <a:prstGeom prst="roundRect">
          <a:avLst/>
        </a:prstGeom>
        <a:solidFill>
          <a:schemeClr val="accent2">
            <a:hueOff val="-4053335"/>
            <a:satOff val="-11429"/>
            <a:lumOff val="-48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0" i="0" kern="1200" dirty="0"/>
            <a:t>Leads to security risks, missed detections, and disrupted law enforcement.</a:t>
          </a:r>
          <a:endParaRPr lang="en-US" sz="2500" kern="1200" dirty="0"/>
        </a:p>
      </dsp:txBody>
      <dsp:txXfrm>
        <a:off x="67110" y="2994867"/>
        <a:ext cx="4861987" cy="1240530"/>
      </dsp:txXfrm>
    </dsp:sp>
    <dsp:sp modelId="{42BAD7CF-EE9F-E344-896E-22822CAAC37E}">
      <dsp:nvSpPr>
        <dsp:cNvPr id="0" name=""/>
        <dsp:cNvSpPr/>
      </dsp:nvSpPr>
      <dsp:spPr>
        <a:xfrm>
          <a:off x="0" y="4374508"/>
          <a:ext cx="4996207" cy="1374750"/>
        </a:xfrm>
        <a:prstGeom prst="roundRect">
          <a:avLst/>
        </a:prstGeom>
        <a:solidFill>
          <a:schemeClr val="accent2">
            <a:hueOff val="-6080002"/>
            <a:satOff val="-17144"/>
            <a:lumOff val="-725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0" i="0" kern="1200" dirty="0"/>
            <a:t>Need for a weather-resilient, intelligent detection system.</a:t>
          </a:r>
          <a:endParaRPr lang="en-US" sz="2500" kern="1200" dirty="0"/>
        </a:p>
      </dsp:txBody>
      <dsp:txXfrm>
        <a:off x="67110" y="4441618"/>
        <a:ext cx="4861987" cy="12405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39DC85-4E36-4336-A0C8-C62E878EFE91}">
      <dsp:nvSpPr>
        <dsp:cNvPr id="0" name=""/>
        <dsp:cNvSpPr/>
      </dsp:nvSpPr>
      <dsp:spPr>
        <a:xfrm>
          <a:off x="0" y="2398"/>
          <a:ext cx="6668792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3058F4-0803-4BEB-9CC2-635BA58B55B5}">
      <dsp:nvSpPr>
        <dsp:cNvPr id="0" name=""/>
        <dsp:cNvSpPr/>
      </dsp:nvSpPr>
      <dsp:spPr>
        <a:xfrm>
          <a:off x="367661" y="275865"/>
          <a:ext cx="668476" cy="6684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18238E-7F61-49C7-8EF1-2F9B95C989A5}">
      <dsp:nvSpPr>
        <dsp:cNvPr id="0" name=""/>
        <dsp:cNvSpPr/>
      </dsp:nvSpPr>
      <dsp:spPr>
        <a:xfrm>
          <a:off x="1403800" y="2398"/>
          <a:ext cx="5264991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Develop a system to accurately identify number plates in foggy conditions.</a:t>
          </a:r>
          <a:endParaRPr lang="en-US" sz="2200" kern="1200" dirty="0"/>
        </a:p>
      </dsp:txBody>
      <dsp:txXfrm>
        <a:off x="1403800" y="2398"/>
        <a:ext cx="5264991" cy="1215411"/>
      </dsp:txXfrm>
    </dsp:sp>
    <dsp:sp modelId="{56E0E58F-1EDC-4D3C-9EB7-7F0D8FF4E42B}">
      <dsp:nvSpPr>
        <dsp:cNvPr id="0" name=""/>
        <dsp:cNvSpPr/>
      </dsp:nvSpPr>
      <dsp:spPr>
        <a:xfrm>
          <a:off x="0" y="1521662"/>
          <a:ext cx="6668792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49E9E6-5581-4FC5-B234-97F3209CBD4A}">
      <dsp:nvSpPr>
        <dsp:cNvPr id="0" name=""/>
        <dsp:cNvSpPr/>
      </dsp:nvSpPr>
      <dsp:spPr>
        <a:xfrm>
          <a:off x="367661" y="1795129"/>
          <a:ext cx="668476" cy="6684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C8D26-90D1-4F94-AFEF-1B1E26C33CC6}">
      <dsp:nvSpPr>
        <dsp:cNvPr id="0" name=""/>
        <dsp:cNvSpPr/>
      </dsp:nvSpPr>
      <dsp:spPr>
        <a:xfrm>
          <a:off x="1403800" y="1521662"/>
          <a:ext cx="5264991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Use real-time CCTV input for detection.</a:t>
          </a:r>
          <a:endParaRPr lang="en-US" sz="2200" kern="1200" dirty="0"/>
        </a:p>
      </dsp:txBody>
      <dsp:txXfrm>
        <a:off x="1403800" y="1521662"/>
        <a:ext cx="5264991" cy="1215411"/>
      </dsp:txXfrm>
    </dsp:sp>
    <dsp:sp modelId="{35DCA4E5-7CB3-42D3-BB2A-C035919682AA}">
      <dsp:nvSpPr>
        <dsp:cNvPr id="0" name=""/>
        <dsp:cNvSpPr/>
      </dsp:nvSpPr>
      <dsp:spPr>
        <a:xfrm>
          <a:off x="0" y="3040926"/>
          <a:ext cx="6668792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4088C-63DB-45BF-9FE3-8602DC80AAEF}">
      <dsp:nvSpPr>
        <dsp:cNvPr id="0" name=""/>
        <dsp:cNvSpPr/>
      </dsp:nvSpPr>
      <dsp:spPr>
        <a:xfrm>
          <a:off x="367661" y="3314393"/>
          <a:ext cx="668476" cy="6684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A91334-272A-467C-9530-508B90DF3691}">
      <dsp:nvSpPr>
        <dsp:cNvPr id="0" name=""/>
        <dsp:cNvSpPr/>
      </dsp:nvSpPr>
      <dsp:spPr>
        <a:xfrm>
          <a:off x="1403800" y="3040926"/>
          <a:ext cx="5264991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Apply deep learning and image processing to enhance clarity.</a:t>
          </a:r>
          <a:endParaRPr lang="en-US" sz="2200" kern="1200" dirty="0"/>
        </a:p>
      </dsp:txBody>
      <dsp:txXfrm>
        <a:off x="1403800" y="3040926"/>
        <a:ext cx="5264991" cy="1215411"/>
      </dsp:txXfrm>
    </dsp:sp>
    <dsp:sp modelId="{FB2199E3-ECDD-4F5B-A2E6-390FA2046BA6}">
      <dsp:nvSpPr>
        <dsp:cNvPr id="0" name=""/>
        <dsp:cNvSpPr/>
      </dsp:nvSpPr>
      <dsp:spPr>
        <a:xfrm>
          <a:off x="0" y="4560190"/>
          <a:ext cx="6668792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58D709-2507-4799-AFB5-2CEEC6FBBF1C}">
      <dsp:nvSpPr>
        <dsp:cNvPr id="0" name=""/>
        <dsp:cNvSpPr/>
      </dsp:nvSpPr>
      <dsp:spPr>
        <a:xfrm>
          <a:off x="367661" y="4833658"/>
          <a:ext cx="668476" cy="6684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344E01-BAF3-4343-91B2-EC6346A25B3F}">
      <dsp:nvSpPr>
        <dsp:cNvPr id="0" name=""/>
        <dsp:cNvSpPr/>
      </dsp:nvSpPr>
      <dsp:spPr>
        <a:xfrm>
          <a:off x="1403800" y="4560190"/>
          <a:ext cx="5264991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Build an efficient and scalable solution for real-world deployment.</a:t>
          </a:r>
          <a:endParaRPr lang="en-US" sz="2200" kern="1200" dirty="0"/>
        </a:p>
      </dsp:txBody>
      <dsp:txXfrm>
        <a:off x="1403800" y="4560190"/>
        <a:ext cx="5264991" cy="12154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96706-4332-4D45-B184-96A310A9E217}">
      <dsp:nvSpPr>
        <dsp:cNvPr id="0" name=""/>
        <dsp:cNvSpPr/>
      </dsp:nvSpPr>
      <dsp:spPr>
        <a:xfrm>
          <a:off x="0" y="2005"/>
          <a:ext cx="6114543" cy="10166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CBD101-DCFB-4A66-9D68-0DEAB4F122BB}">
      <dsp:nvSpPr>
        <dsp:cNvPr id="0" name=""/>
        <dsp:cNvSpPr/>
      </dsp:nvSpPr>
      <dsp:spPr>
        <a:xfrm>
          <a:off x="307528" y="230746"/>
          <a:ext cx="559143" cy="5591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AEB24-042B-4374-898F-92EDBBC3EFCD}">
      <dsp:nvSpPr>
        <dsp:cNvPr id="0" name=""/>
        <dsp:cNvSpPr/>
      </dsp:nvSpPr>
      <dsp:spPr>
        <a:xfrm>
          <a:off x="1174200" y="2005"/>
          <a:ext cx="4940342" cy="1016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593" tIns="107593" rIns="107593" bIns="10759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Integrate CCTV camera feed with software to capture vehicle images.</a:t>
          </a:r>
          <a:endParaRPr lang="en-US" sz="2000" kern="1200"/>
        </a:p>
      </dsp:txBody>
      <dsp:txXfrm>
        <a:off x="1174200" y="2005"/>
        <a:ext cx="4940342" cy="1016623"/>
      </dsp:txXfrm>
    </dsp:sp>
    <dsp:sp modelId="{2DA0136A-6869-4179-AF68-72F49C8B5C31}">
      <dsp:nvSpPr>
        <dsp:cNvPr id="0" name=""/>
        <dsp:cNvSpPr/>
      </dsp:nvSpPr>
      <dsp:spPr>
        <a:xfrm>
          <a:off x="0" y="1272785"/>
          <a:ext cx="6114543" cy="10166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33F97A-0F58-4154-878C-E8B1F70FA4E2}">
      <dsp:nvSpPr>
        <dsp:cNvPr id="0" name=""/>
        <dsp:cNvSpPr/>
      </dsp:nvSpPr>
      <dsp:spPr>
        <a:xfrm>
          <a:off x="307528" y="1501526"/>
          <a:ext cx="559143" cy="5591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9D0848-A19D-434C-BB47-75B123DBEA0B}">
      <dsp:nvSpPr>
        <dsp:cNvPr id="0" name=""/>
        <dsp:cNvSpPr/>
      </dsp:nvSpPr>
      <dsp:spPr>
        <a:xfrm>
          <a:off x="1174200" y="1272785"/>
          <a:ext cx="4940342" cy="1016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593" tIns="107593" rIns="107593" bIns="10759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Use image dehazing techniques to clean foggy frames.</a:t>
          </a:r>
          <a:endParaRPr lang="en-US" sz="2000" kern="1200"/>
        </a:p>
      </dsp:txBody>
      <dsp:txXfrm>
        <a:off x="1174200" y="1272785"/>
        <a:ext cx="4940342" cy="1016623"/>
      </dsp:txXfrm>
    </dsp:sp>
    <dsp:sp modelId="{9F69CB42-32BE-4D96-A31B-CD8D521FBD2A}">
      <dsp:nvSpPr>
        <dsp:cNvPr id="0" name=""/>
        <dsp:cNvSpPr/>
      </dsp:nvSpPr>
      <dsp:spPr>
        <a:xfrm>
          <a:off x="0" y="2543565"/>
          <a:ext cx="6114543" cy="10166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5C2295-A3AA-4754-B31B-E815566A8FED}">
      <dsp:nvSpPr>
        <dsp:cNvPr id="0" name=""/>
        <dsp:cNvSpPr/>
      </dsp:nvSpPr>
      <dsp:spPr>
        <a:xfrm>
          <a:off x="307528" y="2772305"/>
          <a:ext cx="559143" cy="5591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6E48A4-A0E7-4778-AFE5-7524EA01A23F}">
      <dsp:nvSpPr>
        <dsp:cNvPr id="0" name=""/>
        <dsp:cNvSpPr/>
      </dsp:nvSpPr>
      <dsp:spPr>
        <a:xfrm>
          <a:off x="1174200" y="2543565"/>
          <a:ext cx="4940342" cy="1016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593" tIns="107593" rIns="107593" bIns="10759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Apply CNN-based detection using TensorFlow and PyTorch.</a:t>
          </a:r>
          <a:endParaRPr lang="en-US" sz="2000" kern="1200"/>
        </a:p>
      </dsp:txBody>
      <dsp:txXfrm>
        <a:off x="1174200" y="2543565"/>
        <a:ext cx="4940342" cy="1016623"/>
      </dsp:txXfrm>
    </dsp:sp>
    <dsp:sp modelId="{8809F013-C57C-44E6-B3F2-737C47694139}">
      <dsp:nvSpPr>
        <dsp:cNvPr id="0" name=""/>
        <dsp:cNvSpPr/>
      </dsp:nvSpPr>
      <dsp:spPr>
        <a:xfrm>
          <a:off x="0" y="3814345"/>
          <a:ext cx="6114543" cy="10166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F0FE1C-6091-430A-B352-5B8A6DDE6038}">
      <dsp:nvSpPr>
        <dsp:cNvPr id="0" name=""/>
        <dsp:cNvSpPr/>
      </dsp:nvSpPr>
      <dsp:spPr>
        <a:xfrm>
          <a:off x="307528" y="4043085"/>
          <a:ext cx="559143" cy="5591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559773-C73C-4C15-BD71-FD5909DCE6A4}">
      <dsp:nvSpPr>
        <dsp:cNvPr id="0" name=""/>
        <dsp:cNvSpPr/>
      </dsp:nvSpPr>
      <dsp:spPr>
        <a:xfrm>
          <a:off x="1174200" y="3814345"/>
          <a:ext cx="4940342" cy="1016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593" tIns="107593" rIns="107593" bIns="107593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Processed number plate is extracted and displayed both real time and static.</a:t>
          </a:r>
          <a:endParaRPr lang="en-US" sz="2000" kern="1200"/>
        </a:p>
      </dsp:txBody>
      <dsp:txXfrm>
        <a:off x="1174200" y="3814345"/>
        <a:ext cx="4940342" cy="10166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2B2A41-3D63-864B-9707-B4090DDCB4B2}">
      <dsp:nvSpPr>
        <dsp:cNvPr id="0" name=""/>
        <dsp:cNvSpPr/>
      </dsp:nvSpPr>
      <dsp:spPr>
        <a:xfrm>
          <a:off x="0" y="666900"/>
          <a:ext cx="6668792" cy="575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Programming Language: Python</a:t>
          </a:r>
        </a:p>
      </dsp:txBody>
      <dsp:txXfrm>
        <a:off x="28100" y="695000"/>
        <a:ext cx="6612592" cy="519439"/>
      </dsp:txXfrm>
    </dsp:sp>
    <dsp:sp modelId="{135DE8E9-4209-2241-8234-2246692B6F6F}">
      <dsp:nvSpPr>
        <dsp:cNvPr id="0" name=""/>
        <dsp:cNvSpPr/>
      </dsp:nvSpPr>
      <dsp:spPr>
        <a:xfrm>
          <a:off x="0" y="1311660"/>
          <a:ext cx="6668792" cy="575639"/>
        </a:xfrm>
        <a:prstGeom prst="roundRect">
          <a:avLst/>
        </a:prstGeom>
        <a:solidFill>
          <a:schemeClr val="accent2">
            <a:hueOff val="-1013334"/>
            <a:satOff val="-2857"/>
            <a:lumOff val="-12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Libraries Used: </a:t>
          </a:r>
          <a:r>
            <a:rPr lang="en-US" sz="2400" kern="1200" dirty="0" err="1"/>
            <a:t>DehazeNet</a:t>
          </a:r>
          <a:r>
            <a:rPr lang="en-US" sz="2400" kern="1200" dirty="0"/>
            <a:t> (</a:t>
          </a:r>
          <a:r>
            <a:rPr lang="en-US" sz="2400" kern="1200" dirty="0" err="1"/>
            <a:t>realtime</a:t>
          </a:r>
          <a:r>
            <a:rPr lang="en-US" sz="2400" kern="1200" dirty="0"/>
            <a:t> model)</a:t>
          </a:r>
        </a:p>
      </dsp:txBody>
      <dsp:txXfrm>
        <a:off x="28100" y="1339760"/>
        <a:ext cx="6612592" cy="519439"/>
      </dsp:txXfrm>
    </dsp:sp>
    <dsp:sp modelId="{587142DF-8F3D-5649-B6EB-B92AF8B46910}">
      <dsp:nvSpPr>
        <dsp:cNvPr id="0" name=""/>
        <dsp:cNvSpPr/>
      </dsp:nvSpPr>
      <dsp:spPr>
        <a:xfrm>
          <a:off x="0" y="1956420"/>
          <a:ext cx="6668792" cy="575639"/>
        </a:xfrm>
        <a:prstGeom prst="roundRect">
          <a:avLst/>
        </a:prstGeom>
        <a:solidFill>
          <a:schemeClr val="accent2">
            <a:hueOff val="-2026668"/>
            <a:satOff val="-5715"/>
            <a:lumOff val="-24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OpenCV (cv2) – image processing</a:t>
          </a:r>
        </a:p>
      </dsp:txBody>
      <dsp:txXfrm>
        <a:off x="28100" y="1984520"/>
        <a:ext cx="6612592" cy="519439"/>
      </dsp:txXfrm>
    </dsp:sp>
    <dsp:sp modelId="{4E36701E-4B97-5A43-90A5-C9A34335C43F}">
      <dsp:nvSpPr>
        <dsp:cNvPr id="0" name=""/>
        <dsp:cNvSpPr/>
      </dsp:nvSpPr>
      <dsp:spPr>
        <a:xfrm>
          <a:off x="0" y="2601180"/>
          <a:ext cx="6668792" cy="575639"/>
        </a:xfrm>
        <a:prstGeom prst="roundRect">
          <a:avLst/>
        </a:prstGeom>
        <a:solidFill>
          <a:schemeClr val="accent2">
            <a:hueOff val="-3040001"/>
            <a:satOff val="-8572"/>
            <a:lumOff val="-362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TensorFlow &amp; </a:t>
          </a:r>
          <a:r>
            <a:rPr lang="en-US" sz="2400" kern="1200" dirty="0" err="1"/>
            <a:t>PyTorch</a:t>
          </a:r>
          <a:r>
            <a:rPr lang="en-US" sz="2400" kern="1200" dirty="0"/>
            <a:t> – CNN model building</a:t>
          </a:r>
        </a:p>
      </dsp:txBody>
      <dsp:txXfrm>
        <a:off x="28100" y="2629280"/>
        <a:ext cx="6612592" cy="519439"/>
      </dsp:txXfrm>
    </dsp:sp>
    <dsp:sp modelId="{BFA6C93E-7EC5-6F41-B682-6FFD33311196}">
      <dsp:nvSpPr>
        <dsp:cNvPr id="0" name=""/>
        <dsp:cNvSpPr/>
      </dsp:nvSpPr>
      <dsp:spPr>
        <a:xfrm>
          <a:off x="0" y="3245939"/>
          <a:ext cx="6668792" cy="575639"/>
        </a:xfrm>
        <a:prstGeom prst="roundRect">
          <a:avLst/>
        </a:prstGeom>
        <a:solidFill>
          <a:schemeClr val="accent2">
            <a:hueOff val="-4053335"/>
            <a:satOff val="-11429"/>
            <a:lumOff val="-48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Pillow – image manipulation</a:t>
          </a:r>
        </a:p>
      </dsp:txBody>
      <dsp:txXfrm>
        <a:off x="28100" y="3274039"/>
        <a:ext cx="6612592" cy="519439"/>
      </dsp:txXfrm>
    </dsp:sp>
    <dsp:sp modelId="{7A0D3E21-AB88-5D49-A62B-FE2A0CDB8897}">
      <dsp:nvSpPr>
        <dsp:cNvPr id="0" name=""/>
        <dsp:cNvSpPr/>
      </dsp:nvSpPr>
      <dsp:spPr>
        <a:xfrm>
          <a:off x="0" y="3890699"/>
          <a:ext cx="6668792" cy="575639"/>
        </a:xfrm>
        <a:prstGeom prst="roundRect">
          <a:avLst/>
        </a:prstGeom>
        <a:solidFill>
          <a:schemeClr val="accent2">
            <a:hueOff val="-5066668"/>
            <a:satOff val="-14287"/>
            <a:lumOff val="-604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Architecture: Multi-layer CNN</a:t>
          </a:r>
        </a:p>
      </dsp:txBody>
      <dsp:txXfrm>
        <a:off x="28100" y="3918799"/>
        <a:ext cx="6612592" cy="519439"/>
      </dsp:txXfrm>
    </dsp:sp>
    <dsp:sp modelId="{3C0922AC-377F-8044-B8E8-ECD2B2D47FE7}">
      <dsp:nvSpPr>
        <dsp:cNvPr id="0" name=""/>
        <dsp:cNvSpPr/>
      </dsp:nvSpPr>
      <dsp:spPr>
        <a:xfrm>
          <a:off x="0" y="4535459"/>
          <a:ext cx="6668792" cy="575639"/>
        </a:xfrm>
        <a:prstGeom prst="roundRect">
          <a:avLst/>
        </a:prstGeom>
        <a:solidFill>
          <a:schemeClr val="accent2">
            <a:hueOff val="-6080002"/>
            <a:satOff val="-17144"/>
            <a:lumOff val="-725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Hardware Input: CCTV camera</a:t>
          </a:r>
        </a:p>
      </dsp:txBody>
      <dsp:txXfrm>
        <a:off x="28100" y="4563559"/>
        <a:ext cx="6612592" cy="5194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1A49E8-CCCD-924F-B560-B2A19D284DE1}">
      <dsp:nvSpPr>
        <dsp:cNvPr id="0" name=""/>
        <dsp:cNvSpPr/>
      </dsp:nvSpPr>
      <dsp:spPr>
        <a:xfrm>
          <a:off x="3038638" y="721672"/>
          <a:ext cx="5573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7315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02598" y="764453"/>
        <a:ext cx="29395" cy="5879"/>
      </dsp:txXfrm>
    </dsp:sp>
    <dsp:sp modelId="{DADC0E30-B1A7-5D45-8CBD-78B58E360088}">
      <dsp:nvSpPr>
        <dsp:cNvPr id="0" name=""/>
        <dsp:cNvSpPr/>
      </dsp:nvSpPr>
      <dsp:spPr>
        <a:xfrm>
          <a:off x="484285" y="546"/>
          <a:ext cx="2556153" cy="15336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254" tIns="131476" rIns="125254" bIns="131476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Step 1: Capture image from CCTV.</a:t>
          </a:r>
        </a:p>
      </dsp:txBody>
      <dsp:txXfrm>
        <a:off x="484285" y="546"/>
        <a:ext cx="2556153" cy="1533691"/>
      </dsp:txXfrm>
    </dsp:sp>
    <dsp:sp modelId="{CC0A8ABC-425E-4E4C-81B8-A855F8CEE70B}">
      <dsp:nvSpPr>
        <dsp:cNvPr id="0" name=""/>
        <dsp:cNvSpPr/>
      </dsp:nvSpPr>
      <dsp:spPr>
        <a:xfrm>
          <a:off x="1762361" y="1532438"/>
          <a:ext cx="3144068" cy="557315"/>
        </a:xfrm>
        <a:custGeom>
          <a:avLst/>
          <a:gdLst/>
          <a:ahLst/>
          <a:cxnLst/>
          <a:rect l="0" t="0" r="0" b="0"/>
          <a:pathLst>
            <a:path>
              <a:moveTo>
                <a:pt x="3144068" y="0"/>
              </a:moveTo>
              <a:lnTo>
                <a:pt x="3144068" y="295757"/>
              </a:lnTo>
              <a:lnTo>
                <a:pt x="0" y="295757"/>
              </a:lnTo>
              <a:lnTo>
                <a:pt x="0" y="557315"/>
              </a:lnTo>
            </a:path>
          </a:pathLst>
        </a:custGeom>
        <a:noFill/>
        <a:ln w="9525" cap="flat" cmpd="sng" algn="ctr">
          <a:solidFill>
            <a:schemeClr val="accent2">
              <a:hueOff val="-2026668"/>
              <a:satOff val="-5715"/>
              <a:lumOff val="-241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54431" y="1808156"/>
        <a:ext cx="159928" cy="5879"/>
      </dsp:txXfrm>
    </dsp:sp>
    <dsp:sp modelId="{47852629-FB0B-F148-B7A3-68DD8973BB17}">
      <dsp:nvSpPr>
        <dsp:cNvPr id="0" name=""/>
        <dsp:cNvSpPr/>
      </dsp:nvSpPr>
      <dsp:spPr>
        <a:xfrm>
          <a:off x="3628353" y="546"/>
          <a:ext cx="2556153" cy="1533691"/>
        </a:xfrm>
        <a:prstGeom prst="rect">
          <a:avLst/>
        </a:prstGeom>
        <a:solidFill>
          <a:schemeClr val="accent2">
            <a:hueOff val="-1520001"/>
            <a:satOff val="-4286"/>
            <a:lumOff val="-18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254" tIns="131476" rIns="125254" bIns="131476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Step 2: Apply dark channel prior and estimate atmospheric light.</a:t>
          </a:r>
        </a:p>
      </dsp:txBody>
      <dsp:txXfrm>
        <a:off x="3628353" y="546"/>
        <a:ext cx="2556153" cy="1533691"/>
      </dsp:txXfrm>
    </dsp:sp>
    <dsp:sp modelId="{94ED7027-082A-2A4C-8160-18FE6E5D6568}">
      <dsp:nvSpPr>
        <dsp:cNvPr id="0" name=""/>
        <dsp:cNvSpPr/>
      </dsp:nvSpPr>
      <dsp:spPr>
        <a:xfrm>
          <a:off x="3038638" y="2843280"/>
          <a:ext cx="5573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7315" y="45720"/>
              </a:lnTo>
            </a:path>
          </a:pathLst>
        </a:custGeom>
        <a:noFill/>
        <a:ln w="9525" cap="flat" cmpd="sng" algn="ctr">
          <a:solidFill>
            <a:schemeClr val="accent2">
              <a:hueOff val="-4053335"/>
              <a:satOff val="-11429"/>
              <a:lumOff val="-483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02598" y="2886060"/>
        <a:ext cx="29395" cy="5879"/>
      </dsp:txXfrm>
    </dsp:sp>
    <dsp:sp modelId="{E2A94810-22BF-E54E-A9C1-AB746C70CB34}">
      <dsp:nvSpPr>
        <dsp:cNvPr id="0" name=""/>
        <dsp:cNvSpPr/>
      </dsp:nvSpPr>
      <dsp:spPr>
        <a:xfrm>
          <a:off x="484285" y="2122154"/>
          <a:ext cx="2556153" cy="1533691"/>
        </a:xfrm>
        <a:prstGeom prst="rect">
          <a:avLst/>
        </a:prstGeom>
        <a:solidFill>
          <a:schemeClr val="accent2">
            <a:hueOff val="-3040001"/>
            <a:satOff val="-8572"/>
            <a:lumOff val="-362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254" tIns="131476" rIns="125254" bIns="131476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Step 3: Refine image using guided filtering.</a:t>
          </a:r>
        </a:p>
      </dsp:txBody>
      <dsp:txXfrm>
        <a:off x="484285" y="2122154"/>
        <a:ext cx="2556153" cy="1533691"/>
      </dsp:txXfrm>
    </dsp:sp>
    <dsp:sp modelId="{1FB3FAEB-B91A-1C45-B159-8ACB53A6F7C0}">
      <dsp:nvSpPr>
        <dsp:cNvPr id="0" name=""/>
        <dsp:cNvSpPr/>
      </dsp:nvSpPr>
      <dsp:spPr>
        <a:xfrm>
          <a:off x="1762361" y="3654045"/>
          <a:ext cx="3144068" cy="557315"/>
        </a:xfrm>
        <a:custGeom>
          <a:avLst/>
          <a:gdLst/>
          <a:ahLst/>
          <a:cxnLst/>
          <a:rect l="0" t="0" r="0" b="0"/>
          <a:pathLst>
            <a:path>
              <a:moveTo>
                <a:pt x="3144068" y="0"/>
              </a:moveTo>
              <a:lnTo>
                <a:pt x="3144068" y="295757"/>
              </a:lnTo>
              <a:lnTo>
                <a:pt x="0" y="295757"/>
              </a:lnTo>
              <a:lnTo>
                <a:pt x="0" y="557315"/>
              </a:lnTo>
            </a:path>
          </a:pathLst>
        </a:custGeom>
        <a:noFill/>
        <a:ln w="9525" cap="flat" cmpd="sng" algn="ctr">
          <a:solidFill>
            <a:schemeClr val="accent2">
              <a:hueOff val="-6080002"/>
              <a:satOff val="-17144"/>
              <a:lumOff val="-725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54431" y="3929763"/>
        <a:ext cx="159928" cy="5879"/>
      </dsp:txXfrm>
    </dsp:sp>
    <dsp:sp modelId="{5C9D08E0-46B4-6646-8403-047C6131249E}">
      <dsp:nvSpPr>
        <dsp:cNvPr id="0" name=""/>
        <dsp:cNvSpPr/>
      </dsp:nvSpPr>
      <dsp:spPr>
        <a:xfrm>
          <a:off x="3628353" y="2122154"/>
          <a:ext cx="2556153" cy="1533691"/>
        </a:xfrm>
        <a:prstGeom prst="rect">
          <a:avLst/>
        </a:prstGeom>
        <a:solidFill>
          <a:schemeClr val="accent2">
            <a:hueOff val="-4560002"/>
            <a:satOff val="-12858"/>
            <a:lumOff val="-54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254" tIns="131476" rIns="125254" bIns="131476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Step 4: Use CNN model to detect number plate.</a:t>
          </a:r>
        </a:p>
      </dsp:txBody>
      <dsp:txXfrm>
        <a:off x="3628353" y="2122154"/>
        <a:ext cx="2556153" cy="1533691"/>
      </dsp:txXfrm>
    </dsp:sp>
    <dsp:sp modelId="{94E2AF37-7F52-C942-9E9C-E9CFEE4E4D8C}">
      <dsp:nvSpPr>
        <dsp:cNvPr id="0" name=""/>
        <dsp:cNvSpPr/>
      </dsp:nvSpPr>
      <dsp:spPr>
        <a:xfrm>
          <a:off x="484285" y="4243761"/>
          <a:ext cx="2556153" cy="1533691"/>
        </a:xfrm>
        <a:prstGeom prst="rect">
          <a:avLst/>
        </a:prstGeom>
        <a:solidFill>
          <a:schemeClr val="accent2">
            <a:hueOff val="-6080002"/>
            <a:satOff val="-17144"/>
            <a:lumOff val="-725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254" tIns="131476" rIns="125254" bIns="131476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Step 5: Does not save clean plate but only displays .</a:t>
          </a:r>
        </a:p>
      </dsp:txBody>
      <dsp:txXfrm>
        <a:off x="484285" y="4243761"/>
        <a:ext cx="2556153" cy="153369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E1A386-05EE-4E3E-88B0-E3264BDCC508}">
      <dsp:nvSpPr>
        <dsp:cNvPr id="0" name=""/>
        <dsp:cNvSpPr/>
      </dsp:nvSpPr>
      <dsp:spPr>
        <a:xfrm>
          <a:off x="239118" y="720897"/>
          <a:ext cx="742007" cy="74200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12845-9576-4155-B952-A908A14EA288}">
      <dsp:nvSpPr>
        <dsp:cNvPr id="0" name=""/>
        <dsp:cNvSpPr/>
      </dsp:nvSpPr>
      <dsp:spPr>
        <a:xfrm>
          <a:off x="397251" y="879030"/>
          <a:ext cx="425742" cy="4257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255DD7-24E7-4604-8171-275724E222C3}">
      <dsp:nvSpPr>
        <dsp:cNvPr id="0" name=""/>
        <dsp:cNvSpPr/>
      </dsp:nvSpPr>
      <dsp:spPr>
        <a:xfrm>
          <a:off x="1919" y="1694022"/>
          <a:ext cx="1216406" cy="48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Before (Foggy Image)</a:t>
          </a:r>
        </a:p>
      </dsp:txBody>
      <dsp:txXfrm>
        <a:off x="1919" y="1694022"/>
        <a:ext cx="1216406" cy="486562"/>
      </dsp:txXfrm>
    </dsp:sp>
    <dsp:sp modelId="{28A8B33F-1E93-487A-A75E-2266C5C95DF8}">
      <dsp:nvSpPr>
        <dsp:cNvPr id="0" name=""/>
        <dsp:cNvSpPr/>
      </dsp:nvSpPr>
      <dsp:spPr>
        <a:xfrm>
          <a:off x="1668396" y="720897"/>
          <a:ext cx="742007" cy="74200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DA9DA6-E150-40C8-8C84-0AB6D927DE1F}">
      <dsp:nvSpPr>
        <dsp:cNvPr id="0" name=""/>
        <dsp:cNvSpPr/>
      </dsp:nvSpPr>
      <dsp:spPr>
        <a:xfrm>
          <a:off x="1826528" y="879030"/>
          <a:ext cx="425742" cy="4257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432BF7-4EB0-4CDD-9674-99BF17DFAE5D}">
      <dsp:nvSpPr>
        <dsp:cNvPr id="0" name=""/>
        <dsp:cNvSpPr/>
      </dsp:nvSpPr>
      <dsp:spPr>
        <a:xfrm>
          <a:off x="1431196" y="1694022"/>
          <a:ext cx="1216406" cy="48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After (Dehazed Image with Number Plate Highlighted)</a:t>
          </a:r>
        </a:p>
      </dsp:txBody>
      <dsp:txXfrm>
        <a:off x="1431196" y="1694022"/>
        <a:ext cx="1216406" cy="486562"/>
      </dsp:txXfrm>
    </dsp:sp>
    <dsp:sp modelId="{42D0160E-47B5-4B9A-B4F4-DF36D3BCD874}">
      <dsp:nvSpPr>
        <dsp:cNvPr id="0" name=""/>
        <dsp:cNvSpPr/>
      </dsp:nvSpPr>
      <dsp:spPr>
        <a:xfrm>
          <a:off x="3097673" y="720897"/>
          <a:ext cx="742007" cy="74200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7036C4-B729-4A61-82E9-C3779839041C}">
      <dsp:nvSpPr>
        <dsp:cNvPr id="0" name=""/>
        <dsp:cNvSpPr/>
      </dsp:nvSpPr>
      <dsp:spPr>
        <a:xfrm>
          <a:off x="3255806" y="879030"/>
          <a:ext cx="425742" cy="4257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CE05B8-4076-4B8C-BAE1-F705AB847723}">
      <dsp:nvSpPr>
        <dsp:cNvPr id="0" name=""/>
        <dsp:cNvSpPr/>
      </dsp:nvSpPr>
      <dsp:spPr>
        <a:xfrm>
          <a:off x="2860474" y="1694022"/>
          <a:ext cx="1216406" cy="486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Detection is done automatically and accurately.</a:t>
          </a:r>
        </a:p>
      </dsp:txBody>
      <dsp:txXfrm>
        <a:off x="2860474" y="1694022"/>
        <a:ext cx="1216406" cy="4865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4C989C-AEA4-6142-BF42-A85C81072065}">
      <dsp:nvSpPr>
        <dsp:cNvPr id="0" name=""/>
        <dsp:cNvSpPr/>
      </dsp:nvSpPr>
      <dsp:spPr>
        <a:xfrm>
          <a:off x="609" y="513192"/>
          <a:ext cx="2378565" cy="14271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Successfully built a fog-resilient number plate detection system.</a:t>
          </a:r>
          <a:endParaRPr lang="en-US" sz="1800" kern="1200"/>
        </a:p>
      </dsp:txBody>
      <dsp:txXfrm>
        <a:off x="609" y="513192"/>
        <a:ext cx="2378565" cy="1427139"/>
      </dsp:txXfrm>
    </dsp:sp>
    <dsp:sp modelId="{AD54844F-F69B-7F4A-A494-89B5C09D7392}">
      <dsp:nvSpPr>
        <dsp:cNvPr id="0" name=""/>
        <dsp:cNvSpPr/>
      </dsp:nvSpPr>
      <dsp:spPr>
        <a:xfrm>
          <a:off x="2617031" y="513192"/>
          <a:ext cx="2378565" cy="1427139"/>
        </a:xfrm>
        <a:prstGeom prst="rect">
          <a:avLst/>
        </a:prstGeom>
        <a:solidFill>
          <a:schemeClr val="accent2">
            <a:hueOff val="-1520001"/>
            <a:satOff val="-4286"/>
            <a:lumOff val="-18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Accurate under varying fog conditions using deep learning and cv2.</a:t>
          </a:r>
          <a:endParaRPr lang="en-US" sz="1800" kern="1200"/>
        </a:p>
      </dsp:txBody>
      <dsp:txXfrm>
        <a:off x="2617031" y="513192"/>
        <a:ext cx="2378565" cy="1427139"/>
      </dsp:txXfrm>
    </dsp:sp>
    <dsp:sp modelId="{37C3225F-9659-B840-8355-88F489EE3693}">
      <dsp:nvSpPr>
        <dsp:cNvPr id="0" name=""/>
        <dsp:cNvSpPr/>
      </dsp:nvSpPr>
      <dsp:spPr>
        <a:xfrm>
          <a:off x="609" y="2178188"/>
          <a:ext cx="2378565" cy="1427139"/>
        </a:xfrm>
        <a:prstGeom prst="rect">
          <a:avLst/>
        </a:prstGeom>
        <a:solidFill>
          <a:schemeClr val="accent2">
            <a:hueOff val="-3040001"/>
            <a:satOff val="-8572"/>
            <a:lumOff val="-362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/>
            <a:t>Future Enhancements:</a:t>
          </a:r>
          <a:endParaRPr lang="en-US" sz="1800" kern="1200"/>
        </a:p>
      </dsp:txBody>
      <dsp:txXfrm>
        <a:off x="609" y="2178188"/>
        <a:ext cx="2378565" cy="1427139"/>
      </dsp:txXfrm>
    </dsp:sp>
    <dsp:sp modelId="{6F5A8B87-5894-0049-991D-A45A9FCD87FE}">
      <dsp:nvSpPr>
        <dsp:cNvPr id="0" name=""/>
        <dsp:cNvSpPr/>
      </dsp:nvSpPr>
      <dsp:spPr>
        <a:xfrm>
          <a:off x="2617031" y="2178188"/>
          <a:ext cx="2378565" cy="1427139"/>
        </a:xfrm>
        <a:prstGeom prst="rect">
          <a:avLst/>
        </a:prstGeom>
        <a:solidFill>
          <a:schemeClr val="accent2">
            <a:hueOff val="-4560002"/>
            <a:satOff val="-12858"/>
            <a:lumOff val="-54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Add support for night/rainy weather</a:t>
          </a:r>
          <a:endParaRPr lang="en-US" sz="1800" kern="1200"/>
        </a:p>
      </dsp:txBody>
      <dsp:txXfrm>
        <a:off x="2617031" y="2178188"/>
        <a:ext cx="2378565" cy="1427139"/>
      </dsp:txXfrm>
    </dsp:sp>
    <dsp:sp modelId="{F861C9C7-1D91-154D-A511-A76BBC5F8023}">
      <dsp:nvSpPr>
        <dsp:cNvPr id="0" name=""/>
        <dsp:cNvSpPr/>
      </dsp:nvSpPr>
      <dsp:spPr>
        <a:xfrm>
          <a:off x="1308820" y="3843184"/>
          <a:ext cx="2378565" cy="1427139"/>
        </a:xfrm>
        <a:prstGeom prst="rect">
          <a:avLst/>
        </a:prstGeom>
        <a:solidFill>
          <a:schemeClr val="accent2">
            <a:hueOff val="-6080002"/>
            <a:satOff val="-17144"/>
            <a:lumOff val="-725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Able to embed it in any other device.</a:t>
          </a:r>
        </a:p>
      </dsp:txBody>
      <dsp:txXfrm>
        <a:off x="1308820" y="3843184"/>
        <a:ext cx="2378565" cy="1427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03BD3-7EE3-294B-B9E0-FAEEB4C205A2}" type="datetimeFigureOut">
              <a:rPr lang="en-US" smtClean="0"/>
              <a:t>4/20/25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9C729-3DFA-AE41-8715-324D970E9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50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9C729-3DFA-AE41-8715-324D970E92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9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79C729-3DFA-AE41-8715-324D970E92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94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077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6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6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4/20/25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32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9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8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6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9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435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11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4/20/25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6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7" r:id="rId6"/>
    <p:sldLayoutId id="2147483912" r:id="rId7"/>
    <p:sldLayoutId id="2147483913" r:id="rId8"/>
    <p:sldLayoutId id="2147483914" r:id="rId9"/>
    <p:sldLayoutId id="2147483916" r:id="rId10"/>
    <p:sldLayoutId id="214748391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g"/><Relationship Id="rId3" Type="http://schemas.openxmlformats.org/officeDocument/2006/relationships/image" Target="../media/image33.jpg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jpg"/><Relationship Id="rId4" Type="http://schemas.openxmlformats.org/officeDocument/2006/relationships/image" Target="../media/image3.jpg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3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14.svg"/><Relationship Id="rId9" Type="http://schemas.microsoft.com/office/2007/relationships/diagramDrawing" Target="../diagrams/drawin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5.jpg"/><Relationship Id="rId7" Type="http://schemas.openxmlformats.org/officeDocument/2006/relationships/diagramColors" Target="../diagrams/colors6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3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D3F13AAF-525E-4953-A67E-7B34FDB4D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560E6-F19A-BF6E-1396-7DE6B487A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8169" y="4075299"/>
            <a:ext cx="5318227" cy="2182185"/>
          </a:xfrm>
        </p:spPr>
        <p:txBody>
          <a:bodyPr anchor="ctr">
            <a:normAutofit/>
          </a:bodyPr>
          <a:lstStyle/>
          <a:p>
            <a:r>
              <a:rPr lang="en-US" sz="2400" dirty="0"/>
              <a:t>VISIPLATE 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1600" i="1" dirty="0">
                <a:latin typeface="Al Nile" pitchFamily="2" charset="-78"/>
                <a:cs typeface="Al Nile" pitchFamily="2" charset="-78"/>
              </a:rPr>
              <a:t>Vehicle Number Plate Recognition in Foggy Weather Conditions</a:t>
            </a:r>
            <a:endParaRPr lang="en-US" sz="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62888-F540-77F1-31C7-9D6C84DE9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053" y="4525418"/>
            <a:ext cx="4451347" cy="1720850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1800" dirty="0">
                <a:latin typeface="Avenir Book" panose="02000503020000020003" pitchFamily="2" charset="0"/>
                <a:cs typeface="Angsana New" panose="02020603050405020304" pitchFamily="18" charset="-34"/>
              </a:rPr>
              <a:t>Presented by : </a:t>
            </a:r>
            <a:r>
              <a:rPr lang="en-US" sz="1800" dirty="0" err="1">
                <a:latin typeface="Avenir Book" panose="02000503020000020003" pitchFamily="2" charset="0"/>
                <a:cs typeface="Angsana New" panose="02020603050405020304" pitchFamily="18" charset="-34"/>
              </a:rPr>
              <a:t>Vriddhi</a:t>
            </a:r>
            <a:r>
              <a:rPr lang="en-US" sz="1800" dirty="0">
                <a:latin typeface="Avenir Book" panose="02000503020000020003" pitchFamily="2" charset="0"/>
                <a:cs typeface="Angsana New" panose="02020603050405020304" pitchFamily="18" charset="-34"/>
              </a:rPr>
              <a:t> Jain</a:t>
            </a:r>
          </a:p>
          <a:p>
            <a:r>
              <a:rPr lang="en-US" sz="1800" dirty="0">
                <a:latin typeface="Avenir Book" panose="02000503020000020003" pitchFamily="2" charset="0"/>
                <a:cs typeface="Angsana New" panose="02020603050405020304" pitchFamily="18" charset="-34"/>
              </a:rPr>
              <a:t>And </a:t>
            </a:r>
            <a:r>
              <a:rPr lang="en-US" sz="1800" dirty="0" err="1">
                <a:latin typeface="Avenir Book" panose="02000503020000020003" pitchFamily="2" charset="0"/>
                <a:cs typeface="Angsana New" panose="02020603050405020304" pitchFamily="18" charset="-34"/>
              </a:rPr>
              <a:t>Aadya</a:t>
            </a:r>
            <a:r>
              <a:rPr lang="en-US" sz="1800" dirty="0">
                <a:latin typeface="Avenir Book" panose="02000503020000020003" pitchFamily="2" charset="0"/>
                <a:cs typeface="Angsana New" panose="02020603050405020304" pitchFamily="18" charset="-34"/>
              </a:rPr>
              <a:t> Sinha </a:t>
            </a:r>
          </a:p>
          <a:p>
            <a:r>
              <a:rPr lang="en-US" sz="1800">
                <a:latin typeface="Avenir Book" panose="02000503020000020003" pitchFamily="2" charset="0"/>
                <a:cs typeface="Angsana New" panose="02020603050405020304" pitchFamily="18" charset="-34"/>
              </a:rPr>
              <a:t>Mentor : DR. </a:t>
            </a:r>
            <a:r>
              <a:rPr lang="en-US" sz="1800" dirty="0" err="1">
                <a:latin typeface="Avenir Book" panose="02000503020000020003" pitchFamily="2" charset="0"/>
                <a:cs typeface="Angsana New" panose="02020603050405020304" pitchFamily="18" charset="-34"/>
              </a:rPr>
              <a:t>Sanchali</a:t>
            </a:r>
            <a:r>
              <a:rPr lang="en-US" sz="1800" dirty="0">
                <a:latin typeface="Avenir Book" panose="02000503020000020003" pitchFamily="2" charset="0"/>
                <a:cs typeface="Angsana New" panose="02020603050405020304" pitchFamily="18" charset="-34"/>
              </a:rPr>
              <a:t> Das </a:t>
            </a:r>
            <a:br>
              <a:rPr lang="en-US" sz="1800" dirty="0">
                <a:latin typeface="Avenir Book" panose="02000503020000020003" pitchFamily="2" charset="0"/>
                <a:cs typeface="Angsana New" panose="02020603050405020304" pitchFamily="18" charset="-34"/>
              </a:rPr>
            </a:br>
            <a:r>
              <a:rPr lang="en-US" sz="1800" dirty="0">
                <a:latin typeface="Avenir Book" panose="02000503020000020003" pitchFamily="2" charset="0"/>
                <a:cs typeface="Angsana New" panose="02020603050405020304" pitchFamily="18" charset="-34"/>
              </a:rPr>
              <a:t>University : Bennett University </a:t>
            </a:r>
            <a:br>
              <a:rPr lang="en-US" sz="1800" dirty="0">
                <a:latin typeface="Avenir Book" panose="02000503020000020003" pitchFamily="2" charset="0"/>
                <a:cs typeface="Angsana New" panose="02020603050405020304" pitchFamily="18" charset="-34"/>
              </a:rPr>
            </a:br>
            <a:r>
              <a:rPr lang="en-US" sz="1800" dirty="0">
                <a:latin typeface="Avenir Book" panose="02000503020000020003" pitchFamily="2" charset="0"/>
                <a:cs typeface="Angsana New" panose="02020603050405020304" pitchFamily="18" charset="-34"/>
              </a:rPr>
              <a:t>(Department of Computer Science)</a:t>
            </a:r>
          </a:p>
          <a:p>
            <a:endParaRPr lang="en-US" sz="1800" dirty="0"/>
          </a:p>
        </p:txBody>
      </p:sp>
      <p:pic>
        <p:nvPicPr>
          <p:cNvPr id="6" name="Picture 5" descr="A black background with many different colored lines&#10;&#10;Description automatically generated">
            <a:extLst>
              <a:ext uri="{FF2B5EF4-FFF2-40B4-BE49-F238E27FC236}">
                <a16:creationId xmlns:a16="http://schemas.microsoft.com/office/drawing/2014/main" id="{93897C20-2F9D-F4B1-25C8-D975FB31FE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761" r="23762"/>
          <a:stretch/>
        </p:blipFill>
        <p:spPr>
          <a:xfrm rot="16200000">
            <a:off x="4088605" y="-4088605"/>
            <a:ext cx="4014787" cy="1219199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363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blue and red text on a black background&#10;&#10;Description automatically generated">
            <a:extLst>
              <a:ext uri="{FF2B5EF4-FFF2-40B4-BE49-F238E27FC236}">
                <a16:creationId xmlns:a16="http://schemas.microsoft.com/office/drawing/2014/main" id="{CADFF0AF-D444-1FBC-6E81-0B7C2C7DF3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69" y="6043503"/>
            <a:ext cx="1613565" cy="54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08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1" name="Rectangle 220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178CB-BD45-D01F-689A-15C2BC994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1" y="1079500"/>
            <a:ext cx="3904750" cy="4689475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20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 AND FUTURE SCOPE</a:t>
            </a:r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6" name="TextBox 4">
            <a:extLst>
              <a:ext uri="{FF2B5EF4-FFF2-40B4-BE49-F238E27FC236}">
                <a16:creationId xmlns:a16="http://schemas.microsoft.com/office/drawing/2014/main" id="{4CD4D711-67D4-B2AD-003D-CD40C519D4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6259666"/>
              </p:ext>
            </p:extLst>
          </p:nvPr>
        </p:nvGraphicFramePr>
        <p:xfrm>
          <a:off x="6654799" y="531814"/>
          <a:ext cx="4996207" cy="5783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1967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268346D-5E77-4906-AC8D-57FB88F11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blue and white background&#10;&#10;Description automatically generated">
            <a:extLst>
              <a:ext uri="{FF2B5EF4-FFF2-40B4-BE49-F238E27FC236}">
                <a16:creationId xmlns:a16="http://schemas.microsoft.com/office/drawing/2014/main" id="{78CF23C3-7224-6740-E54C-AD21300D94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2424" b="16006"/>
          <a:stretch/>
        </p:blipFill>
        <p:spPr>
          <a:xfrm>
            <a:off x="50558" y="45621"/>
            <a:ext cx="5683365" cy="337083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37E634-BDD0-495C-AD97-AA2C2E1F6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blue and pink sky&#10;&#10;Description automatically generated">
            <a:extLst>
              <a:ext uri="{FF2B5EF4-FFF2-40B4-BE49-F238E27FC236}">
                <a16:creationId xmlns:a16="http://schemas.microsoft.com/office/drawing/2014/main" id="{46C6AFFA-FD90-EF64-3E33-A4083E01E2C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7402" b="31028"/>
          <a:stretch/>
        </p:blipFill>
        <p:spPr>
          <a:xfrm>
            <a:off x="0" y="3487160"/>
            <a:ext cx="5683349" cy="3370830"/>
          </a:xfrm>
          <a:prstGeom prst="rect">
            <a:avLst/>
          </a:prstGeom>
        </p:spPr>
      </p:pic>
      <p:pic>
        <p:nvPicPr>
          <p:cNvPr id="34" name="Content Placeholder 33" descr="A blurry image of butterflies&#10;&#10;Description automatically generated">
            <a:extLst>
              <a:ext uri="{FF2B5EF4-FFF2-40B4-BE49-F238E27FC236}">
                <a16:creationId xmlns:a16="http://schemas.microsoft.com/office/drawing/2014/main" id="{72528AF8-5387-63BA-0215-759DE33C6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784481" y="45621"/>
            <a:ext cx="3832455" cy="6763158"/>
          </a:xfrm>
          <a:blipFill dpi="0" rotWithShape="1">
            <a:blip r:embed="rId6">
              <a:alphaModFix amt="67475"/>
            </a:blip>
            <a:srcRect/>
            <a:tile tx="0" ty="0" sx="100000" sy="100000" flip="none" algn="tl"/>
          </a:blipFill>
        </p:spPr>
      </p:pic>
      <p:pic>
        <p:nvPicPr>
          <p:cNvPr id="32" name="Content Placeholder 14" descr="A blue and pink sky&#10;&#10;Description automatically generated">
            <a:extLst>
              <a:ext uri="{FF2B5EF4-FFF2-40B4-BE49-F238E27FC236}">
                <a16:creationId xmlns:a16="http://schemas.microsoft.com/office/drawing/2014/main" id="{35E71E45-243B-B1AA-D9B2-512D95920F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4344" y="45621"/>
            <a:ext cx="3807656" cy="6763158"/>
          </a:xfrm>
          <a:prstGeom prst="rect">
            <a:avLst/>
          </a:prstGeom>
        </p:spPr>
      </p:pic>
      <p:pic>
        <p:nvPicPr>
          <p:cNvPr id="40" name="Picture 39" descr="A colorful paper cutout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D9D19D04-F5D9-EFB9-8098-27B3919DEE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38907" y="1656121"/>
            <a:ext cx="2506394" cy="342943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CA37DAE-7B07-17E7-A3B5-9B92C39190E2}"/>
              </a:ext>
            </a:extLst>
          </p:cNvPr>
          <p:cNvSpPr txBox="1"/>
          <p:nvPr/>
        </p:nvSpPr>
        <p:spPr>
          <a:xfrm>
            <a:off x="9151769" y="5878374"/>
            <a:ext cx="74593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venir Book" panose="02000503020000020003" pitchFamily="2" charset="0"/>
                <a:cs typeface="Angsana New" panose="02020603050405020304" pitchFamily="18" charset="-34"/>
              </a:rPr>
              <a:t>Presented by : </a:t>
            </a:r>
            <a:r>
              <a:rPr lang="en-US" dirty="0" err="1">
                <a:latin typeface="Avenir Book" panose="02000503020000020003" pitchFamily="2" charset="0"/>
                <a:cs typeface="Angsana New" panose="02020603050405020304" pitchFamily="18" charset="-34"/>
              </a:rPr>
              <a:t>V</a:t>
            </a:r>
            <a:r>
              <a:rPr lang="en-US" sz="1800" dirty="0" err="1">
                <a:latin typeface="Avenir Book" panose="02000503020000020003" pitchFamily="2" charset="0"/>
                <a:cs typeface="Angsana New" panose="02020603050405020304" pitchFamily="18" charset="-34"/>
              </a:rPr>
              <a:t>riddhi</a:t>
            </a:r>
            <a:r>
              <a:rPr lang="en-US" sz="1800" dirty="0">
                <a:latin typeface="Avenir Book" panose="02000503020000020003" pitchFamily="2" charset="0"/>
                <a:cs typeface="Angsana New" panose="02020603050405020304" pitchFamily="18" charset="-34"/>
              </a:rPr>
              <a:t> </a:t>
            </a:r>
            <a:r>
              <a:rPr lang="en-US" dirty="0">
                <a:latin typeface="Avenir Book" panose="02000503020000020003" pitchFamily="2" charset="0"/>
                <a:cs typeface="Angsana New" panose="02020603050405020304" pitchFamily="18" charset="-34"/>
              </a:rPr>
              <a:t>J</a:t>
            </a:r>
            <a:r>
              <a:rPr lang="en-US" sz="1800" dirty="0">
                <a:latin typeface="Avenir Book" panose="02000503020000020003" pitchFamily="2" charset="0"/>
                <a:cs typeface="Angsana New" panose="02020603050405020304" pitchFamily="18" charset="-34"/>
              </a:rPr>
              <a:t>ain</a:t>
            </a:r>
          </a:p>
          <a:p>
            <a:r>
              <a:rPr lang="en-US" sz="1800" dirty="0">
                <a:latin typeface="Avenir Book" panose="02000503020000020003" pitchFamily="2" charset="0"/>
                <a:cs typeface="Angsana New" panose="02020603050405020304" pitchFamily="18" charset="-34"/>
              </a:rPr>
              <a:t>And </a:t>
            </a:r>
            <a:r>
              <a:rPr lang="en-US" sz="1800" dirty="0" err="1">
                <a:latin typeface="Avenir Book" panose="02000503020000020003" pitchFamily="2" charset="0"/>
                <a:cs typeface="Angsana New" panose="02020603050405020304" pitchFamily="18" charset="-34"/>
              </a:rPr>
              <a:t>Aadya</a:t>
            </a:r>
            <a:r>
              <a:rPr lang="en-US" sz="1800" dirty="0">
                <a:latin typeface="Avenir Book" panose="02000503020000020003" pitchFamily="2" charset="0"/>
                <a:cs typeface="Angsana New" panose="02020603050405020304" pitchFamily="18" charset="-34"/>
              </a:rPr>
              <a:t> Sinha </a:t>
            </a:r>
          </a:p>
        </p:txBody>
      </p:sp>
      <p:pic>
        <p:nvPicPr>
          <p:cNvPr id="43" name="Picture 42" descr="A blue and red text on a black background&#10;&#10;Description automatically generated">
            <a:extLst>
              <a:ext uri="{FF2B5EF4-FFF2-40B4-BE49-F238E27FC236}">
                <a16:creationId xmlns:a16="http://schemas.microsoft.com/office/drawing/2014/main" id="{37BCF91B-0B87-46AC-8E23-AD4108E1949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82" y="6126152"/>
            <a:ext cx="1510548" cy="51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5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052CA-BA2A-6EF4-A8E6-D6D2C98FB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1" y="1079500"/>
            <a:ext cx="3904750" cy="4689475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20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</a:t>
            </a:r>
            <a:br>
              <a:rPr lang="en-US" sz="20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STATEMENT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6" name="TextBox 4">
            <a:extLst>
              <a:ext uri="{FF2B5EF4-FFF2-40B4-BE49-F238E27FC236}">
                <a16:creationId xmlns:a16="http://schemas.microsoft.com/office/drawing/2014/main" id="{A0DBF053-7E97-8483-4505-E229D108BD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1337846"/>
              </p:ext>
            </p:extLst>
          </p:nvPr>
        </p:nvGraphicFramePr>
        <p:xfrm>
          <a:off x="6654799" y="531814"/>
          <a:ext cx="4996207" cy="5783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3963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F1747A-A637-70F1-436E-240EE0EC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6800"/>
            <a:ext cx="2802386" cy="4689475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z="20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</a:t>
            </a:r>
            <a:br>
              <a:rPr lang="en-US" sz="20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B4757C4-228A-47E5-94C8-058312AB2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323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4" name="TextBox 4">
            <a:extLst>
              <a:ext uri="{FF2B5EF4-FFF2-40B4-BE49-F238E27FC236}">
                <a16:creationId xmlns:a16="http://schemas.microsoft.com/office/drawing/2014/main" id="{69A247D2-23F5-927E-5E0E-78C0D033EB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580706"/>
              </p:ext>
            </p:extLst>
          </p:nvPr>
        </p:nvGraphicFramePr>
        <p:xfrm>
          <a:off x="4982215" y="537330"/>
          <a:ext cx="6668792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6367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3D2EE047-566C-48D4-9F44-4BB3B58F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180A4-CB97-B64B-3D8F-33A6E985D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5926"/>
            <a:ext cx="3531600" cy="1815882"/>
          </a:xfrm>
        </p:spPr>
        <p:txBody>
          <a:bodyPr anchor="t">
            <a:normAutofit/>
          </a:bodyPr>
          <a:lstStyle/>
          <a:p>
            <a:r>
              <a:rPr lang="en-US" sz="2000" dirty="0"/>
              <a:t>PROPOSED </a:t>
            </a:r>
            <a:br>
              <a:rPr lang="en-US" sz="2000" dirty="0"/>
            </a:br>
            <a:r>
              <a:rPr lang="en-US" sz="2000" dirty="0"/>
              <a:t>SOLUTION</a:t>
            </a:r>
          </a:p>
        </p:txBody>
      </p:sp>
      <p:pic>
        <p:nvPicPr>
          <p:cNvPr id="100" name="Graphic 99" descr="Security Camera Sign">
            <a:extLst>
              <a:ext uri="{FF2B5EF4-FFF2-40B4-BE49-F238E27FC236}">
                <a16:creationId xmlns:a16="http://schemas.microsoft.com/office/drawing/2014/main" id="{12B3640D-79C6-2015-0EE9-62F4BC8FD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0000" y="2469928"/>
            <a:ext cx="2339975" cy="2339975"/>
          </a:xfrm>
          <a:prstGeom prst="rect">
            <a:avLst/>
          </a:prstGeom>
        </p:spPr>
      </p:pic>
      <p:graphicFrame>
        <p:nvGraphicFramePr>
          <p:cNvPr id="105" name="Content Placeholder 2">
            <a:extLst>
              <a:ext uri="{FF2B5EF4-FFF2-40B4-BE49-F238E27FC236}">
                <a16:creationId xmlns:a16="http://schemas.microsoft.com/office/drawing/2014/main" id="{37346C06-38B4-8830-59CB-02E5975B8CB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97457" y="935999"/>
          <a:ext cx="6114543" cy="4832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506540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499B32-5CD2-3230-355C-012C35A9E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6800"/>
            <a:ext cx="2802386" cy="4689475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z="20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TECHNOLOGIES USED 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B4757C4-228A-47E5-94C8-058312AB2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323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4" name="TextBox 4">
            <a:extLst>
              <a:ext uri="{FF2B5EF4-FFF2-40B4-BE49-F238E27FC236}">
                <a16:creationId xmlns:a16="http://schemas.microsoft.com/office/drawing/2014/main" id="{8D4C1C74-4B75-A679-9D8E-6D4E6FC82B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080364"/>
              </p:ext>
            </p:extLst>
          </p:nvPr>
        </p:nvGraphicFramePr>
        <p:xfrm>
          <a:off x="4982215" y="537330"/>
          <a:ext cx="6668792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3711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268346D-5E77-4906-AC8D-57FB88F11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168C6BE-41CC-4C4D-850F-F82321AE7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CBC1FDF-AE13-4731-B38F-2761BDFDB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6C6255A-EF83-1872-838D-BAFA25AEC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369" y="2877018"/>
            <a:ext cx="4078800" cy="2901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pc="0" dirty="0">
                <a:latin typeface="+mj-lt"/>
                <a:ea typeface="+mj-ea"/>
                <a:cs typeface="+mj-cs"/>
              </a:rPr>
              <a:t>ARCHITECTURE DIAGRAM</a:t>
            </a:r>
            <a:endParaRPr lang="en-US" dirty="0"/>
          </a:p>
        </p:txBody>
      </p:sp>
      <p:pic>
        <p:nvPicPr>
          <p:cNvPr id="3" name="Picture 2" descr="A diagram of a process&#10;&#10;Description automatically generated">
            <a:extLst>
              <a:ext uri="{FF2B5EF4-FFF2-40B4-BE49-F238E27FC236}">
                <a16:creationId xmlns:a16="http://schemas.microsoft.com/office/drawing/2014/main" id="{3B62B5FB-8D48-8135-5D6C-596707163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830" y="188792"/>
            <a:ext cx="2047239" cy="616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0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D12CE3-C54F-E857-A13D-6D1B3A8E1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53" y="-258174"/>
            <a:ext cx="4078800" cy="1597753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 sz="20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Classes used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1A322C-F7C3-6428-828A-597715F4BC9D}"/>
              </a:ext>
            </a:extLst>
          </p:cNvPr>
          <p:cNvSpPr txBox="1"/>
          <p:nvPr/>
        </p:nvSpPr>
        <p:spPr>
          <a:xfrm>
            <a:off x="1008600" y="1825654"/>
            <a:ext cx="4078800" cy="341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40000"/>
              </a:lnSpc>
              <a:spcAft>
                <a:spcPts val="600"/>
              </a:spcAft>
            </a:pPr>
            <a:r>
              <a:rPr lang="en-US" sz="1400" b="0" i="0" u="none" strike="noStrike" spc="50" dirty="0">
                <a:solidFill>
                  <a:schemeClr val="tx1">
                    <a:alpha val="60000"/>
                  </a:schemeClr>
                </a:solidFill>
                <a:effectLst/>
              </a:rPr>
              <a:t>Main Classes:</a:t>
            </a:r>
          </a:p>
          <a:p>
            <a:pPr>
              <a:lnSpc>
                <a:spcPct val="140000"/>
              </a:lnSpc>
              <a:spcAft>
                <a:spcPts val="600"/>
              </a:spcAft>
            </a:pPr>
            <a:endParaRPr lang="en-US" sz="1400" b="0" i="0" u="none" strike="noStrike" spc="50" dirty="0">
              <a:solidFill>
                <a:schemeClr val="tx1">
                  <a:alpha val="60000"/>
                </a:schemeClr>
              </a:solidFill>
              <a:effectLst/>
            </a:endParaRPr>
          </a:p>
          <a:p>
            <a:pPr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spc="50" dirty="0">
                <a:solidFill>
                  <a:schemeClr val="tx1">
                    <a:alpha val="60000"/>
                  </a:schemeClr>
                </a:solidFill>
                <a:effectLst/>
              </a:rPr>
              <a:t>Defogger: Enhances images</a:t>
            </a:r>
          </a:p>
          <a:p>
            <a:pPr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0" i="0" u="none" strike="noStrike" spc="50" dirty="0">
              <a:solidFill>
                <a:schemeClr val="tx1">
                  <a:alpha val="60000"/>
                </a:schemeClr>
              </a:solidFill>
              <a:effectLst/>
            </a:endParaRPr>
          </a:p>
          <a:p>
            <a:pPr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spc="50" dirty="0" err="1">
                <a:solidFill>
                  <a:schemeClr val="tx1">
                    <a:alpha val="60000"/>
                  </a:schemeClr>
                </a:solidFill>
                <a:effectLst/>
              </a:rPr>
              <a:t>CNNModel</a:t>
            </a:r>
            <a:r>
              <a:rPr lang="en-US" sz="1400" b="0" i="0" u="none" strike="noStrike" spc="50" dirty="0">
                <a:solidFill>
                  <a:schemeClr val="tx1">
                    <a:alpha val="60000"/>
                  </a:schemeClr>
                </a:solidFill>
                <a:effectLst/>
              </a:rPr>
              <a:t>: Trained to detect plates</a:t>
            </a:r>
          </a:p>
          <a:p>
            <a:pPr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0" i="0" u="none" strike="noStrike" spc="50" dirty="0">
              <a:solidFill>
                <a:schemeClr val="tx1">
                  <a:alpha val="60000"/>
                </a:schemeClr>
              </a:solidFill>
              <a:effectLst/>
            </a:endParaRPr>
          </a:p>
          <a:p>
            <a:pPr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spc="50" dirty="0" err="1">
                <a:solidFill>
                  <a:schemeClr val="tx1">
                    <a:alpha val="60000"/>
                  </a:schemeClr>
                </a:solidFill>
                <a:effectLst/>
              </a:rPr>
              <a:t>FrameProcessor</a:t>
            </a:r>
            <a:r>
              <a:rPr lang="en-US" sz="1400" b="0" i="0" u="none" strike="noStrike" spc="50" dirty="0">
                <a:solidFill>
                  <a:schemeClr val="tx1">
                    <a:alpha val="60000"/>
                  </a:schemeClr>
                </a:solidFill>
                <a:effectLst/>
              </a:rPr>
              <a:t>: Handles video input</a:t>
            </a:r>
          </a:p>
          <a:p>
            <a:pPr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0" i="0" u="none" strike="noStrike" spc="50" dirty="0">
              <a:solidFill>
                <a:schemeClr val="tx1">
                  <a:alpha val="60000"/>
                </a:schemeClr>
              </a:solidFill>
              <a:effectLst/>
            </a:endParaRPr>
          </a:p>
          <a:p>
            <a:pPr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spc="50" dirty="0" err="1">
                <a:solidFill>
                  <a:schemeClr val="tx1">
                    <a:alpha val="60000"/>
                  </a:schemeClr>
                </a:solidFill>
                <a:effectLst/>
              </a:rPr>
              <a:t>ImageSaver</a:t>
            </a:r>
            <a:r>
              <a:rPr lang="en-US" sz="1400" b="0" i="0" u="none" strike="noStrike" spc="50" dirty="0">
                <a:solidFill>
                  <a:schemeClr val="tx1">
                    <a:alpha val="60000"/>
                  </a:schemeClr>
                </a:solidFill>
                <a:effectLst/>
              </a:rPr>
              <a:t>: Saves clean plate image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5EFABBB1-F336-02E3-514B-3893FBEC3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289" y="1250790"/>
            <a:ext cx="3991764" cy="39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84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A8EB88-C9D1-1EA1-721F-ED25148C7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6800"/>
            <a:ext cx="2802386" cy="4689475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z="20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PSEUDOCODE</a:t>
            </a:r>
            <a:br>
              <a:rPr lang="en-US" sz="20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LOGIC 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B4757C4-228A-47E5-94C8-058312AB2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323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TextBox 4">
            <a:extLst>
              <a:ext uri="{FF2B5EF4-FFF2-40B4-BE49-F238E27FC236}">
                <a16:creationId xmlns:a16="http://schemas.microsoft.com/office/drawing/2014/main" id="{73B1DA1F-1519-F283-BF45-B72FFDBB50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7386604"/>
              </p:ext>
            </p:extLst>
          </p:nvPr>
        </p:nvGraphicFramePr>
        <p:xfrm>
          <a:off x="4982215" y="537330"/>
          <a:ext cx="6668792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6961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5" name="Rectangle 154">
            <a:extLst>
              <a:ext uri="{FF2B5EF4-FFF2-40B4-BE49-F238E27FC236}">
                <a16:creationId xmlns:a16="http://schemas.microsoft.com/office/drawing/2014/main" id="{3268346D-5E77-4906-AC8D-57FB88F11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AFBC91-713A-43C6-615F-02C932C80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369" y="536575"/>
            <a:ext cx="4078800" cy="1453003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 kern="1200" cap="none" spc="0" baseline="0">
                <a:latin typeface="+mj-lt"/>
                <a:ea typeface="+mj-ea"/>
                <a:cs typeface="+mj-cs"/>
              </a:rPr>
              <a:t>Output (samples)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A737E634-BDD0-495C-AD97-AA2C2E1F6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A8AFDB2-C4E5-0A63-843F-BC133B271D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" r="176"/>
          <a:stretch/>
        </p:blipFill>
        <p:spPr>
          <a:xfrm>
            <a:off x="499785" y="3295768"/>
            <a:ext cx="6112800" cy="3430800"/>
          </a:xfrm>
          <a:prstGeom prst="rect">
            <a:avLst/>
          </a:prstGeom>
        </p:spPr>
      </p:pic>
      <p:graphicFrame>
        <p:nvGraphicFramePr>
          <p:cNvPr id="144" name="TextBox 4">
            <a:extLst>
              <a:ext uri="{FF2B5EF4-FFF2-40B4-BE49-F238E27FC236}">
                <a16:creationId xmlns:a16="http://schemas.microsoft.com/office/drawing/2014/main" id="{D11731C8-23E6-6EA0-3C27-7C49E6E4E5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7925532"/>
              </p:ext>
            </p:extLst>
          </p:nvPr>
        </p:nvGraphicFramePr>
        <p:xfrm>
          <a:off x="7112369" y="2877018"/>
          <a:ext cx="4078800" cy="2901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30ED3F2-FED6-B2FE-4ABE-ED96F4E059DA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7292" t="12890" r="9196" b="4764"/>
          <a:stretch/>
        </p:blipFill>
        <p:spPr>
          <a:xfrm>
            <a:off x="216637" y="262864"/>
            <a:ext cx="6679096" cy="290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55759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94</TotalTime>
  <Words>372</Words>
  <Application>Microsoft Macintosh PowerPoint</Application>
  <PresentationFormat>Widescreen</PresentationFormat>
  <Paragraphs>58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Al Nile</vt:lpstr>
      <vt:lpstr>Aptos</vt:lpstr>
      <vt:lpstr>Arial</vt:lpstr>
      <vt:lpstr>Avenir Book</vt:lpstr>
      <vt:lpstr>Avenir Next LT Pro</vt:lpstr>
      <vt:lpstr>Goudy Old Style</vt:lpstr>
      <vt:lpstr>Wingdings</vt:lpstr>
      <vt:lpstr>FrostyVTI</vt:lpstr>
      <vt:lpstr>VISIPLATE   Vehicle Number Plate Recognition in Foggy Weather Conditions</vt:lpstr>
      <vt:lpstr>PROBLEM  STATEMENT</vt:lpstr>
      <vt:lpstr>PROJECT  OBJECTIVE</vt:lpstr>
      <vt:lpstr>PROPOSED  SOLUTION</vt:lpstr>
      <vt:lpstr>TECHNOLOGIES USED </vt:lpstr>
      <vt:lpstr>PowerPoint Presentation</vt:lpstr>
      <vt:lpstr>Classes used </vt:lpstr>
      <vt:lpstr>PSEUDOCODE  LOGIC </vt:lpstr>
      <vt:lpstr>Output (samples)</vt:lpstr>
      <vt:lpstr>CONCLUSION AND FUTURE SCOPE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aadya  sinha</dc:creator>
  <cp:lastModifiedBy>aadya  sinha</cp:lastModifiedBy>
  <cp:revision>7</cp:revision>
  <dcterms:created xsi:type="dcterms:W3CDTF">2025-04-19T12:18:30Z</dcterms:created>
  <dcterms:modified xsi:type="dcterms:W3CDTF">2025-04-20T16:27:55Z</dcterms:modified>
</cp:coreProperties>
</file>