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0D8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47" d="100"/>
          <a:sy n="47" d="100"/>
        </p:scale>
        <p:origin x="141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95A8-48A2-4E9A-955A-3AEE30606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3C7EB-2D4C-A782-1A2F-0D2716A3B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13CA8-99F7-F044-409F-498B06A50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39C1-F240-4512-B99F-A79B78709E9A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214ED-D013-C32C-0E45-E97B88C2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089A7-E45B-4926-599C-DAAC17FE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1BE0-1C8A-4C96-ADDE-FF4A9DBB4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0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4742-FAE5-F7E1-4A79-27915014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2D7C6-746A-40F6-CBD8-B7D479748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5C925-B2B2-7A0A-263B-24E0801C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39C1-F240-4512-B99F-A79B78709E9A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81529-1413-8917-883D-A2644702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AF8B0-D80E-A8E5-A143-E00963A2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1BE0-1C8A-4C96-ADDE-FF4A9DBB4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74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6FB163-68E3-2745-2A93-DD9901456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48A52-F41D-0D27-D30D-C0883EE7D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DD72-62AC-9D11-C7F0-EE4F7B9B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39C1-F240-4512-B99F-A79B78709E9A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64BC4-C0E0-1057-D364-63134199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7DC40-14A9-E82D-1303-5337D5DE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1BE0-1C8A-4C96-ADDE-FF4A9DBB4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67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9F86-8371-8758-EDDA-A45E3456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EF0CB-BD17-CF45-A31F-67F7C7DB3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8A7CF-3569-B21D-3AE3-8D7377CA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39C1-F240-4512-B99F-A79B78709E9A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533B1-7663-7A8C-896B-66BAF480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DC195-7885-6D30-1C20-64F26282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1BE0-1C8A-4C96-ADDE-FF4A9DBB4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6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1DBF-D282-EDD5-6E62-59CB171CA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7FEA0-B9EF-712A-1301-676BD554C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93B15-404B-8C9E-75D4-2476CC8D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39C1-F240-4512-B99F-A79B78709E9A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3E67C-22A8-FC6F-84FE-CAC526826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7055-0380-7241-2D4A-26BC78A9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1BE0-1C8A-4C96-ADDE-FF4A9DBB4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8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F1F23-E24A-2211-A24F-ACD22B18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DF2F5-B1ED-06D9-C8AA-DBDDA5DE5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63BDA-3EF9-09A7-0C06-FFE671C4C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3FA30-704B-9617-4718-15D425E4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39C1-F240-4512-B99F-A79B78709E9A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975B2-C678-70AB-8585-C2F2A9F2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99C8B-BF65-9C49-AFBF-BCE57DA9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1BE0-1C8A-4C96-ADDE-FF4A9DBB4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48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B731-F904-C2CC-B609-BB69D8600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AF662-06B7-8894-8E32-30C43B872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D6FB9-4E1B-94FA-6C9A-48A32289E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08F340-184D-BBB4-3DB7-8A498FD8D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0B948-A585-EEBA-6924-E0A529270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54E6B-0E4D-D6DF-DB93-ED46E60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39C1-F240-4512-B99F-A79B78709E9A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6664F-5CD1-6698-4CA6-E76B8614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9CE2A3-B88F-563B-E52C-8A6D7CA10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1BE0-1C8A-4C96-ADDE-FF4A9DBB4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9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93025-80CC-E27A-6C11-EA979938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72A07-40ED-0DA9-FF9B-9C30CBFA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39C1-F240-4512-B99F-A79B78709E9A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07F7B-32DE-BF04-BEE4-2C469225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5316A-A764-1480-29F3-080292BC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1BE0-1C8A-4C96-ADDE-FF4A9DBB4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80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3F7791-F37A-9AE4-BC29-E50DF7DA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39C1-F240-4512-B99F-A79B78709E9A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753FD8-3853-5051-4193-72B968FA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D8B23-0EBD-DD4C-B8A4-F147D6CC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1BE0-1C8A-4C96-ADDE-FF4A9DBB4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51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7718-9D2F-BECE-7853-1C0672F96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2C7AD-E0FB-A6DC-D0DB-70D5956CA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E2D19-74F0-2DC9-C8A6-0EBD13013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F18A4-CCBA-A713-0588-5A4E8D00B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39C1-F240-4512-B99F-A79B78709E9A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39AF3-8EB8-F1C4-5E4C-762DC959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24723-80BD-69F9-1F29-362BFC8C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1BE0-1C8A-4C96-ADDE-FF4A9DBB4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75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D3C6-83D7-BE6A-81F6-00BBFA17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92FF4E-85FC-27D3-CB42-8A8A757CD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2446E-1DD9-F8FB-2F71-A6EA7863B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FF446-9713-379A-802E-10785506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39C1-F240-4512-B99F-A79B78709E9A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330CE-EE62-48C0-283E-0BC45851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144CC-E858-77BA-0E99-ECDF9BA3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1BE0-1C8A-4C96-ADDE-FF4A9DBB4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48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64DA33-17BA-CE97-FF4A-33009E8C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FA993-1D40-4C88-D135-7DE86DD2C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59949-54AC-24DD-46B9-B2869C387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B39C1-F240-4512-B99F-A79B78709E9A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F53C0-F83A-213D-9A64-918098C6A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DE21-4C77-6646-959D-C802557B5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11BE0-1C8A-4C96-ADDE-FF4A9DBB4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50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F5371-8900-E374-A5B6-FBAADA5EE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 child in a chef's hat&#10;&#10;Description automatically generated">
            <a:extLst>
              <a:ext uri="{FF2B5EF4-FFF2-40B4-BE49-F238E27FC236}">
                <a16:creationId xmlns:a16="http://schemas.microsoft.com/office/drawing/2014/main" id="{D2B732F4-FFC2-887D-8D33-CA8C817C1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F5856D8-4EB8-4059-AF40-811C5EB696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843869" y="4553231"/>
                </a:moveTo>
                <a:lnTo>
                  <a:pt x="894783" y="4553231"/>
                </a:lnTo>
                <a:cubicBezTo>
                  <a:pt x="1003232" y="4553231"/>
                  <a:pt x="1084776" y="4582206"/>
                  <a:pt x="1139415" y="4640156"/>
                </a:cubicBezTo>
                <a:cubicBezTo>
                  <a:pt x="1194053" y="4698106"/>
                  <a:pt x="1221372" y="4789584"/>
                  <a:pt x="1221372" y="4914591"/>
                </a:cubicBezTo>
                <a:cubicBezTo>
                  <a:pt x="1221372" y="5040425"/>
                  <a:pt x="1194053" y="5133352"/>
                  <a:pt x="1139415" y="5193372"/>
                </a:cubicBezTo>
                <a:cubicBezTo>
                  <a:pt x="1084776" y="5253391"/>
                  <a:pt x="1006957" y="5283401"/>
                  <a:pt x="905959" y="5283401"/>
                </a:cubicBezTo>
                <a:cubicBezTo>
                  <a:pt x="891885" y="5283401"/>
                  <a:pt x="871189" y="5282573"/>
                  <a:pt x="843869" y="5280917"/>
                </a:cubicBezTo>
                <a:close/>
                <a:moveTo>
                  <a:pt x="2385269" y="4547022"/>
                </a:moveTo>
                <a:lnTo>
                  <a:pt x="2518140" y="4547022"/>
                </a:lnTo>
                <a:cubicBezTo>
                  <a:pt x="2651425" y="4547022"/>
                  <a:pt x="2748077" y="4577653"/>
                  <a:pt x="2808096" y="4638914"/>
                </a:cubicBezTo>
                <a:cubicBezTo>
                  <a:pt x="2868116" y="4700176"/>
                  <a:pt x="2898126" y="4794965"/>
                  <a:pt x="2898126" y="4923283"/>
                </a:cubicBezTo>
                <a:cubicBezTo>
                  <a:pt x="2898126" y="5011864"/>
                  <a:pt x="2881776" y="5083680"/>
                  <a:pt x="2849075" y="5138733"/>
                </a:cubicBezTo>
                <a:cubicBezTo>
                  <a:pt x="2816375" y="5193785"/>
                  <a:pt x="2771464" y="5231867"/>
                  <a:pt x="2714342" y="5252977"/>
                </a:cubicBezTo>
                <a:cubicBezTo>
                  <a:pt x="2657219" y="5274087"/>
                  <a:pt x="2571122" y="5284642"/>
                  <a:pt x="2456051" y="5284642"/>
                </a:cubicBezTo>
                <a:lnTo>
                  <a:pt x="2385269" y="5284642"/>
                </a:lnTo>
                <a:close/>
                <a:moveTo>
                  <a:pt x="4545216" y="4512252"/>
                </a:moveTo>
                <a:cubicBezTo>
                  <a:pt x="4628829" y="4512252"/>
                  <a:pt x="4702715" y="4535018"/>
                  <a:pt x="4766874" y="4580550"/>
                </a:cubicBezTo>
                <a:cubicBezTo>
                  <a:pt x="4831033" y="4626083"/>
                  <a:pt x="4883809" y="4704108"/>
                  <a:pt x="4925202" y="4814627"/>
                </a:cubicBezTo>
                <a:cubicBezTo>
                  <a:pt x="4966594" y="4925146"/>
                  <a:pt x="4987291" y="5091752"/>
                  <a:pt x="4987291" y="5314445"/>
                </a:cubicBezTo>
                <a:cubicBezTo>
                  <a:pt x="4987291" y="5501541"/>
                  <a:pt x="4967009" y="5653246"/>
                  <a:pt x="4926444" y="5769559"/>
                </a:cubicBezTo>
                <a:cubicBezTo>
                  <a:pt x="4885879" y="5885873"/>
                  <a:pt x="4829171" y="5970522"/>
                  <a:pt x="4756319" y="6023504"/>
                </a:cubicBezTo>
                <a:cubicBezTo>
                  <a:pt x="4699197" y="6064897"/>
                  <a:pt x="4628001" y="6085594"/>
                  <a:pt x="4542732" y="6085594"/>
                </a:cubicBezTo>
                <a:cubicBezTo>
                  <a:pt x="4416070" y="6085594"/>
                  <a:pt x="4317555" y="6037578"/>
                  <a:pt x="4247187" y="5941547"/>
                </a:cubicBezTo>
                <a:cubicBezTo>
                  <a:pt x="4146189" y="5804122"/>
                  <a:pt x="4095690" y="5591777"/>
                  <a:pt x="4095690" y="5304511"/>
                </a:cubicBezTo>
                <a:cubicBezTo>
                  <a:pt x="4095690" y="5062777"/>
                  <a:pt x="4128391" y="4877337"/>
                  <a:pt x="4193791" y="4748191"/>
                </a:cubicBezTo>
                <a:cubicBezTo>
                  <a:pt x="4274093" y="4590899"/>
                  <a:pt x="4391234" y="4512252"/>
                  <a:pt x="4545216" y="4512252"/>
                </a:cubicBezTo>
                <a:close/>
                <a:moveTo>
                  <a:pt x="10431280" y="4456372"/>
                </a:moveTo>
                <a:lnTo>
                  <a:pt x="10431280" y="4912107"/>
                </a:lnTo>
                <a:lnTo>
                  <a:pt x="10478468" y="4912107"/>
                </a:lnTo>
                <a:cubicBezTo>
                  <a:pt x="10497507" y="4787929"/>
                  <a:pt x="10543041" y="4692311"/>
                  <a:pt x="10615064" y="4625255"/>
                </a:cubicBezTo>
                <a:cubicBezTo>
                  <a:pt x="10666390" y="4577239"/>
                  <a:pt x="10748762" y="4553231"/>
                  <a:pt x="10862179" y="4553231"/>
                </a:cubicBezTo>
                <a:lnTo>
                  <a:pt x="10983874" y="4553231"/>
                </a:lnTo>
                <a:lnTo>
                  <a:pt x="10983874" y="5852138"/>
                </a:lnTo>
                <a:cubicBezTo>
                  <a:pt x="10983874" y="5936579"/>
                  <a:pt x="10979320" y="5988734"/>
                  <a:pt x="10970215" y="6008603"/>
                </a:cubicBezTo>
                <a:cubicBezTo>
                  <a:pt x="10957797" y="6036750"/>
                  <a:pt x="10940825" y="6056619"/>
                  <a:pt x="10919301" y="6068209"/>
                </a:cubicBezTo>
                <a:cubicBezTo>
                  <a:pt x="10889499" y="6085594"/>
                  <a:pt x="10850174" y="6094286"/>
                  <a:pt x="10801332" y="6094286"/>
                </a:cubicBezTo>
                <a:lnTo>
                  <a:pt x="10745452" y="6094286"/>
                </a:lnTo>
                <a:lnTo>
                  <a:pt x="10745452" y="6140232"/>
                </a:lnTo>
                <a:lnTo>
                  <a:pt x="11627119" y="6140232"/>
                </a:lnTo>
                <a:lnTo>
                  <a:pt x="11627119" y="6094286"/>
                </a:lnTo>
                <a:lnTo>
                  <a:pt x="11571238" y="6094286"/>
                </a:lnTo>
                <a:cubicBezTo>
                  <a:pt x="11523222" y="6094286"/>
                  <a:pt x="11485347" y="6086215"/>
                  <a:pt x="11457615" y="6070071"/>
                </a:cubicBezTo>
                <a:cubicBezTo>
                  <a:pt x="11429881" y="6053928"/>
                  <a:pt x="11411254" y="6035094"/>
                  <a:pt x="11401735" y="6013570"/>
                </a:cubicBezTo>
                <a:cubicBezTo>
                  <a:pt x="11392213" y="5992046"/>
                  <a:pt x="11387454" y="5938235"/>
                  <a:pt x="11387454" y="5852138"/>
                </a:cubicBezTo>
                <a:lnTo>
                  <a:pt x="11387454" y="4553231"/>
                </a:lnTo>
                <a:lnTo>
                  <a:pt x="11512875" y="4553231"/>
                </a:lnTo>
                <a:cubicBezTo>
                  <a:pt x="11591520" y="4553231"/>
                  <a:pt x="11646572" y="4560682"/>
                  <a:pt x="11678032" y="4575583"/>
                </a:cubicBezTo>
                <a:cubicBezTo>
                  <a:pt x="11734325" y="4602903"/>
                  <a:pt x="11778616" y="4639535"/>
                  <a:pt x="11810903" y="4685481"/>
                </a:cubicBezTo>
                <a:cubicBezTo>
                  <a:pt x="11843189" y="4731427"/>
                  <a:pt x="11872577" y="4806969"/>
                  <a:pt x="11899070" y="4912107"/>
                </a:cubicBezTo>
                <a:lnTo>
                  <a:pt x="11943774" y="4912107"/>
                </a:lnTo>
                <a:lnTo>
                  <a:pt x="11943774" y="4456372"/>
                </a:lnTo>
                <a:close/>
                <a:moveTo>
                  <a:pt x="6856525" y="4456372"/>
                </a:moveTo>
                <a:lnTo>
                  <a:pt x="6856525" y="4502318"/>
                </a:lnTo>
                <a:lnTo>
                  <a:pt x="6912406" y="4502318"/>
                </a:lnTo>
                <a:cubicBezTo>
                  <a:pt x="6967044" y="4502318"/>
                  <a:pt x="7010093" y="4513908"/>
                  <a:pt x="7041551" y="4537088"/>
                </a:cubicBezTo>
                <a:cubicBezTo>
                  <a:pt x="7063903" y="4552817"/>
                  <a:pt x="7079219" y="4575169"/>
                  <a:pt x="7087497" y="4604144"/>
                </a:cubicBezTo>
                <a:cubicBezTo>
                  <a:pt x="7091636" y="4621529"/>
                  <a:pt x="7093706" y="4668303"/>
                  <a:pt x="7093706" y="4744466"/>
                </a:cubicBezTo>
                <a:lnTo>
                  <a:pt x="7093706" y="5852138"/>
                </a:lnTo>
                <a:cubicBezTo>
                  <a:pt x="7093706" y="5936579"/>
                  <a:pt x="7089153" y="5988734"/>
                  <a:pt x="7080047" y="6008603"/>
                </a:cubicBezTo>
                <a:cubicBezTo>
                  <a:pt x="7068457" y="6036750"/>
                  <a:pt x="7051899" y="6056619"/>
                  <a:pt x="7030375" y="6068209"/>
                </a:cubicBezTo>
                <a:cubicBezTo>
                  <a:pt x="7000572" y="6085594"/>
                  <a:pt x="6961249" y="6094286"/>
                  <a:pt x="6912406" y="6094286"/>
                </a:cubicBezTo>
                <a:lnTo>
                  <a:pt x="6856525" y="6094286"/>
                </a:lnTo>
                <a:lnTo>
                  <a:pt x="6856525" y="6140232"/>
                </a:lnTo>
                <a:lnTo>
                  <a:pt x="8311897" y="6140232"/>
                </a:lnTo>
                <a:lnTo>
                  <a:pt x="8387646" y="5605023"/>
                </a:lnTo>
                <a:lnTo>
                  <a:pt x="8341699" y="5605023"/>
                </a:lnTo>
                <a:cubicBezTo>
                  <a:pt x="8300307" y="5754037"/>
                  <a:pt x="8232216" y="5864970"/>
                  <a:pt x="8137426" y="5937821"/>
                </a:cubicBezTo>
                <a:cubicBezTo>
                  <a:pt x="8042637" y="6010673"/>
                  <a:pt x="7916595" y="6047098"/>
                  <a:pt x="7759303" y="6047098"/>
                </a:cubicBezTo>
                <a:lnTo>
                  <a:pt x="7658718" y="6047098"/>
                </a:lnTo>
                <a:cubicBezTo>
                  <a:pt x="7610702" y="6047098"/>
                  <a:pt x="7575933" y="6040475"/>
                  <a:pt x="7554408" y="6027230"/>
                </a:cubicBezTo>
                <a:cubicBezTo>
                  <a:pt x="7532884" y="6013984"/>
                  <a:pt x="7518190" y="5997013"/>
                  <a:pt x="7510325" y="5976317"/>
                </a:cubicBezTo>
                <a:cubicBezTo>
                  <a:pt x="7502460" y="5955620"/>
                  <a:pt x="7498528" y="5898912"/>
                  <a:pt x="7498528" y="5806192"/>
                </a:cubicBezTo>
                <a:lnTo>
                  <a:pt x="7498528" y="5331830"/>
                </a:lnTo>
                <a:cubicBezTo>
                  <a:pt x="7578830" y="5331830"/>
                  <a:pt x="7640091" y="5342385"/>
                  <a:pt x="7682312" y="5363496"/>
                </a:cubicBezTo>
                <a:cubicBezTo>
                  <a:pt x="7724533" y="5384606"/>
                  <a:pt x="7761579" y="5425792"/>
                  <a:pt x="7793452" y="5487053"/>
                </a:cubicBezTo>
                <a:cubicBezTo>
                  <a:pt x="7825324" y="5548315"/>
                  <a:pt x="7846228" y="5626961"/>
                  <a:pt x="7856162" y="5722992"/>
                </a:cubicBezTo>
                <a:lnTo>
                  <a:pt x="7903350" y="5722992"/>
                </a:lnTo>
                <a:lnTo>
                  <a:pt x="7903350" y="4841325"/>
                </a:lnTo>
                <a:lnTo>
                  <a:pt x="7856162" y="4841325"/>
                </a:lnTo>
                <a:cubicBezTo>
                  <a:pt x="7842916" y="4972127"/>
                  <a:pt x="7812286" y="5071056"/>
                  <a:pt x="7764270" y="5138112"/>
                </a:cubicBezTo>
                <a:cubicBezTo>
                  <a:pt x="7716254" y="5205169"/>
                  <a:pt x="7638850" y="5238696"/>
                  <a:pt x="7532056" y="5238696"/>
                </a:cubicBezTo>
                <a:lnTo>
                  <a:pt x="7498528" y="5238696"/>
                </a:lnTo>
                <a:lnTo>
                  <a:pt x="7498528" y="4553231"/>
                </a:lnTo>
                <a:lnTo>
                  <a:pt x="7672378" y="4553231"/>
                </a:lnTo>
                <a:cubicBezTo>
                  <a:pt x="7799868" y="4553231"/>
                  <a:pt x="7886793" y="4560682"/>
                  <a:pt x="7933153" y="4575583"/>
                </a:cubicBezTo>
                <a:cubicBezTo>
                  <a:pt x="8012627" y="4600419"/>
                  <a:pt x="8074095" y="4639328"/>
                  <a:pt x="8117558" y="4692311"/>
                </a:cubicBezTo>
                <a:cubicBezTo>
                  <a:pt x="8161020" y="4745294"/>
                  <a:pt x="8194755" y="4832633"/>
                  <a:pt x="8218763" y="4954328"/>
                </a:cubicBezTo>
                <a:lnTo>
                  <a:pt x="8265951" y="4954328"/>
                </a:lnTo>
                <a:lnTo>
                  <a:pt x="8265951" y="4456372"/>
                </a:lnTo>
                <a:close/>
                <a:moveTo>
                  <a:pt x="5890621" y="4456372"/>
                </a:moveTo>
                <a:lnTo>
                  <a:pt x="5890621" y="4502318"/>
                </a:lnTo>
                <a:lnTo>
                  <a:pt x="5961403" y="4502318"/>
                </a:lnTo>
                <a:cubicBezTo>
                  <a:pt x="6008591" y="4502318"/>
                  <a:pt x="6046051" y="4510390"/>
                  <a:pt x="6073785" y="4526533"/>
                </a:cubicBezTo>
                <a:cubicBezTo>
                  <a:pt x="6101518" y="4542676"/>
                  <a:pt x="6120145" y="4561510"/>
                  <a:pt x="6129665" y="4583034"/>
                </a:cubicBezTo>
                <a:cubicBezTo>
                  <a:pt x="6139185" y="4604558"/>
                  <a:pt x="6143946" y="4658369"/>
                  <a:pt x="6143946" y="4744466"/>
                </a:cubicBezTo>
                <a:lnTo>
                  <a:pt x="6143946" y="5644760"/>
                </a:lnTo>
                <a:cubicBezTo>
                  <a:pt x="6143946" y="5820266"/>
                  <a:pt x="6139185" y="5927266"/>
                  <a:pt x="6129665" y="5965761"/>
                </a:cubicBezTo>
                <a:cubicBezTo>
                  <a:pt x="6120145" y="6004257"/>
                  <a:pt x="6103794" y="6032611"/>
                  <a:pt x="6080614" y="6050824"/>
                </a:cubicBezTo>
                <a:cubicBezTo>
                  <a:pt x="6057435" y="6069036"/>
                  <a:pt x="6028046" y="6078143"/>
                  <a:pt x="5992448" y="6078143"/>
                </a:cubicBezTo>
                <a:cubicBezTo>
                  <a:pt x="5941949" y="6078143"/>
                  <a:pt x="5900970" y="6066553"/>
                  <a:pt x="5869511" y="6043373"/>
                </a:cubicBezTo>
                <a:cubicBezTo>
                  <a:pt x="5847987" y="6027644"/>
                  <a:pt x="5837225" y="6009017"/>
                  <a:pt x="5837225" y="5987493"/>
                </a:cubicBezTo>
                <a:cubicBezTo>
                  <a:pt x="5837225" y="5973419"/>
                  <a:pt x="5848608" y="5949618"/>
                  <a:pt x="5871374" y="5916090"/>
                </a:cubicBezTo>
                <a:cubicBezTo>
                  <a:pt x="5894140" y="5882562"/>
                  <a:pt x="5907179" y="5861658"/>
                  <a:pt x="5910490" y="5853380"/>
                </a:cubicBezTo>
                <a:cubicBezTo>
                  <a:pt x="5916285" y="5835995"/>
                  <a:pt x="5919182" y="5815712"/>
                  <a:pt x="5919182" y="5792532"/>
                </a:cubicBezTo>
                <a:cubicBezTo>
                  <a:pt x="5919182" y="5745345"/>
                  <a:pt x="5902004" y="5705607"/>
                  <a:pt x="5867648" y="5673321"/>
                </a:cubicBezTo>
                <a:cubicBezTo>
                  <a:pt x="5833292" y="5641035"/>
                  <a:pt x="5790865" y="5624891"/>
                  <a:pt x="5740365" y="5624891"/>
                </a:cubicBezTo>
                <a:cubicBezTo>
                  <a:pt x="5689038" y="5624891"/>
                  <a:pt x="5645576" y="5642897"/>
                  <a:pt x="5609978" y="5678909"/>
                </a:cubicBezTo>
                <a:cubicBezTo>
                  <a:pt x="5574380" y="5714921"/>
                  <a:pt x="5556582" y="5761902"/>
                  <a:pt x="5556582" y="5819852"/>
                </a:cubicBezTo>
                <a:cubicBezTo>
                  <a:pt x="5556582" y="5910088"/>
                  <a:pt x="5600251" y="5992460"/>
                  <a:pt x="5687590" y="6066967"/>
                </a:cubicBezTo>
                <a:cubicBezTo>
                  <a:pt x="5774928" y="6141474"/>
                  <a:pt x="5889380" y="6178727"/>
                  <a:pt x="6030944" y="6178727"/>
                </a:cubicBezTo>
                <a:cubicBezTo>
                  <a:pt x="6146843" y="6178727"/>
                  <a:pt x="6245979" y="6154099"/>
                  <a:pt x="6328351" y="6104841"/>
                </a:cubicBezTo>
                <a:cubicBezTo>
                  <a:pt x="6410722" y="6055584"/>
                  <a:pt x="6468051" y="5994322"/>
                  <a:pt x="6500338" y="5921057"/>
                </a:cubicBezTo>
                <a:cubicBezTo>
                  <a:pt x="6532624" y="5847792"/>
                  <a:pt x="6548767" y="5730443"/>
                  <a:pt x="6548767" y="5569011"/>
                </a:cubicBezTo>
                <a:lnTo>
                  <a:pt x="6548767" y="4744466"/>
                </a:lnTo>
                <a:cubicBezTo>
                  <a:pt x="6548767" y="4660025"/>
                  <a:pt x="6553321" y="4607870"/>
                  <a:pt x="6562427" y="4588001"/>
                </a:cubicBezTo>
                <a:cubicBezTo>
                  <a:pt x="6574845" y="4559854"/>
                  <a:pt x="6591402" y="4539985"/>
                  <a:pt x="6612098" y="4528396"/>
                </a:cubicBezTo>
                <a:cubicBezTo>
                  <a:pt x="6641901" y="4511011"/>
                  <a:pt x="6681638" y="4502318"/>
                  <a:pt x="6731310" y="4502318"/>
                </a:cubicBezTo>
                <a:lnTo>
                  <a:pt x="6785948" y="4502318"/>
                </a:lnTo>
                <a:lnTo>
                  <a:pt x="6785948" y="4456372"/>
                </a:lnTo>
                <a:close/>
                <a:moveTo>
                  <a:pt x="1756925" y="4456372"/>
                </a:moveTo>
                <a:lnTo>
                  <a:pt x="1756925" y="4502318"/>
                </a:lnTo>
                <a:cubicBezTo>
                  <a:pt x="1833916" y="4502318"/>
                  <a:pt x="1886485" y="4509355"/>
                  <a:pt x="1914632" y="4523428"/>
                </a:cubicBezTo>
                <a:cubicBezTo>
                  <a:pt x="1942779" y="4537502"/>
                  <a:pt x="1962441" y="4556336"/>
                  <a:pt x="1973617" y="4579930"/>
                </a:cubicBezTo>
                <a:cubicBezTo>
                  <a:pt x="1984793" y="4603523"/>
                  <a:pt x="1990381" y="4660853"/>
                  <a:pt x="1990381" y="4751917"/>
                </a:cubicBezTo>
                <a:lnTo>
                  <a:pt x="1990381" y="5844687"/>
                </a:lnTo>
                <a:cubicBezTo>
                  <a:pt x="1990381" y="5935752"/>
                  <a:pt x="1984793" y="5992874"/>
                  <a:pt x="1973617" y="6016054"/>
                </a:cubicBezTo>
                <a:cubicBezTo>
                  <a:pt x="1962441" y="6039234"/>
                  <a:pt x="1942986" y="6058067"/>
                  <a:pt x="1915253" y="6072555"/>
                </a:cubicBezTo>
                <a:cubicBezTo>
                  <a:pt x="1887520" y="6087042"/>
                  <a:pt x="1834744" y="6094286"/>
                  <a:pt x="1756925" y="6094286"/>
                </a:cubicBezTo>
                <a:lnTo>
                  <a:pt x="1756925" y="6140232"/>
                </a:lnTo>
                <a:lnTo>
                  <a:pt x="2618724" y="6140232"/>
                </a:lnTo>
                <a:lnTo>
                  <a:pt x="2618724" y="6094286"/>
                </a:lnTo>
                <a:cubicBezTo>
                  <a:pt x="2541733" y="6094286"/>
                  <a:pt x="2489164" y="6087249"/>
                  <a:pt x="2461018" y="6073176"/>
                </a:cubicBezTo>
                <a:cubicBezTo>
                  <a:pt x="2432870" y="6059102"/>
                  <a:pt x="2413209" y="6040268"/>
                  <a:pt x="2402032" y="6016675"/>
                </a:cubicBezTo>
                <a:cubicBezTo>
                  <a:pt x="2390857" y="5993081"/>
                  <a:pt x="2385269" y="5935752"/>
                  <a:pt x="2385269" y="5844687"/>
                </a:cubicBezTo>
                <a:lnTo>
                  <a:pt x="2385269" y="5372809"/>
                </a:lnTo>
                <a:lnTo>
                  <a:pt x="2495787" y="5372809"/>
                </a:lnTo>
                <a:lnTo>
                  <a:pt x="3038447" y="6140232"/>
                </a:lnTo>
                <a:lnTo>
                  <a:pt x="3568689" y="6140232"/>
                </a:lnTo>
                <a:lnTo>
                  <a:pt x="3568689" y="6094286"/>
                </a:lnTo>
                <a:cubicBezTo>
                  <a:pt x="3523985" y="6091803"/>
                  <a:pt x="3484662" y="6077729"/>
                  <a:pt x="3450720" y="6052065"/>
                </a:cubicBezTo>
                <a:cubicBezTo>
                  <a:pt x="3428368" y="6033853"/>
                  <a:pt x="3390701" y="5987907"/>
                  <a:pt x="3337717" y="5914227"/>
                </a:cubicBezTo>
                <a:lnTo>
                  <a:pt x="2932896" y="5344248"/>
                </a:lnTo>
                <a:cubicBezTo>
                  <a:pt x="3035550" y="5318585"/>
                  <a:pt x="3115438" y="5280089"/>
                  <a:pt x="3172560" y="5228762"/>
                </a:cubicBezTo>
                <a:cubicBezTo>
                  <a:pt x="3261969" y="5147632"/>
                  <a:pt x="3306673" y="5044978"/>
                  <a:pt x="3306673" y="4920800"/>
                </a:cubicBezTo>
                <a:cubicBezTo>
                  <a:pt x="3306673" y="4818973"/>
                  <a:pt x="3276870" y="4730186"/>
                  <a:pt x="3217265" y="4654437"/>
                </a:cubicBezTo>
                <a:cubicBezTo>
                  <a:pt x="3157659" y="4578688"/>
                  <a:pt x="3080668" y="4526740"/>
                  <a:pt x="2986293" y="4498593"/>
                </a:cubicBezTo>
                <a:cubicBezTo>
                  <a:pt x="2891917" y="4470446"/>
                  <a:pt x="2742902" y="4456372"/>
                  <a:pt x="2539250" y="4456372"/>
                </a:cubicBezTo>
                <a:close/>
                <a:moveTo>
                  <a:pt x="221735" y="4456372"/>
                </a:moveTo>
                <a:lnTo>
                  <a:pt x="221735" y="4502318"/>
                </a:lnTo>
                <a:cubicBezTo>
                  <a:pt x="298726" y="4502318"/>
                  <a:pt x="351295" y="4509355"/>
                  <a:pt x="379442" y="4523428"/>
                </a:cubicBezTo>
                <a:cubicBezTo>
                  <a:pt x="407589" y="4537502"/>
                  <a:pt x="427251" y="4556336"/>
                  <a:pt x="438427" y="4579930"/>
                </a:cubicBezTo>
                <a:cubicBezTo>
                  <a:pt x="449603" y="4603523"/>
                  <a:pt x="455191" y="4660853"/>
                  <a:pt x="455191" y="4751917"/>
                </a:cubicBezTo>
                <a:lnTo>
                  <a:pt x="455191" y="5844687"/>
                </a:lnTo>
                <a:cubicBezTo>
                  <a:pt x="455191" y="5935752"/>
                  <a:pt x="449603" y="5992874"/>
                  <a:pt x="438427" y="6016054"/>
                </a:cubicBezTo>
                <a:cubicBezTo>
                  <a:pt x="427251" y="6039234"/>
                  <a:pt x="407796" y="6058067"/>
                  <a:pt x="380063" y="6072555"/>
                </a:cubicBezTo>
                <a:cubicBezTo>
                  <a:pt x="352330" y="6087042"/>
                  <a:pt x="299554" y="6094286"/>
                  <a:pt x="221735" y="6094286"/>
                </a:cubicBezTo>
                <a:lnTo>
                  <a:pt x="221735" y="6140232"/>
                </a:lnTo>
                <a:lnTo>
                  <a:pt x="1077325" y="6140232"/>
                </a:lnTo>
                <a:lnTo>
                  <a:pt x="1077325" y="6094286"/>
                </a:lnTo>
                <a:cubicBezTo>
                  <a:pt x="1001162" y="6094286"/>
                  <a:pt x="948800" y="6087249"/>
                  <a:pt x="920239" y="6073176"/>
                </a:cubicBezTo>
                <a:cubicBezTo>
                  <a:pt x="891678" y="6059102"/>
                  <a:pt x="871810" y="6040268"/>
                  <a:pt x="860634" y="6016675"/>
                </a:cubicBezTo>
                <a:cubicBezTo>
                  <a:pt x="849457" y="5993081"/>
                  <a:pt x="843869" y="5935752"/>
                  <a:pt x="843869" y="5844687"/>
                </a:cubicBezTo>
                <a:lnTo>
                  <a:pt x="843869" y="5377776"/>
                </a:lnTo>
                <a:cubicBezTo>
                  <a:pt x="1035104" y="5377776"/>
                  <a:pt x="1170873" y="5367842"/>
                  <a:pt x="1251175" y="5347974"/>
                </a:cubicBezTo>
                <a:cubicBezTo>
                  <a:pt x="1370386" y="5319826"/>
                  <a:pt x="1463934" y="5266844"/>
                  <a:pt x="1531818" y="5189025"/>
                </a:cubicBezTo>
                <a:cubicBezTo>
                  <a:pt x="1599703" y="5111207"/>
                  <a:pt x="1633645" y="5017659"/>
                  <a:pt x="1633645" y="4908382"/>
                </a:cubicBezTo>
                <a:cubicBezTo>
                  <a:pt x="1633645" y="4779236"/>
                  <a:pt x="1581076" y="4671615"/>
                  <a:pt x="1475938" y="4585518"/>
                </a:cubicBezTo>
                <a:cubicBezTo>
                  <a:pt x="1370800" y="4499421"/>
                  <a:pt x="1197364" y="4456372"/>
                  <a:pt x="955630" y="4456372"/>
                </a:cubicBezTo>
                <a:close/>
                <a:moveTo>
                  <a:pt x="4580017" y="4431949"/>
                </a:moveTo>
                <a:cubicBezTo>
                  <a:pt x="4563646" y="4431881"/>
                  <a:pt x="4547078" y="4432157"/>
                  <a:pt x="4530314" y="4432778"/>
                </a:cubicBezTo>
                <a:cubicBezTo>
                  <a:pt x="4281957" y="4422844"/>
                  <a:pt x="4072717" y="4501283"/>
                  <a:pt x="3902593" y="4668096"/>
                </a:cubicBezTo>
                <a:cubicBezTo>
                  <a:pt x="3732468" y="4834909"/>
                  <a:pt x="3647406" y="5043322"/>
                  <a:pt x="3647406" y="5293335"/>
                </a:cubicBezTo>
                <a:cubicBezTo>
                  <a:pt x="3647406" y="5516028"/>
                  <a:pt x="3712806" y="5708505"/>
                  <a:pt x="3843608" y="5870765"/>
                </a:cubicBezTo>
                <a:cubicBezTo>
                  <a:pt x="4009179" y="6076073"/>
                  <a:pt x="4243462" y="6178727"/>
                  <a:pt x="4546457" y="6178727"/>
                </a:cubicBezTo>
                <a:cubicBezTo>
                  <a:pt x="4848625" y="6178727"/>
                  <a:pt x="5082494" y="6071106"/>
                  <a:pt x="5248065" y="5855863"/>
                </a:cubicBezTo>
                <a:cubicBezTo>
                  <a:pt x="5373072" y="5693604"/>
                  <a:pt x="5435575" y="5505680"/>
                  <a:pt x="5435575" y="5292093"/>
                </a:cubicBezTo>
                <a:cubicBezTo>
                  <a:pt x="5435575" y="5042081"/>
                  <a:pt x="5351754" y="4833875"/>
                  <a:pt x="5184114" y="4667475"/>
                </a:cubicBezTo>
                <a:cubicBezTo>
                  <a:pt x="5026950" y="4511476"/>
                  <a:pt x="4825585" y="4432967"/>
                  <a:pt x="4580017" y="4431949"/>
                </a:cubicBezTo>
                <a:close/>
                <a:moveTo>
                  <a:pt x="9523051" y="4417877"/>
                </a:moveTo>
                <a:cubicBezTo>
                  <a:pt x="9362446" y="4417877"/>
                  <a:pt x="9210742" y="4457614"/>
                  <a:pt x="9067937" y="4537088"/>
                </a:cubicBezTo>
                <a:cubicBezTo>
                  <a:pt x="8925131" y="4616562"/>
                  <a:pt x="8811715" y="4728323"/>
                  <a:pt x="8727688" y="4872370"/>
                </a:cubicBezTo>
                <a:cubicBezTo>
                  <a:pt x="8643660" y="5016417"/>
                  <a:pt x="8601646" y="5168743"/>
                  <a:pt x="8601646" y="5329347"/>
                </a:cubicBezTo>
                <a:cubicBezTo>
                  <a:pt x="8601646" y="5481672"/>
                  <a:pt x="8639521" y="5625305"/>
                  <a:pt x="8715270" y="5760246"/>
                </a:cubicBezTo>
                <a:cubicBezTo>
                  <a:pt x="8791019" y="5895187"/>
                  <a:pt x="8898640" y="5998669"/>
                  <a:pt x="9038134" y="6070692"/>
                </a:cubicBezTo>
                <a:cubicBezTo>
                  <a:pt x="9177628" y="6142716"/>
                  <a:pt x="9337197" y="6178727"/>
                  <a:pt x="9516842" y="6178727"/>
                </a:cubicBezTo>
                <a:cubicBezTo>
                  <a:pt x="9653438" y="6178727"/>
                  <a:pt x="9772856" y="6156582"/>
                  <a:pt x="9875097" y="6112292"/>
                </a:cubicBezTo>
                <a:cubicBezTo>
                  <a:pt x="9977337" y="6068002"/>
                  <a:pt x="10075645" y="5996599"/>
                  <a:pt x="10170020" y="5898084"/>
                </a:cubicBezTo>
                <a:lnTo>
                  <a:pt x="10170020" y="5752795"/>
                </a:lnTo>
                <a:cubicBezTo>
                  <a:pt x="10072333" y="5866212"/>
                  <a:pt x="9979406" y="5946100"/>
                  <a:pt x="9891240" y="5992460"/>
                </a:cubicBezTo>
                <a:cubicBezTo>
                  <a:pt x="9803073" y="6038820"/>
                  <a:pt x="9706007" y="6062000"/>
                  <a:pt x="9600041" y="6062000"/>
                </a:cubicBezTo>
                <a:cubicBezTo>
                  <a:pt x="9470896" y="6062000"/>
                  <a:pt x="9365758" y="6030334"/>
                  <a:pt x="9284628" y="5967003"/>
                </a:cubicBezTo>
                <a:cubicBezTo>
                  <a:pt x="9203498" y="5903672"/>
                  <a:pt x="9143892" y="5810124"/>
                  <a:pt x="9105811" y="5686360"/>
                </a:cubicBezTo>
                <a:cubicBezTo>
                  <a:pt x="9067730" y="5562595"/>
                  <a:pt x="9048689" y="5425378"/>
                  <a:pt x="9048689" y="5274708"/>
                </a:cubicBezTo>
                <a:cubicBezTo>
                  <a:pt x="9048689" y="5121555"/>
                  <a:pt x="9074766" y="4982475"/>
                  <a:pt x="9126921" y="4857469"/>
                </a:cubicBezTo>
                <a:cubicBezTo>
                  <a:pt x="9167486" y="4759781"/>
                  <a:pt x="9231645" y="4680721"/>
                  <a:pt x="9319398" y="4620288"/>
                </a:cubicBezTo>
                <a:cubicBezTo>
                  <a:pt x="9407151" y="4559854"/>
                  <a:pt x="9503596" y="4529637"/>
                  <a:pt x="9608734" y="4529637"/>
                </a:cubicBezTo>
                <a:cubicBezTo>
                  <a:pt x="9734568" y="4529637"/>
                  <a:pt x="9847156" y="4570202"/>
                  <a:pt x="9946499" y="4651332"/>
                </a:cubicBezTo>
                <a:cubicBezTo>
                  <a:pt x="10045842" y="4732462"/>
                  <a:pt x="10113726" y="4849190"/>
                  <a:pt x="10150152" y="5001516"/>
                </a:cubicBezTo>
                <a:lnTo>
                  <a:pt x="10198581" y="5001516"/>
                </a:lnTo>
                <a:lnTo>
                  <a:pt x="10198581" y="4417877"/>
                </a:lnTo>
                <a:lnTo>
                  <a:pt x="10150152" y="4417877"/>
                </a:lnTo>
                <a:cubicBezTo>
                  <a:pt x="10144357" y="4460097"/>
                  <a:pt x="10131732" y="4490935"/>
                  <a:pt x="10112277" y="4510390"/>
                </a:cubicBezTo>
                <a:cubicBezTo>
                  <a:pt x="10092823" y="4529844"/>
                  <a:pt x="10069850" y="4539572"/>
                  <a:pt x="10043358" y="4539572"/>
                </a:cubicBezTo>
                <a:cubicBezTo>
                  <a:pt x="10022662" y="4539572"/>
                  <a:pt x="9974232" y="4524670"/>
                  <a:pt x="9898070" y="4494867"/>
                </a:cubicBezTo>
                <a:cubicBezTo>
                  <a:pt x="9766440" y="4443540"/>
                  <a:pt x="9641434" y="4417877"/>
                  <a:pt x="9523051" y="4417877"/>
                </a:cubicBezTo>
                <a:close/>
                <a:moveTo>
                  <a:pt x="7195700" y="1408372"/>
                </a:moveTo>
                <a:lnTo>
                  <a:pt x="7195700" y="1454318"/>
                </a:lnTo>
                <a:lnTo>
                  <a:pt x="7251580" y="1454318"/>
                </a:lnTo>
                <a:cubicBezTo>
                  <a:pt x="7298768" y="1454318"/>
                  <a:pt x="7336229" y="1462390"/>
                  <a:pt x="7363962" y="1478533"/>
                </a:cubicBezTo>
                <a:cubicBezTo>
                  <a:pt x="7391695" y="1494676"/>
                  <a:pt x="7410115" y="1513510"/>
                  <a:pt x="7419221" y="1535034"/>
                </a:cubicBezTo>
                <a:cubicBezTo>
                  <a:pt x="7428328" y="1556558"/>
                  <a:pt x="7432881" y="1610369"/>
                  <a:pt x="7432881" y="1696466"/>
                </a:cubicBezTo>
                <a:lnTo>
                  <a:pt x="7432881" y="2804138"/>
                </a:lnTo>
                <a:cubicBezTo>
                  <a:pt x="7432881" y="2888579"/>
                  <a:pt x="7428328" y="2940734"/>
                  <a:pt x="7419221" y="2960603"/>
                </a:cubicBezTo>
                <a:cubicBezTo>
                  <a:pt x="7407631" y="2988750"/>
                  <a:pt x="7391074" y="3008619"/>
                  <a:pt x="7369550" y="3020209"/>
                </a:cubicBezTo>
                <a:cubicBezTo>
                  <a:pt x="7339747" y="3037594"/>
                  <a:pt x="7300424" y="3046286"/>
                  <a:pt x="7251580" y="3046286"/>
                </a:cubicBezTo>
                <a:lnTo>
                  <a:pt x="7195700" y="3046286"/>
                </a:lnTo>
                <a:lnTo>
                  <a:pt x="7195700" y="3092232"/>
                </a:lnTo>
                <a:lnTo>
                  <a:pt x="8690808" y="3092232"/>
                </a:lnTo>
                <a:lnTo>
                  <a:pt x="8754139" y="2501143"/>
                </a:lnTo>
                <a:lnTo>
                  <a:pt x="8703226" y="2501143"/>
                </a:lnTo>
                <a:cubicBezTo>
                  <a:pt x="8664317" y="2633600"/>
                  <a:pt x="8623131" y="2733770"/>
                  <a:pt x="8579668" y="2801655"/>
                </a:cubicBezTo>
                <a:cubicBezTo>
                  <a:pt x="8536206" y="2869539"/>
                  <a:pt x="8484672" y="2919210"/>
                  <a:pt x="8425066" y="2950669"/>
                </a:cubicBezTo>
                <a:cubicBezTo>
                  <a:pt x="8365461" y="2982127"/>
                  <a:pt x="8290954" y="2997857"/>
                  <a:pt x="8201545" y="2997857"/>
                </a:cubicBezTo>
                <a:lnTo>
                  <a:pt x="8061224" y="2997857"/>
                </a:lnTo>
                <a:cubicBezTo>
                  <a:pt x="7981750" y="2997857"/>
                  <a:pt x="7931664" y="2994131"/>
                  <a:pt x="7910968" y="2986680"/>
                </a:cubicBezTo>
                <a:cubicBezTo>
                  <a:pt x="7881993" y="2975090"/>
                  <a:pt x="7862538" y="2957499"/>
                  <a:pt x="7852604" y="2933905"/>
                </a:cubicBezTo>
                <a:cubicBezTo>
                  <a:pt x="7842670" y="2910311"/>
                  <a:pt x="7837703" y="2855465"/>
                  <a:pt x="7837703" y="2769368"/>
                </a:cubicBezTo>
                <a:lnTo>
                  <a:pt x="7837703" y="1696466"/>
                </a:lnTo>
                <a:cubicBezTo>
                  <a:pt x="7837703" y="1612025"/>
                  <a:pt x="7842256" y="1559870"/>
                  <a:pt x="7851362" y="1540002"/>
                </a:cubicBezTo>
                <a:cubicBezTo>
                  <a:pt x="7863780" y="1511854"/>
                  <a:pt x="7880751" y="1491986"/>
                  <a:pt x="7902275" y="1480396"/>
                </a:cubicBezTo>
                <a:cubicBezTo>
                  <a:pt x="7932078" y="1463011"/>
                  <a:pt x="7971401" y="1454318"/>
                  <a:pt x="8020245" y="1454318"/>
                </a:cubicBezTo>
                <a:lnTo>
                  <a:pt x="8093510" y="1454318"/>
                </a:lnTo>
                <a:lnTo>
                  <a:pt x="8093510" y="1408372"/>
                </a:lnTo>
                <a:close/>
                <a:moveTo>
                  <a:pt x="4799125" y="1408372"/>
                </a:moveTo>
                <a:lnTo>
                  <a:pt x="4799125" y="1454318"/>
                </a:lnTo>
                <a:lnTo>
                  <a:pt x="4852522" y="1454318"/>
                </a:lnTo>
                <a:cubicBezTo>
                  <a:pt x="4899710" y="1454318"/>
                  <a:pt x="4937378" y="1462390"/>
                  <a:pt x="4965524" y="1478533"/>
                </a:cubicBezTo>
                <a:cubicBezTo>
                  <a:pt x="4993672" y="1494676"/>
                  <a:pt x="5012298" y="1513303"/>
                  <a:pt x="5021405" y="1534413"/>
                </a:cubicBezTo>
                <a:cubicBezTo>
                  <a:pt x="5030512" y="1555524"/>
                  <a:pt x="5035064" y="1608713"/>
                  <a:pt x="5035064" y="1693983"/>
                </a:cubicBezTo>
                <a:lnTo>
                  <a:pt x="5035064" y="2759434"/>
                </a:lnTo>
                <a:cubicBezTo>
                  <a:pt x="5035064" y="2834769"/>
                  <a:pt x="5034236" y="2876989"/>
                  <a:pt x="5032582" y="2886096"/>
                </a:cubicBezTo>
                <a:cubicBezTo>
                  <a:pt x="5023475" y="2925005"/>
                  <a:pt x="5010643" y="2955222"/>
                  <a:pt x="4994085" y="2976746"/>
                </a:cubicBezTo>
                <a:cubicBezTo>
                  <a:pt x="4977529" y="2998270"/>
                  <a:pt x="4953107" y="3015448"/>
                  <a:pt x="4920821" y="3028280"/>
                </a:cubicBezTo>
                <a:cubicBezTo>
                  <a:pt x="4888534" y="3041112"/>
                  <a:pt x="4853764" y="3047114"/>
                  <a:pt x="4816511" y="3046286"/>
                </a:cubicBezTo>
                <a:lnTo>
                  <a:pt x="4799125" y="3046286"/>
                </a:lnTo>
                <a:lnTo>
                  <a:pt x="4799125" y="3092232"/>
                </a:lnTo>
                <a:lnTo>
                  <a:pt x="5375313" y="3092232"/>
                </a:lnTo>
                <a:lnTo>
                  <a:pt x="5375313" y="3046286"/>
                </a:lnTo>
                <a:cubicBezTo>
                  <a:pt x="5298323" y="3046286"/>
                  <a:pt x="5241822" y="3033247"/>
                  <a:pt x="5205810" y="3007170"/>
                </a:cubicBezTo>
                <a:cubicBezTo>
                  <a:pt x="5169799" y="2981092"/>
                  <a:pt x="5146411" y="2947358"/>
                  <a:pt x="5135649" y="2905964"/>
                </a:cubicBezTo>
                <a:cubicBezTo>
                  <a:pt x="5131510" y="2886924"/>
                  <a:pt x="5129440" y="2836011"/>
                  <a:pt x="5129440" y="2753225"/>
                </a:cubicBezTo>
                <a:lnTo>
                  <a:pt x="5129440" y="1567321"/>
                </a:lnTo>
                <a:lnTo>
                  <a:pt x="5785102" y="3092232"/>
                </a:lnTo>
                <a:lnTo>
                  <a:pt x="5814905" y="3092232"/>
                </a:lnTo>
                <a:lnTo>
                  <a:pt x="6460633" y="1556145"/>
                </a:lnTo>
                <a:lnTo>
                  <a:pt x="6460633" y="2804138"/>
                </a:lnTo>
                <a:cubicBezTo>
                  <a:pt x="6460633" y="2888579"/>
                  <a:pt x="6456080" y="2940734"/>
                  <a:pt x="6446974" y="2960603"/>
                </a:cubicBezTo>
                <a:cubicBezTo>
                  <a:pt x="6434556" y="2988750"/>
                  <a:pt x="6417999" y="3008619"/>
                  <a:pt x="6397302" y="3020209"/>
                </a:cubicBezTo>
                <a:cubicBezTo>
                  <a:pt x="6367499" y="3037594"/>
                  <a:pt x="6327762" y="3046286"/>
                  <a:pt x="6278091" y="3046286"/>
                </a:cubicBezTo>
                <a:lnTo>
                  <a:pt x="6223452" y="3046286"/>
                </a:lnTo>
                <a:lnTo>
                  <a:pt x="6223452" y="3092232"/>
                </a:lnTo>
                <a:lnTo>
                  <a:pt x="7102636" y="3092232"/>
                </a:lnTo>
                <a:lnTo>
                  <a:pt x="7102636" y="3046286"/>
                </a:lnTo>
                <a:lnTo>
                  <a:pt x="7047997" y="3046286"/>
                </a:lnTo>
                <a:cubicBezTo>
                  <a:pt x="7000809" y="3046286"/>
                  <a:pt x="6963142" y="3038214"/>
                  <a:pt x="6934995" y="3022071"/>
                </a:cubicBezTo>
                <a:cubicBezTo>
                  <a:pt x="6906848" y="3005928"/>
                  <a:pt x="6888221" y="2987094"/>
                  <a:pt x="6879115" y="2965570"/>
                </a:cubicBezTo>
                <a:cubicBezTo>
                  <a:pt x="6870008" y="2944046"/>
                  <a:pt x="6865455" y="2890235"/>
                  <a:pt x="6865455" y="2804138"/>
                </a:cubicBezTo>
                <a:lnTo>
                  <a:pt x="6865455" y="1693983"/>
                </a:lnTo>
                <a:cubicBezTo>
                  <a:pt x="6865455" y="1610369"/>
                  <a:pt x="6870008" y="1558628"/>
                  <a:pt x="6879115" y="1538760"/>
                </a:cubicBezTo>
                <a:cubicBezTo>
                  <a:pt x="6891532" y="1511440"/>
                  <a:pt x="6908090" y="1491986"/>
                  <a:pt x="6928786" y="1480396"/>
                </a:cubicBezTo>
                <a:cubicBezTo>
                  <a:pt x="6958589" y="1463011"/>
                  <a:pt x="6998326" y="1454318"/>
                  <a:pt x="7047997" y="1454318"/>
                </a:cubicBezTo>
                <a:lnTo>
                  <a:pt x="7102636" y="1454318"/>
                </a:lnTo>
                <a:lnTo>
                  <a:pt x="7102636" y="1408372"/>
                </a:lnTo>
                <a:lnTo>
                  <a:pt x="6417171" y="1408372"/>
                </a:lnTo>
                <a:lnTo>
                  <a:pt x="5960194" y="2518528"/>
                </a:lnTo>
                <a:lnTo>
                  <a:pt x="5487074" y="1408372"/>
                </a:lnTo>
                <a:close/>
                <a:moveTo>
                  <a:pt x="3991691" y="1369877"/>
                </a:moveTo>
                <a:cubicBezTo>
                  <a:pt x="3841849" y="1369877"/>
                  <a:pt x="3717671" y="1417065"/>
                  <a:pt x="3619156" y="1511440"/>
                </a:cubicBezTo>
                <a:cubicBezTo>
                  <a:pt x="3520641" y="1605816"/>
                  <a:pt x="3471384" y="1720060"/>
                  <a:pt x="3471384" y="1854173"/>
                </a:cubicBezTo>
                <a:cubicBezTo>
                  <a:pt x="3471384" y="1932819"/>
                  <a:pt x="3489390" y="2004843"/>
                  <a:pt x="3525401" y="2070244"/>
                </a:cubicBezTo>
                <a:cubicBezTo>
                  <a:pt x="3561413" y="2135644"/>
                  <a:pt x="3612947" y="2194836"/>
                  <a:pt x="3680004" y="2247819"/>
                </a:cubicBezTo>
                <a:cubicBezTo>
                  <a:pt x="3747060" y="2300802"/>
                  <a:pt x="3857165" y="2364960"/>
                  <a:pt x="4010318" y="2440295"/>
                </a:cubicBezTo>
                <a:cubicBezTo>
                  <a:pt x="4119595" y="2494106"/>
                  <a:pt x="4195758" y="2537775"/>
                  <a:pt x="4238806" y="2571304"/>
                </a:cubicBezTo>
                <a:cubicBezTo>
                  <a:pt x="4281855" y="2604832"/>
                  <a:pt x="4313934" y="2640223"/>
                  <a:pt x="4335045" y="2677476"/>
                </a:cubicBezTo>
                <a:cubicBezTo>
                  <a:pt x="4356155" y="2714730"/>
                  <a:pt x="4366710" y="2753225"/>
                  <a:pt x="4366710" y="2792962"/>
                </a:cubicBezTo>
                <a:cubicBezTo>
                  <a:pt x="4366710" y="2860018"/>
                  <a:pt x="4339184" y="2918796"/>
                  <a:pt x="4284131" y="2969296"/>
                </a:cubicBezTo>
                <a:cubicBezTo>
                  <a:pt x="4229079" y="3019795"/>
                  <a:pt x="4155193" y="3045044"/>
                  <a:pt x="4062473" y="3045044"/>
                </a:cubicBezTo>
                <a:cubicBezTo>
                  <a:pt x="3942434" y="3045044"/>
                  <a:pt x="3830466" y="2998063"/>
                  <a:pt x="3726570" y="2904102"/>
                </a:cubicBezTo>
                <a:cubicBezTo>
                  <a:pt x="3622674" y="2810140"/>
                  <a:pt x="3552513" y="2673751"/>
                  <a:pt x="3516088" y="2494934"/>
                </a:cubicBezTo>
                <a:lnTo>
                  <a:pt x="3470142" y="2494934"/>
                </a:lnTo>
                <a:lnTo>
                  <a:pt x="3470142" y="3130727"/>
                </a:lnTo>
                <a:lnTo>
                  <a:pt x="3516088" y="3130727"/>
                </a:lnTo>
                <a:cubicBezTo>
                  <a:pt x="3530989" y="3096785"/>
                  <a:pt x="3550444" y="3071536"/>
                  <a:pt x="3574452" y="3054978"/>
                </a:cubicBezTo>
                <a:cubicBezTo>
                  <a:pt x="3598460" y="3038421"/>
                  <a:pt x="3621225" y="3030143"/>
                  <a:pt x="3642750" y="3030143"/>
                </a:cubicBezTo>
                <a:cubicBezTo>
                  <a:pt x="3668414" y="3030143"/>
                  <a:pt x="3701114" y="3038421"/>
                  <a:pt x="3740851" y="3054978"/>
                </a:cubicBezTo>
                <a:cubicBezTo>
                  <a:pt x="3812047" y="3084781"/>
                  <a:pt x="3871238" y="3105064"/>
                  <a:pt x="3918426" y="3115826"/>
                </a:cubicBezTo>
                <a:cubicBezTo>
                  <a:pt x="3965614" y="3126588"/>
                  <a:pt x="4015699" y="3131969"/>
                  <a:pt x="4068682" y="3131969"/>
                </a:cubicBezTo>
                <a:cubicBezTo>
                  <a:pt x="4237564" y="3131969"/>
                  <a:pt x="4376851" y="3081263"/>
                  <a:pt x="4486542" y="2979851"/>
                </a:cubicBezTo>
                <a:cubicBezTo>
                  <a:pt x="4596234" y="2878438"/>
                  <a:pt x="4651079" y="2757364"/>
                  <a:pt x="4651079" y="2616629"/>
                </a:cubicBezTo>
                <a:cubicBezTo>
                  <a:pt x="4651079" y="2505696"/>
                  <a:pt x="4617137" y="2407181"/>
                  <a:pt x="4549253" y="2321084"/>
                </a:cubicBezTo>
                <a:cubicBezTo>
                  <a:pt x="4480540" y="2234987"/>
                  <a:pt x="4347670" y="2143509"/>
                  <a:pt x="4150640" y="2046650"/>
                </a:cubicBezTo>
                <a:cubicBezTo>
                  <a:pt x="4009904" y="1977110"/>
                  <a:pt x="3920082" y="1928680"/>
                  <a:pt x="3881173" y="1901361"/>
                </a:cubicBezTo>
                <a:cubicBezTo>
                  <a:pt x="3828190" y="1863279"/>
                  <a:pt x="3789694" y="1824784"/>
                  <a:pt x="3765686" y="1785875"/>
                </a:cubicBezTo>
                <a:cubicBezTo>
                  <a:pt x="3748301" y="1756900"/>
                  <a:pt x="3739609" y="1723786"/>
                  <a:pt x="3739609" y="1686532"/>
                </a:cubicBezTo>
                <a:cubicBezTo>
                  <a:pt x="3739609" y="1627754"/>
                  <a:pt x="3764237" y="1575806"/>
                  <a:pt x="3813495" y="1530688"/>
                </a:cubicBezTo>
                <a:cubicBezTo>
                  <a:pt x="3862753" y="1485570"/>
                  <a:pt x="3929602" y="1463011"/>
                  <a:pt x="4014043" y="1463011"/>
                </a:cubicBezTo>
                <a:cubicBezTo>
                  <a:pt x="4123321" y="1463011"/>
                  <a:pt x="4224940" y="1505852"/>
                  <a:pt x="4318901" y="1591536"/>
                </a:cubicBezTo>
                <a:cubicBezTo>
                  <a:pt x="4412863" y="1677219"/>
                  <a:pt x="4471848" y="1790428"/>
                  <a:pt x="4495856" y="1931164"/>
                </a:cubicBezTo>
                <a:lnTo>
                  <a:pt x="4546769" y="1931164"/>
                </a:lnTo>
                <a:lnTo>
                  <a:pt x="4533109" y="1369877"/>
                </a:lnTo>
                <a:lnTo>
                  <a:pt x="4495856" y="1369877"/>
                </a:lnTo>
                <a:cubicBezTo>
                  <a:pt x="4485094" y="1420376"/>
                  <a:pt x="4473504" y="1452249"/>
                  <a:pt x="4461086" y="1465494"/>
                </a:cubicBezTo>
                <a:cubicBezTo>
                  <a:pt x="4448668" y="1478740"/>
                  <a:pt x="4431697" y="1485363"/>
                  <a:pt x="4410173" y="1485363"/>
                </a:cubicBezTo>
                <a:cubicBezTo>
                  <a:pt x="4387820" y="1485363"/>
                  <a:pt x="4348704" y="1471910"/>
                  <a:pt x="4292824" y="1445005"/>
                </a:cubicBezTo>
                <a:cubicBezTo>
                  <a:pt x="4236944" y="1418100"/>
                  <a:pt x="4189549" y="1399680"/>
                  <a:pt x="4150640" y="1389746"/>
                </a:cubicBezTo>
                <a:cubicBezTo>
                  <a:pt x="4099313" y="1376500"/>
                  <a:pt x="4046330" y="1369877"/>
                  <a:pt x="3991691" y="136987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003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FABFB-08FD-5B38-D401-E1F682F7F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 child in a chef's hat&#10;&#10;Description automatically generated">
            <a:extLst>
              <a:ext uri="{FF2B5EF4-FFF2-40B4-BE49-F238E27FC236}">
                <a16:creationId xmlns:a16="http://schemas.microsoft.com/office/drawing/2014/main" id="{AD0B2F0A-C99B-10ED-95AE-D618EBF1E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39EBBF3-0C98-9108-E9CC-7C216956C3C7}"/>
              </a:ext>
            </a:extLst>
          </p:cNvPr>
          <p:cNvSpPr/>
          <p:nvPr/>
        </p:nvSpPr>
        <p:spPr>
          <a:xfrm>
            <a:off x="-147873720" y="-162869880"/>
            <a:ext cx="360000000" cy="216000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843869" y="4553231"/>
                </a:moveTo>
                <a:lnTo>
                  <a:pt x="894783" y="4553231"/>
                </a:lnTo>
                <a:cubicBezTo>
                  <a:pt x="1003232" y="4553231"/>
                  <a:pt x="1084776" y="4582206"/>
                  <a:pt x="1139415" y="4640156"/>
                </a:cubicBezTo>
                <a:cubicBezTo>
                  <a:pt x="1194053" y="4698106"/>
                  <a:pt x="1221372" y="4789584"/>
                  <a:pt x="1221372" y="4914591"/>
                </a:cubicBezTo>
                <a:cubicBezTo>
                  <a:pt x="1221372" y="5040425"/>
                  <a:pt x="1194053" y="5133352"/>
                  <a:pt x="1139415" y="5193372"/>
                </a:cubicBezTo>
                <a:cubicBezTo>
                  <a:pt x="1084776" y="5253391"/>
                  <a:pt x="1006957" y="5283401"/>
                  <a:pt x="905959" y="5283401"/>
                </a:cubicBezTo>
                <a:cubicBezTo>
                  <a:pt x="891885" y="5283401"/>
                  <a:pt x="871189" y="5282573"/>
                  <a:pt x="843869" y="5280917"/>
                </a:cubicBezTo>
                <a:close/>
                <a:moveTo>
                  <a:pt x="2385269" y="4547022"/>
                </a:moveTo>
                <a:lnTo>
                  <a:pt x="2518140" y="4547022"/>
                </a:lnTo>
                <a:cubicBezTo>
                  <a:pt x="2651425" y="4547022"/>
                  <a:pt x="2748077" y="4577653"/>
                  <a:pt x="2808096" y="4638914"/>
                </a:cubicBezTo>
                <a:cubicBezTo>
                  <a:pt x="2868116" y="4700176"/>
                  <a:pt x="2898126" y="4794965"/>
                  <a:pt x="2898126" y="4923283"/>
                </a:cubicBezTo>
                <a:cubicBezTo>
                  <a:pt x="2898126" y="5011864"/>
                  <a:pt x="2881776" y="5083680"/>
                  <a:pt x="2849075" y="5138733"/>
                </a:cubicBezTo>
                <a:cubicBezTo>
                  <a:pt x="2816375" y="5193785"/>
                  <a:pt x="2771464" y="5231867"/>
                  <a:pt x="2714342" y="5252977"/>
                </a:cubicBezTo>
                <a:cubicBezTo>
                  <a:pt x="2657219" y="5274087"/>
                  <a:pt x="2571122" y="5284642"/>
                  <a:pt x="2456051" y="5284642"/>
                </a:cubicBezTo>
                <a:lnTo>
                  <a:pt x="2385269" y="5284642"/>
                </a:lnTo>
                <a:close/>
                <a:moveTo>
                  <a:pt x="4545216" y="4512252"/>
                </a:moveTo>
                <a:cubicBezTo>
                  <a:pt x="4628829" y="4512252"/>
                  <a:pt x="4702715" y="4535018"/>
                  <a:pt x="4766874" y="4580550"/>
                </a:cubicBezTo>
                <a:cubicBezTo>
                  <a:pt x="4831033" y="4626083"/>
                  <a:pt x="4883809" y="4704108"/>
                  <a:pt x="4925202" y="4814627"/>
                </a:cubicBezTo>
                <a:cubicBezTo>
                  <a:pt x="4966594" y="4925146"/>
                  <a:pt x="4987291" y="5091752"/>
                  <a:pt x="4987291" y="5314445"/>
                </a:cubicBezTo>
                <a:cubicBezTo>
                  <a:pt x="4987291" y="5501541"/>
                  <a:pt x="4967009" y="5653246"/>
                  <a:pt x="4926444" y="5769559"/>
                </a:cubicBezTo>
                <a:cubicBezTo>
                  <a:pt x="4885879" y="5885873"/>
                  <a:pt x="4829171" y="5970522"/>
                  <a:pt x="4756319" y="6023504"/>
                </a:cubicBezTo>
                <a:cubicBezTo>
                  <a:pt x="4699197" y="6064897"/>
                  <a:pt x="4628001" y="6085594"/>
                  <a:pt x="4542732" y="6085594"/>
                </a:cubicBezTo>
                <a:cubicBezTo>
                  <a:pt x="4416070" y="6085594"/>
                  <a:pt x="4317555" y="6037578"/>
                  <a:pt x="4247187" y="5941547"/>
                </a:cubicBezTo>
                <a:cubicBezTo>
                  <a:pt x="4146189" y="5804122"/>
                  <a:pt x="4095690" y="5591777"/>
                  <a:pt x="4095690" y="5304511"/>
                </a:cubicBezTo>
                <a:cubicBezTo>
                  <a:pt x="4095690" y="5062777"/>
                  <a:pt x="4128391" y="4877337"/>
                  <a:pt x="4193791" y="4748191"/>
                </a:cubicBezTo>
                <a:cubicBezTo>
                  <a:pt x="4274093" y="4590899"/>
                  <a:pt x="4391234" y="4512252"/>
                  <a:pt x="4545216" y="4512252"/>
                </a:cubicBezTo>
                <a:close/>
                <a:moveTo>
                  <a:pt x="10431280" y="4456372"/>
                </a:moveTo>
                <a:lnTo>
                  <a:pt x="10431280" y="4912107"/>
                </a:lnTo>
                <a:lnTo>
                  <a:pt x="10478468" y="4912107"/>
                </a:lnTo>
                <a:cubicBezTo>
                  <a:pt x="10497507" y="4787929"/>
                  <a:pt x="10543041" y="4692311"/>
                  <a:pt x="10615064" y="4625255"/>
                </a:cubicBezTo>
                <a:cubicBezTo>
                  <a:pt x="10666390" y="4577239"/>
                  <a:pt x="10748762" y="4553231"/>
                  <a:pt x="10862179" y="4553231"/>
                </a:cubicBezTo>
                <a:lnTo>
                  <a:pt x="10983874" y="4553231"/>
                </a:lnTo>
                <a:lnTo>
                  <a:pt x="10983874" y="5852138"/>
                </a:lnTo>
                <a:cubicBezTo>
                  <a:pt x="10983874" y="5936579"/>
                  <a:pt x="10979320" y="5988734"/>
                  <a:pt x="10970215" y="6008603"/>
                </a:cubicBezTo>
                <a:cubicBezTo>
                  <a:pt x="10957797" y="6036750"/>
                  <a:pt x="10940825" y="6056619"/>
                  <a:pt x="10919301" y="6068209"/>
                </a:cubicBezTo>
                <a:cubicBezTo>
                  <a:pt x="10889499" y="6085594"/>
                  <a:pt x="10850174" y="6094286"/>
                  <a:pt x="10801332" y="6094286"/>
                </a:cubicBezTo>
                <a:lnTo>
                  <a:pt x="10745452" y="6094286"/>
                </a:lnTo>
                <a:lnTo>
                  <a:pt x="10745452" y="6140232"/>
                </a:lnTo>
                <a:lnTo>
                  <a:pt x="11627119" y="6140232"/>
                </a:lnTo>
                <a:lnTo>
                  <a:pt x="11627119" y="6094286"/>
                </a:lnTo>
                <a:lnTo>
                  <a:pt x="11571238" y="6094286"/>
                </a:lnTo>
                <a:cubicBezTo>
                  <a:pt x="11523222" y="6094286"/>
                  <a:pt x="11485347" y="6086215"/>
                  <a:pt x="11457615" y="6070071"/>
                </a:cubicBezTo>
                <a:cubicBezTo>
                  <a:pt x="11429881" y="6053928"/>
                  <a:pt x="11411254" y="6035094"/>
                  <a:pt x="11401735" y="6013570"/>
                </a:cubicBezTo>
                <a:cubicBezTo>
                  <a:pt x="11392213" y="5992046"/>
                  <a:pt x="11387454" y="5938235"/>
                  <a:pt x="11387454" y="5852138"/>
                </a:cubicBezTo>
                <a:lnTo>
                  <a:pt x="11387454" y="4553231"/>
                </a:lnTo>
                <a:lnTo>
                  <a:pt x="11512875" y="4553231"/>
                </a:lnTo>
                <a:cubicBezTo>
                  <a:pt x="11591520" y="4553231"/>
                  <a:pt x="11646572" y="4560682"/>
                  <a:pt x="11678032" y="4575583"/>
                </a:cubicBezTo>
                <a:cubicBezTo>
                  <a:pt x="11734325" y="4602903"/>
                  <a:pt x="11778616" y="4639535"/>
                  <a:pt x="11810903" y="4685481"/>
                </a:cubicBezTo>
                <a:cubicBezTo>
                  <a:pt x="11843189" y="4731427"/>
                  <a:pt x="11872577" y="4806969"/>
                  <a:pt x="11899070" y="4912107"/>
                </a:cubicBezTo>
                <a:lnTo>
                  <a:pt x="11943774" y="4912107"/>
                </a:lnTo>
                <a:lnTo>
                  <a:pt x="11943774" y="4456372"/>
                </a:lnTo>
                <a:close/>
                <a:moveTo>
                  <a:pt x="6856525" y="4456372"/>
                </a:moveTo>
                <a:lnTo>
                  <a:pt x="6856525" y="4502318"/>
                </a:lnTo>
                <a:lnTo>
                  <a:pt x="6912406" y="4502318"/>
                </a:lnTo>
                <a:cubicBezTo>
                  <a:pt x="6967044" y="4502318"/>
                  <a:pt x="7010093" y="4513908"/>
                  <a:pt x="7041551" y="4537088"/>
                </a:cubicBezTo>
                <a:cubicBezTo>
                  <a:pt x="7063903" y="4552817"/>
                  <a:pt x="7079219" y="4575169"/>
                  <a:pt x="7087497" y="4604144"/>
                </a:cubicBezTo>
                <a:cubicBezTo>
                  <a:pt x="7091636" y="4621529"/>
                  <a:pt x="7093706" y="4668303"/>
                  <a:pt x="7093706" y="4744466"/>
                </a:cubicBezTo>
                <a:lnTo>
                  <a:pt x="7093706" y="5852138"/>
                </a:lnTo>
                <a:cubicBezTo>
                  <a:pt x="7093706" y="5936579"/>
                  <a:pt x="7089153" y="5988734"/>
                  <a:pt x="7080047" y="6008603"/>
                </a:cubicBezTo>
                <a:cubicBezTo>
                  <a:pt x="7068457" y="6036750"/>
                  <a:pt x="7051899" y="6056619"/>
                  <a:pt x="7030375" y="6068209"/>
                </a:cubicBezTo>
                <a:cubicBezTo>
                  <a:pt x="7000572" y="6085594"/>
                  <a:pt x="6961249" y="6094286"/>
                  <a:pt x="6912406" y="6094286"/>
                </a:cubicBezTo>
                <a:lnTo>
                  <a:pt x="6856525" y="6094286"/>
                </a:lnTo>
                <a:lnTo>
                  <a:pt x="6856525" y="6140232"/>
                </a:lnTo>
                <a:lnTo>
                  <a:pt x="8311897" y="6140232"/>
                </a:lnTo>
                <a:lnTo>
                  <a:pt x="8387646" y="5605023"/>
                </a:lnTo>
                <a:lnTo>
                  <a:pt x="8341699" y="5605023"/>
                </a:lnTo>
                <a:cubicBezTo>
                  <a:pt x="8300307" y="5754037"/>
                  <a:pt x="8232216" y="5864970"/>
                  <a:pt x="8137426" y="5937821"/>
                </a:cubicBezTo>
                <a:cubicBezTo>
                  <a:pt x="8042637" y="6010673"/>
                  <a:pt x="7916595" y="6047098"/>
                  <a:pt x="7759303" y="6047098"/>
                </a:cubicBezTo>
                <a:lnTo>
                  <a:pt x="7658718" y="6047098"/>
                </a:lnTo>
                <a:cubicBezTo>
                  <a:pt x="7610702" y="6047098"/>
                  <a:pt x="7575933" y="6040475"/>
                  <a:pt x="7554408" y="6027230"/>
                </a:cubicBezTo>
                <a:cubicBezTo>
                  <a:pt x="7532884" y="6013984"/>
                  <a:pt x="7518190" y="5997013"/>
                  <a:pt x="7510325" y="5976317"/>
                </a:cubicBezTo>
                <a:cubicBezTo>
                  <a:pt x="7502460" y="5955620"/>
                  <a:pt x="7498528" y="5898912"/>
                  <a:pt x="7498528" y="5806192"/>
                </a:cubicBezTo>
                <a:lnTo>
                  <a:pt x="7498528" y="5331830"/>
                </a:lnTo>
                <a:cubicBezTo>
                  <a:pt x="7578830" y="5331830"/>
                  <a:pt x="7640091" y="5342385"/>
                  <a:pt x="7682312" y="5363496"/>
                </a:cubicBezTo>
                <a:cubicBezTo>
                  <a:pt x="7724533" y="5384606"/>
                  <a:pt x="7761579" y="5425792"/>
                  <a:pt x="7793452" y="5487053"/>
                </a:cubicBezTo>
                <a:cubicBezTo>
                  <a:pt x="7825324" y="5548315"/>
                  <a:pt x="7846228" y="5626961"/>
                  <a:pt x="7856162" y="5722992"/>
                </a:cubicBezTo>
                <a:lnTo>
                  <a:pt x="7903350" y="5722992"/>
                </a:lnTo>
                <a:lnTo>
                  <a:pt x="7903350" y="4841325"/>
                </a:lnTo>
                <a:lnTo>
                  <a:pt x="7856162" y="4841325"/>
                </a:lnTo>
                <a:cubicBezTo>
                  <a:pt x="7842916" y="4972127"/>
                  <a:pt x="7812286" y="5071056"/>
                  <a:pt x="7764270" y="5138112"/>
                </a:cubicBezTo>
                <a:cubicBezTo>
                  <a:pt x="7716254" y="5205169"/>
                  <a:pt x="7638850" y="5238696"/>
                  <a:pt x="7532056" y="5238696"/>
                </a:cubicBezTo>
                <a:lnTo>
                  <a:pt x="7498528" y="5238696"/>
                </a:lnTo>
                <a:lnTo>
                  <a:pt x="7498528" y="4553231"/>
                </a:lnTo>
                <a:lnTo>
                  <a:pt x="7672378" y="4553231"/>
                </a:lnTo>
                <a:cubicBezTo>
                  <a:pt x="7799868" y="4553231"/>
                  <a:pt x="7886793" y="4560682"/>
                  <a:pt x="7933153" y="4575583"/>
                </a:cubicBezTo>
                <a:cubicBezTo>
                  <a:pt x="8012627" y="4600419"/>
                  <a:pt x="8074095" y="4639328"/>
                  <a:pt x="8117558" y="4692311"/>
                </a:cubicBezTo>
                <a:cubicBezTo>
                  <a:pt x="8161020" y="4745294"/>
                  <a:pt x="8194755" y="4832633"/>
                  <a:pt x="8218763" y="4954328"/>
                </a:cubicBezTo>
                <a:lnTo>
                  <a:pt x="8265951" y="4954328"/>
                </a:lnTo>
                <a:lnTo>
                  <a:pt x="8265951" y="4456372"/>
                </a:lnTo>
                <a:close/>
                <a:moveTo>
                  <a:pt x="5890621" y="4456372"/>
                </a:moveTo>
                <a:lnTo>
                  <a:pt x="5890621" y="4502318"/>
                </a:lnTo>
                <a:lnTo>
                  <a:pt x="5961403" y="4502318"/>
                </a:lnTo>
                <a:cubicBezTo>
                  <a:pt x="6008591" y="4502318"/>
                  <a:pt x="6046051" y="4510390"/>
                  <a:pt x="6073785" y="4526533"/>
                </a:cubicBezTo>
                <a:cubicBezTo>
                  <a:pt x="6101518" y="4542676"/>
                  <a:pt x="6120145" y="4561510"/>
                  <a:pt x="6129665" y="4583034"/>
                </a:cubicBezTo>
                <a:cubicBezTo>
                  <a:pt x="6139185" y="4604558"/>
                  <a:pt x="6143946" y="4658369"/>
                  <a:pt x="6143946" y="4744466"/>
                </a:cubicBezTo>
                <a:lnTo>
                  <a:pt x="6143946" y="5644760"/>
                </a:lnTo>
                <a:cubicBezTo>
                  <a:pt x="6143946" y="5820266"/>
                  <a:pt x="6139185" y="5927266"/>
                  <a:pt x="6129665" y="5965761"/>
                </a:cubicBezTo>
                <a:cubicBezTo>
                  <a:pt x="6120145" y="6004257"/>
                  <a:pt x="6103794" y="6032611"/>
                  <a:pt x="6080614" y="6050824"/>
                </a:cubicBezTo>
                <a:cubicBezTo>
                  <a:pt x="6057435" y="6069036"/>
                  <a:pt x="6028046" y="6078143"/>
                  <a:pt x="5992448" y="6078143"/>
                </a:cubicBezTo>
                <a:cubicBezTo>
                  <a:pt x="5941949" y="6078143"/>
                  <a:pt x="5900970" y="6066553"/>
                  <a:pt x="5869511" y="6043373"/>
                </a:cubicBezTo>
                <a:cubicBezTo>
                  <a:pt x="5847987" y="6027644"/>
                  <a:pt x="5837225" y="6009017"/>
                  <a:pt x="5837225" y="5987493"/>
                </a:cubicBezTo>
                <a:cubicBezTo>
                  <a:pt x="5837225" y="5973419"/>
                  <a:pt x="5848608" y="5949618"/>
                  <a:pt x="5871374" y="5916090"/>
                </a:cubicBezTo>
                <a:cubicBezTo>
                  <a:pt x="5894140" y="5882562"/>
                  <a:pt x="5907179" y="5861658"/>
                  <a:pt x="5910490" y="5853380"/>
                </a:cubicBezTo>
                <a:cubicBezTo>
                  <a:pt x="5916285" y="5835995"/>
                  <a:pt x="5919182" y="5815712"/>
                  <a:pt x="5919182" y="5792532"/>
                </a:cubicBezTo>
                <a:cubicBezTo>
                  <a:pt x="5919182" y="5745345"/>
                  <a:pt x="5902004" y="5705607"/>
                  <a:pt x="5867648" y="5673321"/>
                </a:cubicBezTo>
                <a:cubicBezTo>
                  <a:pt x="5833292" y="5641035"/>
                  <a:pt x="5790865" y="5624891"/>
                  <a:pt x="5740365" y="5624891"/>
                </a:cubicBezTo>
                <a:cubicBezTo>
                  <a:pt x="5689038" y="5624891"/>
                  <a:pt x="5645576" y="5642897"/>
                  <a:pt x="5609978" y="5678909"/>
                </a:cubicBezTo>
                <a:cubicBezTo>
                  <a:pt x="5574380" y="5714921"/>
                  <a:pt x="5556582" y="5761902"/>
                  <a:pt x="5556582" y="5819852"/>
                </a:cubicBezTo>
                <a:cubicBezTo>
                  <a:pt x="5556582" y="5910088"/>
                  <a:pt x="5600251" y="5992460"/>
                  <a:pt x="5687590" y="6066967"/>
                </a:cubicBezTo>
                <a:cubicBezTo>
                  <a:pt x="5774928" y="6141474"/>
                  <a:pt x="5889380" y="6178727"/>
                  <a:pt x="6030944" y="6178727"/>
                </a:cubicBezTo>
                <a:cubicBezTo>
                  <a:pt x="6146843" y="6178727"/>
                  <a:pt x="6245979" y="6154099"/>
                  <a:pt x="6328351" y="6104841"/>
                </a:cubicBezTo>
                <a:cubicBezTo>
                  <a:pt x="6410722" y="6055584"/>
                  <a:pt x="6468051" y="5994322"/>
                  <a:pt x="6500338" y="5921057"/>
                </a:cubicBezTo>
                <a:cubicBezTo>
                  <a:pt x="6532624" y="5847792"/>
                  <a:pt x="6548767" y="5730443"/>
                  <a:pt x="6548767" y="5569011"/>
                </a:cubicBezTo>
                <a:lnTo>
                  <a:pt x="6548767" y="4744466"/>
                </a:lnTo>
                <a:cubicBezTo>
                  <a:pt x="6548767" y="4660025"/>
                  <a:pt x="6553321" y="4607870"/>
                  <a:pt x="6562427" y="4588001"/>
                </a:cubicBezTo>
                <a:cubicBezTo>
                  <a:pt x="6574845" y="4559854"/>
                  <a:pt x="6591402" y="4539985"/>
                  <a:pt x="6612098" y="4528396"/>
                </a:cubicBezTo>
                <a:cubicBezTo>
                  <a:pt x="6641901" y="4511011"/>
                  <a:pt x="6681638" y="4502318"/>
                  <a:pt x="6731310" y="4502318"/>
                </a:cubicBezTo>
                <a:lnTo>
                  <a:pt x="6785948" y="4502318"/>
                </a:lnTo>
                <a:lnTo>
                  <a:pt x="6785948" y="4456372"/>
                </a:lnTo>
                <a:close/>
                <a:moveTo>
                  <a:pt x="1756925" y="4456372"/>
                </a:moveTo>
                <a:lnTo>
                  <a:pt x="1756925" y="4502318"/>
                </a:lnTo>
                <a:cubicBezTo>
                  <a:pt x="1833916" y="4502318"/>
                  <a:pt x="1886485" y="4509355"/>
                  <a:pt x="1914632" y="4523428"/>
                </a:cubicBezTo>
                <a:cubicBezTo>
                  <a:pt x="1942779" y="4537502"/>
                  <a:pt x="1962441" y="4556336"/>
                  <a:pt x="1973617" y="4579930"/>
                </a:cubicBezTo>
                <a:cubicBezTo>
                  <a:pt x="1984793" y="4603523"/>
                  <a:pt x="1990381" y="4660853"/>
                  <a:pt x="1990381" y="4751917"/>
                </a:cubicBezTo>
                <a:lnTo>
                  <a:pt x="1990381" y="5844687"/>
                </a:lnTo>
                <a:cubicBezTo>
                  <a:pt x="1990381" y="5935752"/>
                  <a:pt x="1984793" y="5992874"/>
                  <a:pt x="1973617" y="6016054"/>
                </a:cubicBezTo>
                <a:cubicBezTo>
                  <a:pt x="1962441" y="6039234"/>
                  <a:pt x="1942986" y="6058067"/>
                  <a:pt x="1915253" y="6072555"/>
                </a:cubicBezTo>
                <a:cubicBezTo>
                  <a:pt x="1887520" y="6087042"/>
                  <a:pt x="1834744" y="6094286"/>
                  <a:pt x="1756925" y="6094286"/>
                </a:cubicBezTo>
                <a:lnTo>
                  <a:pt x="1756925" y="6140232"/>
                </a:lnTo>
                <a:lnTo>
                  <a:pt x="2618724" y="6140232"/>
                </a:lnTo>
                <a:lnTo>
                  <a:pt x="2618724" y="6094286"/>
                </a:lnTo>
                <a:cubicBezTo>
                  <a:pt x="2541733" y="6094286"/>
                  <a:pt x="2489164" y="6087249"/>
                  <a:pt x="2461018" y="6073176"/>
                </a:cubicBezTo>
                <a:cubicBezTo>
                  <a:pt x="2432870" y="6059102"/>
                  <a:pt x="2413209" y="6040268"/>
                  <a:pt x="2402032" y="6016675"/>
                </a:cubicBezTo>
                <a:cubicBezTo>
                  <a:pt x="2390857" y="5993081"/>
                  <a:pt x="2385269" y="5935752"/>
                  <a:pt x="2385269" y="5844687"/>
                </a:cubicBezTo>
                <a:lnTo>
                  <a:pt x="2385269" y="5372809"/>
                </a:lnTo>
                <a:lnTo>
                  <a:pt x="2495787" y="5372809"/>
                </a:lnTo>
                <a:lnTo>
                  <a:pt x="3038447" y="6140232"/>
                </a:lnTo>
                <a:lnTo>
                  <a:pt x="3568689" y="6140232"/>
                </a:lnTo>
                <a:lnTo>
                  <a:pt x="3568689" y="6094286"/>
                </a:lnTo>
                <a:cubicBezTo>
                  <a:pt x="3523985" y="6091803"/>
                  <a:pt x="3484662" y="6077729"/>
                  <a:pt x="3450720" y="6052065"/>
                </a:cubicBezTo>
                <a:cubicBezTo>
                  <a:pt x="3428368" y="6033853"/>
                  <a:pt x="3390701" y="5987907"/>
                  <a:pt x="3337717" y="5914227"/>
                </a:cubicBezTo>
                <a:lnTo>
                  <a:pt x="2932896" y="5344248"/>
                </a:lnTo>
                <a:cubicBezTo>
                  <a:pt x="3035550" y="5318585"/>
                  <a:pt x="3115438" y="5280089"/>
                  <a:pt x="3172560" y="5228762"/>
                </a:cubicBezTo>
                <a:cubicBezTo>
                  <a:pt x="3261969" y="5147632"/>
                  <a:pt x="3306673" y="5044978"/>
                  <a:pt x="3306673" y="4920800"/>
                </a:cubicBezTo>
                <a:cubicBezTo>
                  <a:pt x="3306673" y="4818973"/>
                  <a:pt x="3276870" y="4730186"/>
                  <a:pt x="3217265" y="4654437"/>
                </a:cubicBezTo>
                <a:cubicBezTo>
                  <a:pt x="3157659" y="4578688"/>
                  <a:pt x="3080668" y="4526740"/>
                  <a:pt x="2986293" y="4498593"/>
                </a:cubicBezTo>
                <a:cubicBezTo>
                  <a:pt x="2891917" y="4470446"/>
                  <a:pt x="2742902" y="4456372"/>
                  <a:pt x="2539250" y="4456372"/>
                </a:cubicBezTo>
                <a:close/>
                <a:moveTo>
                  <a:pt x="221735" y="4456372"/>
                </a:moveTo>
                <a:lnTo>
                  <a:pt x="221735" y="4502318"/>
                </a:lnTo>
                <a:cubicBezTo>
                  <a:pt x="298726" y="4502318"/>
                  <a:pt x="351295" y="4509355"/>
                  <a:pt x="379442" y="4523428"/>
                </a:cubicBezTo>
                <a:cubicBezTo>
                  <a:pt x="407589" y="4537502"/>
                  <a:pt x="427251" y="4556336"/>
                  <a:pt x="438427" y="4579930"/>
                </a:cubicBezTo>
                <a:cubicBezTo>
                  <a:pt x="449603" y="4603523"/>
                  <a:pt x="455191" y="4660853"/>
                  <a:pt x="455191" y="4751917"/>
                </a:cubicBezTo>
                <a:lnTo>
                  <a:pt x="455191" y="5844687"/>
                </a:lnTo>
                <a:cubicBezTo>
                  <a:pt x="455191" y="5935752"/>
                  <a:pt x="449603" y="5992874"/>
                  <a:pt x="438427" y="6016054"/>
                </a:cubicBezTo>
                <a:cubicBezTo>
                  <a:pt x="427251" y="6039234"/>
                  <a:pt x="407796" y="6058067"/>
                  <a:pt x="380063" y="6072555"/>
                </a:cubicBezTo>
                <a:cubicBezTo>
                  <a:pt x="352330" y="6087042"/>
                  <a:pt x="299554" y="6094286"/>
                  <a:pt x="221735" y="6094286"/>
                </a:cubicBezTo>
                <a:lnTo>
                  <a:pt x="221735" y="6140232"/>
                </a:lnTo>
                <a:lnTo>
                  <a:pt x="1077325" y="6140232"/>
                </a:lnTo>
                <a:lnTo>
                  <a:pt x="1077325" y="6094286"/>
                </a:lnTo>
                <a:cubicBezTo>
                  <a:pt x="1001162" y="6094286"/>
                  <a:pt x="948800" y="6087249"/>
                  <a:pt x="920239" y="6073176"/>
                </a:cubicBezTo>
                <a:cubicBezTo>
                  <a:pt x="891678" y="6059102"/>
                  <a:pt x="871810" y="6040268"/>
                  <a:pt x="860634" y="6016675"/>
                </a:cubicBezTo>
                <a:cubicBezTo>
                  <a:pt x="849457" y="5993081"/>
                  <a:pt x="843869" y="5935752"/>
                  <a:pt x="843869" y="5844687"/>
                </a:cubicBezTo>
                <a:lnTo>
                  <a:pt x="843869" y="5377776"/>
                </a:lnTo>
                <a:cubicBezTo>
                  <a:pt x="1035104" y="5377776"/>
                  <a:pt x="1170873" y="5367842"/>
                  <a:pt x="1251175" y="5347974"/>
                </a:cubicBezTo>
                <a:cubicBezTo>
                  <a:pt x="1370386" y="5319826"/>
                  <a:pt x="1463934" y="5266844"/>
                  <a:pt x="1531818" y="5189025"/>
                </a:cubicBezTo>
                <a:cubicBezTo>
                  <a:pt x="1599703" y="5111207"/>
                  <a:pt x="1633645" y="5017659"/>
                  <a:pt x="1633645" y="4908382"/>
                </a:cubicBezTo>
                <a:cubicBezTo>
                  <a:pt x="1633645" y="4779236"/>
                  <a:pt x="1581076" y="4671615"/>
                  <a:pt x="1475938" y="4585518"/>
                </a:cubicBezTo>
                <a:cubicBezTo>
                  <a:pt x="1370800" y="4499421"/>
                  <a:pt x="1197364" y="4456372"/>
                  <a:pt x="955630" y="4456372"/>
                </a:cubicBezTo>
                <a:close/>
                <a:moveTo>
                  <a:pt x="4580017" y="4431949"/>
                </a:moveTo>
                <a:cubicBezTo>
                  <a:pt x="4563646" y="4431881"/>
                  <a:pt x="4547078" y="4432157"/>
                  <a:pt x="4530314" y="4432778"/>
                </a:cubicBezTo>
                <a:cubicBezTo>
                  <a:pt x="4281957" y="4422844"/>
                  <a:pt x="4072717" y="4501283"/>
                  <a:pt x="3902593" y="4668096"/>
                </a:cubicBezTo>
                <a:cubicBezTo>
                  <a:pt x="3732468" y="4834909"/>
                  <a:pt x="3647406" y="5043322"/>
                  <a:pt x="3647406" y="5293335"/>
                </a:cubicBezTo>
                <a:cubicBezTo>
                  <a:pt x="3647406" y="5516028"/>
                  <a:pt x="3712806" y="5708505"/>
                  <a:pt x="3843608" y="5870765"/>
                </a:cubicBezTo>
                <a:cubicBezTo>
                  <a:pt x="4009179" y="6076073"/>
                  <a:pt x="4243462" y="6178727"/>
                  <a:pt x="4546457" y="6178727"/>
                </a:cubicBezTo>
                <a:cubicBezTo>
                  <a:pt x="4848625" y="6178727"/>
                  <a:pt x="5082494" y="6071106"/>
                  <a:pt x="5248065" y="5855863"/>
                </a:cubicBezTo>
                <a:cubicBezTo>
                  <a:pt x="5373072" y="5693604"/>
                  <a:pt x="5435575" y="5505680"/>
                  <a:pt x="5435575" y="5292093"/>
                </a:cubicBezTo>
                <a:cubicBezTo>
                  <a:pt x="5435575" y="5042081"/>
                  <a:pt x="5351754" y="4833875"/>
                  <a:pt x="5184114" y="4667475"/>
                </a:cubicBezTo>
                <a:cubicBezTo>
                  <a:pt x="5026950" y="4511476"/>
                  <a:pt x="4825585" y="4432967"/>
                  <a:pt x="4580017" y="4431949"/>
                </a:cubicBezTo>
                <a:close/>
                <a:moveTo>
                  <a:pt x="9523051" y="4417877"/>
                </a:moveTo>
                <a:cubicBezTo>
                  <a:pt x="9362446" y="4417877"/>
                  <a:pt x="9210742" y="4457614"/>
                  <a:pt x="9067937" y="4537088"/>
                </a:cubicBezTo>
                <a:cubicBezTo>
                  <a:pt x="8925131" y="4616562"/>
                  <a:pt x="8811715" y="4728323"/>
                  <a:pt x="8727688" y="4872370"/>
                </a:cubicBezTo>
                <a:cubicBezTo>
                  <a:pt x="8643660" y="5016417"/>
                  <a:pt x="8601646" y="5168743"/>
                  <a:pt x="8601646" y="5329347"/>
                </a:cubicBezTo>
                <a:cubicBezTo>
                  <a:pt x="8601646" y="5481672"/>
                  <a:pt x="8639521" y="5625305"/>
                  <a:pt x="8715270" y="5760246"/>
                </a:cubicBezTo>
                <a:cubicBezTo>
                  <a:pt x="8791019" y="5895187"/>
                  <a:pt x="8898640" y="5998669"/>
                  <a:pt x="9038134" y="6070692"/>
                </a:cubicBezTo>
                <a:cubicBezTo>
                  <a:pt x="9177628" y="6142716"/>
                  <a:pt x="9337197" y="6178727"/>
                  <a:pt x="9516842" y="6178727"/>
                </a:cubicBezTo>
                <a:cubicBezTo>
                  <a:pt x="9653438" y="6178727"/>
                  <a:pt x="9772856" y="6156582"/>
                  <a:pt x="9875097" y="6112292"/>
                </a:cubicBezTo>
                <a:cubicBezTo>
                  <a:pt x="9977337" y="6068002"/>
                  <a:pt x="10075645" y="5996599"/>
                  <a:pt x="10170020" y="5898084"/>
                </a:cubicBezTo>
                <a:lnTo>
                  <a:pt x="10170020" y="5752795"/>
                </a:lnTo>
                <a:cubicBezTo>
                  <a:pt x="10072333" y="5866212"/>
                  <a:pt x="9979406" y="5946100"/>
                  <a:pt x="9891240" y="5992460"/>
                </a:cubicBezTo>
                <a:cubicBezTo>
                  <a:pt x="9803073" y="6038820"/>
                  <a:pt x="9706007" y="6062000"/>
                  <a:pt x="9600041" y="6062000"/>
                </a:cubicBezTo>
                <a:cubicBezTo>
                  <a:pt x="9470896" y="6062000"/>
                  <a:pt x="9365758" y="6030334"/>
                  <a:pt x="9284628" y="5967003"/>
                </a:cubicBezTo>
                <a:cubicBezTo>
                  <a:pt x="9203498" y="5903672"/>
                  <a:pt x="9143892" y="5810124"/>
                  <a:pt x="9105811" y="5686360"/>
                </a:cubicBezTo>
                <a:cubicBezTo>
                  <a:pt x="9067730" y="5562595"/>
                  <a:pt x="9048689" y="5425378"/>
                  <a:pt x="9048689" y="5274708"/>
                </a:cubicBezTo>
                <a:cubicBezTo>
                  <a:pt x="9048689" y="5121555"/>
                  <a:pt x="9074766" y="4982475"/>
                  <a:pt x="9126921" y="4857469"/>
                </a:cubicBezTo>
                <a:cubicBezTo>
                  <a:pt x="9167486" y="4759781"/>
                  <a:pt x="9231645" y="4680721"/>
                  <a:pt x="9319398" y="4620288"/>
                </a:cubicBezTo>
                <a:cubicBezTo>
                  <a:pt x="9407151" y="4559854"/>
                  <a:pt x="9503596" y="4529637"/>
                  <a:pt x="9608734" y="4529637"/>
                </a:cubicBezTo>
                <a:cubicBezTo>
                  <a:pt x="9734568" y="4529637"/>
                  <a:pt x="9847156" y="4570202"/>
                  <a:pt x="9946499" y="4651332"/>
                </a:cubicBezTo>
                <a:cubicBezTo>
                  <a:pt x="10045842" y="4732462"/>
                  <a:pt x="10113726" y="4849190"/>
                  <a:pt x="10150152" y="5001516"/>
                </a:cubicBezTo>
                <a:lnTo>
                  <a:pt x="10198581" y="5001516"/>
                </a:lnTo>
                <a:lnTo>
                  <a:pt x="10198581" y="4417877"/>
                </a:lnTo>
                <a:lnTo>
                  <a:pt x="10150152" y="4417877"/>
                </a:lnTo>
                <a:cubicBezTo>
                  <a:pt x="10144357" y="4460097"/>
                  <a:pt x="10131732" y="4490935"/>
                  <a:pt x="10112277" y="4510390"/>
                </a:cubicBezTo>
                <a:cubicBezTo>
                  <a:pt x="10092823" y="4529844"/>
                  <a:pt x="10069850" y="4539572"/>
                  <a:pt x="10043358" y="4539572"/>
                </a:cubicBezTo>
                <a:cubicBezTo>
                  <a:pt x="10022662" y="4539572"/>
                  <a:pt x="9974232" y="4524670"/>
                  <a:pt x="9898070" y="4494867"/>
                </a:cubicBezTo>
                <a:cubicBezTo>
                  <a:pt x="9766440" y="4443540"/>
                  <a:pt x="9641434" y="4417877"/>
                  <a:pt x="9523051" y="4417877"/>
                </a:cubicBezTo>
                <a:close/>
                <a:moveTo>
                  <a:pt x="7195700" y="1408372"/>
                </a:moveTo>
                <a:lnTo>
                  <a:pt x="7195700" y="1454318"/>
                </a:lnTo>
                <a:lnTo>
                  <a:pt x="7251580" y="1454318"/>
                </a:lnTo>
                <a:cubicBezTo>
                  <a:pt x="7298768" y="1454318"/>
                  <a:pt x="7336229" y="1462390"/>
                  <a:pt x="7363962" y="1478533"/>
                </a:cubicBezTo>
                <a:cubicBezTo>
                  <a:pt x="7391695" y="1494676"/>
                  <a:pt x="7410115" y="1513510"/>
                  <a:pt x="7419221" y="1535034"/>
                </a:cubicBezTo>
                <a:cubicBezTo>
                  <a:pt x="7428328" y="1556558"/>
                  <a:pt x="7432881" y="1610369"/>
                  <a:pt x="7432881" y="1696466"/>
                </a:cubicBezTo>
                <a:lnTo>
                  <a:pt x="7432881" y="2804138"/>
                </a:lnTo>
                <a:cubicBezTo>
                  <a:pt x="7432881" y="2888579"/>
                  <a:pt x="7428328" y="2940734"/>
                  <a:pt x="7419221" y="2960603"/>
                </a:cubicBezTo>
                <a:cubicBezTo>
                  <a:pt x="7407631" y="2988750"/>
                  <a:pt x="7391074" y="3008619"/>
                  <a:pt x="7369550" y="3020209"/>
                </a:cubicBezTo>
                <a:cubicBezTo>
                  <a:pt x="7339747" y="3037594"/>
                  <a:pt x="7300424" y="3046286"/>
                  <a:pt x="7251580" y="3046286"/>
                </a:cubicBezTo>
                <a:lnTo>
                  <a:pt x="7195700" y="3046286"/>
                </a:lnTo>
                <a:lnTo>
                  <a:pt x="7195700" y="3092232"/>
                </a:lnTo>
                <a:lnTo>
                  <a:pt x="8690808" y="3092232"/>
                </a:lnTo>
                <a:lnTo>
                  <a:pt x="8754139" y="2501143"/>
                </a:lnTo>
                <a:lnTo>
                  <a:pt x="8703226" y="2501143"/>
                </a:lnTo>
                <a:cubicBezTo>
                  <a:pt x="8664317" y="2633600"/>
                  <a:pt x="8623131" y="2733770"/>
                  <a:pt x="8579668" y="2801655"/>
                </a:cubicBezTo>
                <a:cubicBezTo>
                  <a:pt x="8536206" y="2869539"/>
                  <a:pt x="8484672" y="2919210"/>
                  <a:pt x="8425066" y="2950669"/>
                </a:cubicBezTo>
                <a:cubicBezTo>
                  <a:pt x="8365461" y="2982127"/>
                  <a:pt x="8290954" y="2997857"/>
                  <a:pt x="8201545" y="2997857"/>
                </a:cubicBezTo>
                <a:lnTo>
                  <a:pt x="8061224" y="2997857"/>
                </a:lnTo>
                <a:cubicBezTo>
                  <a:pt x="7981750" y="2997857"/>
                  <a:pt x="7931664" y="2994131"/>
                  <a:pt x="7910968" y="2986680"/>
                </a:cubicBezTo>
                <a:cubicBezTo>
                  <a:pt x="7881993" y="2975090"/>
                  <a:pt x="7862538" y="2957499"/>
                  <a:pt x="7852604" y="2933905"/>
                </a:cubicBezTo>
                <a:cubicBezTo>
                  <a:pt x="7842670" y="2910311"/>
                  <a:pt x="7837703" y="2855465"/>
                  <a:pt x="7837703" y="2769368"/>
                </a:cubicBezTo>
                <a:lnTo>
                  <a:pt x="7837703" y="1696466"/>
                </a:lnTo>
                <a:cubicBezTo>
                  <a:pt x="7837703" y="1612025"/>
                  <a:pt x="7842256" y="1559870"/>
                  <a:pt x="7851362" y="1540002"/>
                </a:cubicBezTo>
                <a:cubicBezTo>
                  <a:pt x="7863780" y="1511854"/>
                  <a:pt x="7880751" y="1491986"/>
                  <a:pt x="7902275" y="1480396"/>
                </a:cubicBezTo>
                <a:cubicBezTo>
                  <a:pt x="7932078" y="1463011"/>
                  <a:pt x="7971401" y="1454318"/>
                  <a:pt x="8020245" y="1454318"/>
                </a:cubicBezTo>
                <a:lnTo>
                  <a:pt x="8093510" y="1454318"/>
                </a:lnTo>
                <a:lnTo>
                  <a:pt x="8093510" y="1408372"/>
                </a:lnTo>
                <a:close/>
                <a:moveTo>
                  <a:pt x="4799125" y="1408372"/>
                </a:moveTo>
                <a:lnTo>
                  <a:pt x="4799125" y="1454318"/>
                </a:lnTo>
                <a:lnTo>
                  <a:pt x="4852522" y="1454318"/>
                </a:lnTo>
                <a:cubicBezTo>
                  <a:pt x="4899710" y="1454318"/>
                  <a:pt x="4937378" y="1462390"/>
                  <a:pt x="4965524" y="1478533"/>
                </a:cubicBezTo>
                <a:cubicBezTo>
                  <a:pt x="4993672" y="1494676"/>
                  <a:pt x="5012298" y="1513303"/>
                  <a:pt x="5021405" y="1534413"/>
                </a:cubicBezTo>
                <a:cubicBezTo>
                  <a:pt x="5030512" y="1555524"/>
                  <a:pt x="5035064" y="1608713"/>
                  <a:pt x="5035064" y="1693983"/>
                </a:cubicBezTo>
                <a:lnTo>
                  <a:pt x="5035064" y="2759434"/>
                </a:lnTo>
                <a:cubicBezTo>
                  <a:pt x="5035064" y="2834769"/>
                  <a:pt x="5034236" y="2876989"/>
                  <a:pt x="5032582" y="2886096"/>
                </a:cubicBezTo>
                <a:cubicBezTo>
                  <a:pt x="5023475" y="2925005"/>
                  <a:pt x="5010643" y="2955222"/>
                  <a:pt x="4994085" y="2976746"/>
                </a:cubicBezTo>
                <a:cubicBezTo>
                  <a:pt x="4977529" y="2998270"/>
                  <a:pt x="4953107" y="3015448"/>
                  <a:pt x="4920821" y="3028280"/>
                </a:cubicBezTo>
                <a:cubicBezTo>
                  <a:pt x="4888534" y="3041112"/>
                  <a:pt x="4853764" y="3047114"/>
                  <a:pt x="4816511" y="3046286"/>
                </a:cubicBezTo>
                <a:lnTo>
                  <a:pt x="4799125" y="3046286"/>
                </a:lnTo>
                <a:lnTo>
                  <a:pt x="4799125" y="3092232"/>
                </a:lnTo>
                <a:lnTo>
                  <a:pt x="5375313" y="3092232"/>
                </a:lnTo>
                <a:lnTo>
                  <a:pt x="5375313" y="3046286"/>
                </a:lnTo>
                <a:cubicBezTo>
                  <a:pt x="5298323" y="3046286"/>
                  <a:pt x="5241822" y="3033247"/>
                  <a:pt x="5205810" y="3007170"/>
                </a:cubicBezTo>
                <a:cubicBezTo>
                  <a:pt x="5169799" y="2981092"/>
                  <a:pt x="5146411" y="2947358"/>
                  <a:pt x="5135649" y="2905964"/>
                </a:cubicBezTo>
                <a:cubicBezTo>
                  <a:pt x="5131510" y="2886924"/>
                  <a:pt x="5129440" y="2836011"/>
                  <a:pt x="5129440" y="2753225"/>
                </a:cubicBezTo>
                <a:lnTo>
                  <a:pt x="5129440" y="1567321"/>
                </a:lnTo>
                <a:lnTo>
                  <a:pt x="5785102" y="3092232"/>
                </a:lnTo>
                <a:lnTo>
                  <a:pt x="5814905" y="3092232"/>
                </a:lnTo>
                <a:lnTo>
                  <a:pt x="6460633" y="1556145"/>
                </a:lnTo>
                <a:lnTo>
                  <a:pt x="6460633" y="2804138"/>
                </a:lnTo>
                <a:cubicBezTo>
                  <a:pt x="6460633" y="2888579"/>
                  <a:pt x="6456080" y="2940734"/>
                  <a:pt x="6446974" y="2960603"/>
                </a:cubicBezTo>
                <a:cubicBezTo>
                  <a:pt x="6434556" y="2988750"/>
                  <a:pt x="6417999" y="3008619"/>
                  <a:pt x="6397302" y="3020209"/>
                </a:cubicBezTo>
                <a:cubicBezTo>
                  <a:pt x="6367499" y="3037594"/>
                  <a:pt x="6327762" y="3046286"/>
                  <a:pt x="6278091" y="3046286"/>
                </a:cubicBezTo>
                <a:lnTo>
                  <a:pt x="6223452" y="3046286"/>
                </a:lnTo>
                <a:lnTo>
                  <a:pt x="6223452" y="3092232"/>
                </a:lnTo>
                <a:lnTo>
                  <a:pt x="7102636" y="3092232"/>
                </a:lnTo>
                <a:lnTo>
                  <a:pt x="7102636" y="3046286"/>
                </a:lnTo>
                <a:lnTo>
                  <a:pt x="7047997" y="3046286"/>
                </a:lnTo>
                <a:cubicBezTo>
                  <a:pt x="7000809" y="3046286"/>
                  <a:pt x="6963142" y="3038214"/>
                  <a:pt x="6934995" y="3022071"/>
                </a:cubicBezTo>
                <a:cubicBezTo>
                  <a:pt x="6906848" y="3005928"/>
                  <a:pt x="6888221" y="2987094"/>
                  <a:pt x="6879115" y="2965570"/>
                </a:cubicBezTo>
                <a:cubicBezTo>
                  <a:pt x="6870008" y="2944046"/>
                  <a:pt x="6865455" y="2890235"/>
                  <a:pt x="6865455" y="2804138"/>
                </a:cubicBezTo>
                <a:lnTo>
                  <a:pt x="6865455" y="1693983"/>
                </a:lnTo>
                <a:cubicBezTo>
                  <a:pt x="6865455" y="1610369"/>
                  <a:pt x="6870008" y="1558628"/>
                  <a:pt x="6879115" y="1538760"/>
                </a:cubicBezTo>
                <a:cubicBezTo>
                  <a:pt x="6891532" y="1511440"/>
                  <a:pt x="6908090" y="1491986"/>
                  <a:pt x="6928786" y="1480396"/>
                </a:cubicBezTo>
                <a:cubicBezTo>
                  <a:pt x="6958589" y="1463011"/>
                  <a:pt x="6998326" y="1454318"/>
                  <a:pt x="7047997" y="1454318"/>
                </a:cubicBezTo>
                <a:lnTo>
                  <a:pt x="7102636" y="1454318"/>
                </a:lnTo>
                <a:lnTo>
                  <a:pt x="7102636" y="1408372"/>
                </a:lnTo>
                <a:lnTo>
                  <a:pt x="6417171" y="1408372"/>
                </a:lnTo>
                <a:lnTo>
                  <a:pt x="5960194" y="2518528"/>
                </a:lnTo>
                <a:lnTo>
                  <a:pt x="5487074" y="1408372"/>
                </a:lnTo>
                <a:close/>
                <a:moveTo>
                  <a:pt x="3991691" y="1369877"/>
                </a:moveTo>
                <a:cubicBezTo>
                  <a:pt x="3841849" y="1369877"/>
                  <a:pt x="3717671" y="1417065"/>
                  <a:pt x="3619156" y="1511440"/>
                </a:cubicBezTo>
                <a:cubicBezTo>
                  <a:pt x="3520641" y="1605816"/>
                  <a:pt x="3471384" y="1720060"/>
                  <a:pt x="3471384" y="1854173"/>
                </a:cubicBezTo>
                <a:cubicBezTo>
                  <a:pt x="3471384" y="1932819"/>
                  <a:pt x="3489390" y="2004843"/>
                  <a:pt x="3525401" y="2070244"/>
                </a:cubicBezTo>
                <a:cubicBezTo>
                  <a:pt x="3561413" y="2135644"/>
                  <a:pt x="3612947" y="2194836"/>
                  <a:pt x="3680004" y="2247819"/>
                </a:cubicBezTo>
                <a:cubicBezTo>
                  <a:pt x="3747060" y="2300802"/>
                  <a:pt x="3857165" y="2364960"/>
                  <a:pt x="4010318" y="2440295"/>
                </a:cubicBezTo>
                <a:cubicBezTo>
                  <a:pt x="4119595" y="2494106"/>
                  <a:pt x="4195758" y="2537775"/>
                  <a:pt x="4238806" y="2571304"/>
                </a:cubicBezTo>
                <a:cubicBezTo>
                  <a:pt x="4281855" y="2604832"/>
                  <a:pt x="4313934" y="2640223"/>
                  <a:pt x="4335045" y="2677476"/>
                </a:cubicBezTo>
                <a:cubicBezTo>
                  <a:pt x="4356155" y="2714730"/>
                  <a:pt x="4366710" y="2753225"/>
                  <a:pt x="4366710" y="2792962"/>
                </a:cubicBezTo>
                <a:cubicBezTo>
                  <a:pt x="4366710" y="2860018"/>
                  <a:pt x="4339184" y="2918796"/>
                  <a:pt x="4284131" y="2969296"/>
                </a:cubicBezTo>
                <a:cubicBezTo>
                  <a:pt x="4229079" y="3019795"/>
                  <a:pt x="4155193" y="3045044"/>
                  <a:pt x="4062473" y="3045044"/>
                </a:cubicBezTo>
                <a:cubicBezTo>
                  <a:pt x="3942434" y="3045044"/>
                  <a:pt x="3830466" y="2998063"/>
                  <a:pt x="3726570" y="2904102"/>
                </a:cubicBezTo>
                <a:cubicBezTo>
                  <a:pt x="3622674" y="2810140"/>
                  <a:pt x="3552513" y="2673751"/>
                  <a:pt x="3516088" y="2494934"/>
                </a:cubicBezTo>
                <a:lnTo>
                  <a:pt x="3470142" y="2494934"/>
                </a:lnTo>
                <a:lnTo>
                  <a:pt x="3470142" y="3130727"/>
                </a:lnTo>
                <a:lnTo>
                  <a:pt x="3516088" y="3130727"/>
                </a:lnTo>
                <a:cubicBezTo>
                  <a:pt x="3530989" y="3096785"/>
                  <a:pt x="3550444" y="3071536"/>
                  <a:pt x="3574452" y="3054978"/>
                </a:cubicBezTo>
                <a:cubicBezTo>
                  <a:pt x="3598460" y="3038421"/>
                  <a:pt x="3621225" y="3030143"/>
                  <a:pt x="3642750" y="3030143"/>
                </a:cubicBezTo>
                <a:cubicBezTo>
                  <a:pt x="3668414" y="3030143"/>
                  <a:pt x="3701114" y="3038421"/>
                  <a:pt x="3740851" y="3054978"/>
                </a:cubicBezTo>
                <a:cubicBezTo>
                  <a:pt x="3812047" y="3084781"/>
                  <a:pt x="3871238" y="3105064"/>
                  <a:pt x="3918426" y="3115826"/>
                </a:cubicBezTo>
                <a:cubicBezTo>
                  <a:pt x="3965614" y="3126588"/>
                  <a:pt x="4015699" y="3131969"/>
                  <a:pt x="4068682" y="3131969"/>
                </a:cubicBezTo>
                <a:cubicBezTo>
                  <a:pt x="4237564" y="3131969"/>
                  <a:pt x="4376851" y="3081263"/>
                  <a:pt x="4486542" y="2979851"/>
                </a:cubicBezTo>
                <a:cubicBezTo>
                  <a:pt x="4596234" y="2878438"/>
                  <a:pt x="4651079" y="2757364"/>
                  <a:pt x="4651079" y="2616629"/>
                </a:cubicBezTo>
                <a:cubicBezTo>
                  <a:pt x="4651079" y="2505696"/>
                  <a:pt x="4617137" y="2407181"/>
                  <a:pt x="4549253" y="2321084"/>
                </a:cubicBezTo>
                <a:cubicBezTo>
                  <a:pt x="4480540" y="2234987"/>
                  <a:pt x="4347670" y="2143509"/>
                  <a:pt x="4150640" y="2046650"/>
                </a:cubicBezTo>
                <a:cubicBezTo>
                  <a:pt x="4009904" y="1977110"/>
                  <a:pt x="3920082" y="1928680"/>
                  <a:pt x="3881173" y="1901361"/>
                </a:cubicBezTo>
                <a:cubicBezTo>
                  <a:pt x="3828190" y="1863279"/>
                  <a:pt x="3789694" y="1824784"/>
                  <a:pt x="3765686" y="1785875"/>
                </a:cubicBezTo>
                <a:cubicBezTo>
                  <a:pt x="3748301" y="1756900"/>
                  <a:pt x="3739609" y="1723786"/>
                  <a:pt x="3739609" y="1686532"/>
                </a:cubicBezTo>
                <a:cubicBezTo>
                  <a:pt x="3739609" y="1627754"/>
                  <a:pt x="3764237" y="1575806"/>
                  <a:pt x="3813495" y="1530688"/>
                </a:cubicBezTo>
                <a:cubicBezTo>
                  <a:pt x="3862753" y="1485570"/>
                  <a:pt x="3929602" y="1463011"/>
                  <a:pt x="4014043" y="1463011"/>
                </a:cubicBezTo>
                <a:cubicBezTo>
                  <a:pt x="4123321" y="1463011"/>
                  <a:pt x="4224940" y="1505852"/>
                  <a:pt x="4318901" y="1591536"/>
                </a:cubicBezTo>
                <a:cubicBezTo>
                  <a:pt x="4412863" y="1677219"/>
                  <a:pt x="4471848" y="1790428"/>
                  <a:pt x="4495856" y="1931164"/>
                </a:cubicBezTo>
                <a:lnTo>
                  <a:pt x="4546769" y="1931164"/>
                </a:lnTo>
                <a:lnTo>
                  <a:pt x="4533109" y="1369877"/>
                </a:lnTo>
                <a:lnTo>
                  <a:pt x="4495856" y="1369877"/>
                </a:lnTo>
                <a:cubicBezTo>
                  <a:pt x="4485094" y="1420376"/>
                  <a:pt x="4473504" y="1452249"/>
                  <a:pt x="4461086" y="1465494"/>
                </a:cubicBezTo>
                <a:cubicBezTo>
                  <a:pt x="4448668" y="1478740"/>
                  <a:pt x="4431697" y="1485363"/>
                  <a:pt x="4410173" y="1485363"/>
                </a:cubicBezTo>
                <a:cubicBezTo>
                  <a:pt x="4387820" y="1485363"/>
                  <a:pt x="4348704" y="1471910"/>
                  <a:pt x="4292824" y="1445005"/>
                </a:cubicBezTo>
                <a:cubicBezTo>
                  <a:pt x="4236944" y="1418100"/>
                  <a:pt x="4189549" y="1399680"/>
                  <a:pt x="4150640" y="1389746"/>
                </a:cubicBezTo>
                <a:cubicBezTo>
                  <a:pt x="4099313" y="1376500"/>
                  <a:pt x="4046330" y="1369877"/>
                  <a:pt x="3991691" y="136987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5291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C6D8557E-BF4B-9A41-3B01-327778A6A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3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ookbook&#10;&#10;Description automatically generated">
            <a:extLst>
              <a:ext uri="{FF2B5EF4-FFF2-40B4-BE49-F238E27FC236}">
                <a16:creationId xmlns:a16="http://schemas.microsoft.com/office/drawing/2014/main" id="{87B4921C-D1E4-4636-862D-93C478477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3D817E-D51C-9566-ABA6-F7FA8D718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8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Deshna Jain</dc:creator>
  <cp:lastModifiedBy>Deshna Jain</cp:lastModifiedBy>
  <cp:revision>4</cp:revision>
  <dcterms:created xsi:type="dcterms:W3CDTF">2024-11-17T17:41:48Z</dcterms:created>
  <dcterms:modified xsi:type="dcterms:W3CDTF">2024-11-21T20:35:13Z</dcterms:modified>
</cp:coreProperties>
</file>