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0D8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95A8-48A2-4E9A-955A-3AEE3060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C7EB-2D4C-A782-1A2F-0D2716A3B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3CA8-99F7-F044-409F-498B06A5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14ED-D013-C32C-0E45-E97B88C2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89A7-E45B-4926-599C-DAAC17F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4742-FAE5-F7E1-4A79-27915014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2D7C6-746A-40F6-CBD8-B7D47974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C925-B2B2-7A0A-263B-24E0801C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1529-1413-8917-883D-A2644702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F8B0-D80E-A8E5-A143-E00963A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FB163-68E3-2745-2A93-DD9901456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48A52-F41D-0D27-D30D-C0883EE7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DD72-62AC-9D11-C7F0-EE4F7B9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4BC4-C0E0-1057-D364-63134199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DC40-14A9-E82D-1303-5337D5DE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9F86-8371-8758-EDDA-A45E3456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F0CB-BD17-CF45-A31F-67F7C7DB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A7CF-3569-B21D-3AE3-8D7377CA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33B1-7663-7A8C-896B-66BAF480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C195-7885-6D30-1C20-64F26282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1DBF-D282-EDD5-6E62-59CB171C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FEA0-B9EF-712A-1301-676BD554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B15-404B-8C9E-75D4-2476CC8D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E67C-22A8-FC6F-84FE-CAC52682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7055-0380-7241-2D4A-26BC78A9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1F23-E24A-2211-A24F-ACD22B18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F2F5-B1ED-06D9-C8AA-DBDDA5DE5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63BDA-3EF9-09A7-0C06-FFE671C4C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3FA30-704B-9617-4718-15D425E4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75B2-C678-70AB-8585-C2F2A9F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99C8B-BF65-9C49-AFBF-BCE57DA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731-F904-C2CC-B609-BB69D860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F662-06B7-8894-8E32-30C43B87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6FB9-4E1B-94FA-6C9A-48A32289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F340-184D-BBB4-3DB7-8A498FD8D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0B948-A585-EEBA-6924-E0A52927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54E6B-0E4D-D6DF-DB93-ED46E60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6664F-5CD1-6698-4CA6-E76B861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CE2A3-B88F-563B-E52C-8A6D7CA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025-80CC-E27A-6C11-EA97993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72A07-40ED-0DA9-FF9B-9C30CBFA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07F7B-32DE-BF04-BEE4-2C469225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316A-A764-1480-29F3-080292BC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0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7791-F37A-9AE4-BC29-E50DF7D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53FD8-3853-5051-4193-72B968FA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D8B23-0EBD-DD4C-B8A4-F147D6CC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7718-9D2F-BECE-7853-1C0672F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C7AD-E0FB-A6DC-D0DB-70D5956C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2D19-74F0-2DC9-C8A6-0EBD1301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18A4-CCBA-A713-0588-5A4E8D00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39AF3-8EB8-F1C4-5E4C-762DC959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4723-80BD-69F9-1F29-362BFC8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5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3C6-83D7-BE6A-81F6-00BBFA17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FF4E-85FC-27D3-CB42-8A8A757CD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2446E-1DD9-F8FB-2F71-A6EA7863B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F446-9713-379A-802E-10785506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30CE-EE62-48C0-283E-0BC45851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144CC-E858-77BA-0E99-ECDF9BA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8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4DA33-17BA-CE97-FF4A-33009E8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A993-1D40-4C88-D135-7DE86DD2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9949-54AC-24DD-46B9-B2869C387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39C1-F240-4512-B99F-A79B78709E9A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53C0-F83A-213D-9A64-918098C6A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DE21-4C77-6646-959D-C802557B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1BE0-1C8A-4C96-ADDE-FF4A9DBB40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child in a chef's hat&#10;&#10;Description automatically generated" hidden="1">
            <a:extLst>
              <a:ext uri="{FF2B5EF4-FFF2-40B4-BE49-F238E27FC236}">
                <a16:creationId xmlns:a16="http://schemas.microsoft.com/office/drawing/2014/main" id="{64472046-1B6D-C7B8-1CEE-4A214029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0B7B54-1BE4-B340-69C1-99FCC5A55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610460" y="2758276"/>
                </a:moveTo>
                <a:cubicBezTo>
                  <a:pt x="7759635" y="2758276"/>
                  <a:pt x="7876515" y="2810565"/>
                  <a:pt x="7961099" y="2915141"/>
                </a:cubicBezTo>
                <a:cubicBezTo>
                  <a:pt x="8066445" y="3046630"/>
                  <a:pt x="8119117" y="3246172"/>
                  <a:pt x="8119117" y="3513765"/>
                </a:cubicBezTo>
                <a:cubicBezTo>
                  <a:pt x="8119117" y="3760596"/>
                  <a:pt x="8071251" y="3941298"/>
                  <a:pt x="7975517" y="4055871"/>
                </a:cubicBezTo>
                <a:cubicBezTo>
                  <a:pt x="7879783" y="4170444"/>
                  <a:pt x="7758482" y="4227730"/>
                  <a:pt x="7611614" y="4227730"/>
                </a:cubicBezTo>
                <a:cubicBezTo>
                  <a:pt x="7473973" y="4227730"/>
                  <a:pt x="7363244" y="4175442"/>
                  <a:pt x="7279429" y="4070866"/>
                </a:cubicBezTo>
                <a:cubicBezTo>
                  <a:pt x="7170239" y="3933224"/>
                  <a:pt x="7115644" y="3736759"/>
                  <a:pt x="7115644" y="3481469"/>
                </a:cubicBezTo>
                <a:cubicBezTo>
                  <a:pt x="7115644" y="3232331"/>
                  <a:pt x="7168317" y="3043170"/>
                  <a:pt x="7273662" y="2913987"/>
                </a:cubicBezTo>
                <a:cubicBezTo>
                  <a:pt x="7358246" y="2810180"/>
                  <a:pt x="7470512" y="2758276"/>
                  <a:pt x="7610460" y="2758276"/>
                </a:cubicBezTo>
                <a:close/>
                <a:moveTo>
                  <a:pt x="10626908" y="2709832"/>
                </a:moveTo>
                <a:lnTo>
                  <a:pt x="10626908" y="2752509"/>
                </a:lnTo>
                <a:lnTo>
                  <a:pt x="10682272" y="2752509"/>
                </a:lnTo>
                <a:cubicBezTo>
                  <a:pt x="10746864" y="2752509"/>
                  <a:pt x="10793001" y="2767888"/>
                  <a:pt x="10820683" y="2798646"/>
                </a:cubicBezTo>
                <a:cubicBezTo>
                  <a:pt x="10840674" y="2821714"/>
                  <a:pt x="10850671" y="2882845"/>
                  <a:pt x="10850671" y="2982039"/>
                </a:cubicBezTo>
                <a:lnTo>
                  <a:pt x="10850671" y="3998200"/>
                </a:lnTo>
                <a:cubicBezTo>
                  <a:pt x="10850671" y="4074326"/>
                  <a:pt x="10846251" y="4124692"/>
                  <a:pt x="10837407" y="4149298"/>
                </a:cubicBezTo>
                <a:cubicBezTo>
                  <a:pt x="10828563" y="4173904"/>
                  <a:pt x="10811839" y="4192359"/>
                  <a:pt x="10787233" y="4204662"/>
                </a:cubicBezTo>
                <a:cubicBezTo>
                  <a:pt x="10754168" y="4222348"/>
                  <a:pt x="10719182" y="4231191"/>
                  <a:pt x="10682272" y="4231191"/>
                </a:cubicBezTo>
                <a:lnTo>
                  <a:pt x="10626908" y="4231191"/>
                </a:lnTo>
                <a:lnTo>
                  <a:pt x="10626908" y="4273867"/>
                </a:lnTo>
                <a:lnTo>
                  <a:pt x="11832230" y="4273867"/>
                </a:lnTo>
                <a:lnTo>
                  <a:pt x="11967180" y="3881705"/>
                </a:lnTo>
                <a:lnTo>
                  <a:pt x="11921043" y="3881705"/>
                </a:lnTo>
                <a:cubicBezTo>
                  <a:pt x="11871063" y="3977823"/>
                  <a:pt x="11822233" y="4049719"/>
                  <a:pt x="11774559" y="4097394"/>
                </a:cubicBezTo>
                <a:cubicBezTo>
                  <a:pt x="11737650" y="4133535"/>
                  <a:pt x="11699203" y="4157756"/>
                  <a:pt x="11659217" y="4170060"/>
                </a:cubicBezTo>
                <a:cubicBezTo>
                  <a:pt x="11619231" y="4182363"/>
                  <a:pt x="11555026" y="4188514"/>
                  <a:pt x="11466597" y="4188514"/>
                </a:cubicBezTo>
                <a:lnTo>
                  <a:pt x="11201310" y="4188514"/>
                </a:lnTo>
                <a:cubicBezTo>
                  <a:pt x="11158250" y="4188514"/>
                  <a:pt x="11129029" y="4184093"/>
                  <a:pt x="11113651" y="4175250"/>
                </a:cubicBezTo>
                <a:cubicBezTo>
                  <a:pt x="11098273" y="4166407"/>
                  <a:pt x="11087506" y="4154488"/>
                  <a:pt x="11081355" y="4139494"/>
                </a:cubicBezTo>
                <a:cubicBezTo>
                  <a:pt x="11075204" y="4124500"/>
                  <a:pt x="11072128" y="4082400"/>
                  <a:pt x="11072128" y="4013195"/>
                </a:cubicBezTo>
                <a:lnTo>
                  <a:pt x="11072128" y="3497617"/>
                </a:lnTo>
                <a:lnTo>
                  <a:pt x="11415846" y="3497617"/>
                </a:lnTo>
                <a:cubicBezTo>
                  <a:pt x="11481207" y="3497617"/>
                  <a:pt x="11529651" y="3505306"/>
                  <a:pt x="11561177" y="3520685"/>
                </a:cubicBezTo>
                <a:cubicBezTo>
                  <a:pt x="11592703" y="3536064"/>
                  <a:pt x="11615388" y="3557210"/>
                  <a:pt x="11629229" y="3584123"/>
                </a:cubicBezTo>
                <a:cubicBezTo>
                  <a:pt x="11639993" y="3605654"/>
                  <a:pt x="11650760" y="3654482"/>
                  <a:pt x="11661524" y="3730607"/>
                </a:cubicBezTo>
                <a:lnTo>
                  <a:pt x="11704201" y="3730607"/>
                </a:lnTo>
                <a:lnTo>
                  <a:pt x="11704201" y="3186194"/>
                </a:lnTo>
                <a:lnTo>
                  <a:pt x="11661524" y="3186194"/>
                </a:lnTo>
                <a:cubicBezTo>
                  <a:pt x="11656911" y="3275392"/>
                  <a:pt x="11634612" y="3337676"/>
                  <a:pt x="11594626" y="3373048"/>
                </a:cubicBezTo>
                <a:cubicBezTo>
                  <a:pt x="11564637" y="3399961"/>
                  <a:pt x="11505043" y="3413417"/>
                  <a:pt x="11415846" y="3413417"/>
                </a:cubicBezTo>
                <a:lnTo>
                  <a:pt x="11072128" y="3413417"/>
                </a:lnTo>
                <a:lnTo>
                  <a:pt x="11072128" y="2795186"/>
                </a:lnTo>
                <a:lnTo>
                  <a:pt x="11501199" y="2795186"/>
                </a:lnTo>
                <a:cubicBezTo>
                  <a:pt x="11578862" y="2795186"/>
                  <a:pt x="11633072" y="2800952"/>
                  <a:pt x="11663831" y="2812487"/>
                </a:cubicBezTo>
                <a:cubicBezTo>
                  <a:pt x="11702278" y="2828634"/>
                  <a:pt x="11731306" y="2852087"/>
                  <a:pt x="11750914" y="2882845"/>
                </a:cubicBezTo>
                <a:cubicBezTo>
                  <a:pt x="11770522" y="2913603"/>
                  <a:pt x="11788400" y="2970120"/>
                  <a:pt x="11804548" y="3052398"/>
                </a:cubicBezTo>
                <a:lnTo>
                  <a:pt x="11849531" y="3052398"/>
                </a:lnTo>
                <a:lnTo>
                  <a:pt x="11832230" y="2709832"/>
                </a:lnTo>
                <a:close/>
                <a:moveTo>
                  <a:pt x="8512656" y="2709832"/>
                </a:moveTo>
                <a:lnTo>
                  <a:pt x="8512656" y="2752509"/>
                </a:lnTo>
                <a:cubicBezTo>
                  <a:pt x="8576478" y="2752509"/>
                  <a:pt x="8622807" y="2760006"/>
                  <a:pt x="8651643" y="2775001"/>
                </a:cubicBezTo>
                <a:cubicBezTo>
                  <a:pt x="8680478" y="2789995"/>
                  <a:pt x="8700278" y="2808642"/>
                  <a:pt x="8711044" y="2830941"/>
                </a:cubicBezTo>
                <a:cubicBezTo>
                  <a:pt x="8726423" y="2861699"/>
                  <a:pt x="8734112" y="2911681"/>
                  <a:pt x="8734112" y="2980886"/>
                </a:cubicBezTo>
                <a:lnTo>
                  <a:pt x="8734112" y="4002814"/>
                </a:lnTo>
                <a:cubicBezTo>
                  <a:pt x="8734112" y="4090474"/>
                  <a:pt x="8725653" y="4146607"/>
                  <a:pt x="8708737" y="4171213"/>
                </a:cubicBezTo>
                <a:cubicBezTo>
                  <a:pt x="8681055" y="4211198"/>
                  <a:pt x="8634149" y="4231191"/>
                  <a:pt x="8568020" y="4231191"/>
                </a:cubicBezTo>
                <a:lnTo>
                  <a:pt x="8512656" y="4231191"/>
                </a:lnTo>
                <a:lnTo>
                  <a:pt x="8512656" y="4273867"/>
                </a:lnTo>
                <a:lnTo>
                  <a:pt x="9057069" y="4273867"/>
                </a:lnTo>
                <a:lnTo>
                  <a:pt x="9057069" y="4231191"/>
                </a:lnTo>
                <a:lnTo>
                  <a:pt x="9001705" y="4231191"/>
                </a:lnTo>
                <a:cubicBezTo>
                  <a:pt x="8940190" y="4231191"/>
                  <a:pt x="8895206" y="4215043"/>
                  <a:pt x="8866755" y="4182747"/>
                </a:cubicBezTo>
                <a:cubicBezTo>
                  <a:pt x="8845994" y="4158910"/>
                  <a:pt x="8835613" y="4098932"/>
                  <a:pt x="8835613" y="4002814"/>
                </a:cubicBezTo>
                <a:lnTo>
                  <a:pt x="8835613" y="2957817"/>
                </a:lnTo>
                <a:lnTo>
                  <a:pt x="9440004" y="4273867"/>
                </a:lnTo>
                <a:lnTo>
                  <a:pt x="9478067" y="4273867"/>
                </a:lnTo>
                <a:lnTo>
                  <a:pt x="10081304" y="2957817"/>
                </a:lnTo>
                <a:lnTo>
                  <a:pt x="10081304" y="4002814"/>
                </a:lnTo>
                <a:cubicBezTo>
                  <a:pt x="10081304" y="4090474"/>
                  <a:pt x="10072847" y="4146607"/>
                  <a:pt x="10055929" y="4171213"/>
                </a:cubicBezTo>
                <a:cubicBezTo>
                  <a:pt x="10029017" y="4211198"/>
                  <a:pt x="9982110" y="4231191"/>
                  <a:pt x="9915212" y="4231191"/>
                </a:cubicBezTo>
                <a:lnTo>
                  <a:pt x="9859848" y="4231191"/>
                </a:lnTo>
                <a:lnTo>
                  <a:pt x="9859848" y="4273867"/>
                </a:lnTo>
                <a:lnTo>
                  <a:pt x="10524217" y="4273867"/>
                </a:lnTo>
                <a:lnTo>
                  <a:pt x="10524217" y="4231191"/>
                </a:lnTo>
                <a:lnTo>
                  <a:pt x="10470006" y="4231191"/>
                </a:lnTo>
                <a:cubicBezTo>
                  <a:pt x="10408491" y="4231191"/>
                  <a:pt x="10363508" y="4215043"/>
                  <a:pt x="10335056" y="4182747"/>
                </a:cubicBezTo>
                <a:cubicBezTo>
                  <a:pt x="10313525" y="4158910"/>
                  <a:pt x="10302761" y="4098932"/>
                  <a:pt x="10302761" y="4002814"/>
                </a:cubicBezTo>
                <a:lnTo>
                  <a:pt x="10302761" y="2980886"/>
                </a:lnTo>
                <a:cubicBezTo>
                  <a:pt x="10302761" y="2893226"/>
                  <a:pt x="10311218" y="2837093"/>
                  <a:pt x="10328136" y="2812487"/>
                </a:cubicBezTo>
                <a:cubicBezTo>
                  <a:pt x="10355818" y="2772502"/>
                  <a:pt x="10403108" y="2752509"/>
                  <a:pt x="10470006" y="2752509"/>
                </a:cubicBezTo>
                <a:lnTo>
                  <a:pt x="10524217" y="2752509"/>
                </a:lnTo>
                <a:lnTo>
                  <a:pt x="10524217" y="2709832"/>
                </a:lnTo>
                <a:lnTo>
                  <a:pt x="10081304" y="2709832"/>
                </a:lnTo>
                <a:lnTo>
                  <a:pt x="9523050" y="3933609"/>
                </a:lnTo>
                <a:lnTo>
                  <a:pt x="8955568" y="2709832"/>
                </a:lnTo>
                <a:close/>
                <a:moveTo>
                  <a:pt x="3805856" y="2709832"/>
                </a:moveTo>
                <a:lnTo>
                  <a:pt x="3805856" y="2752509"/>
                </a:lnTo>
                <a:lnTo>
                  <a:pt x="3864680" y="2752509"/>
                </a:lnTo>
                <a:cubicBezTo>
                  <a:pt x="3923889" y="2752509"/>
                  <a:pt x="3968488" y="2769426"/>
                  <a:pt x="3998477" y="2803259"/>
                </a:cubicBezTo>
                <a:cubicBezTo>
                  <a:pt x="4020007" y="2827866"/>
                  <a:pt x="4030772" y="2888997"/>
                  <a:pt x="4030772" y="2986653"/>
                </a:cubicBezTo>
                <a:lnTo>
                  <a:pt x="4030772" y="3995893"/>
                </a:lnTo>
                <a:cubicBezTo>
                  <a:pt x="4030772" y="4085091"/>
                  <a:pt x="4022698" y="4141993"/>
                  <a:pt x="4006551" y="4166599"/>
                </a:cubicBezTo>
                <a:cubicBezTo>
                  <a:pt x="3978099" y="4209660"/>
                  <a:pt x="3930810" y="4231191"/>
                  <a:pt x="3864680" y="4231191"/>
                </a:cubicBezTo>
                <a:lnTo>
                  <a:pt x="3805856" y="4231191"/>
                </a:lnTo>
                <a:lnTo>
                  <a:pt x="3805856" y="4273867"/>
                </a:lnTo>
                <a:lnTo>
                  <a:pt x="5016944" y="4273867"/>
                </a:lnTo>
                <a:lnTo>
                  <a:pt x="5150741" y="3849409"/>
                </a:lnTo>
                <a:lnTo>
                  <a:pt x="5112678" y="3841335"/>
                </a:lnTo>
                <a:cubicBezTo>
                  <a:pt x="5072692" y="3938223"/>
                  <a:pt x="5032708" y="4009158"/>
                  <a:pt x="4992722" y="4054141"/>
                </a:cubicBezTo>
                <a:cubicBezTo>
                  <a:pt x="4952737" y="4099124"/>
                  <a:pt x="4908523" y="4130459"/>
                  <a:pt x="4860080" y="4148145"/>
                </a:cubicBezTo>
                <a:cubicBezTo>
                  <a:pt x="4811636" y="4165830"/>
                  <a:pt x="4727436" y="4174673"/>
                  <a:pt x="4607481" y="4174673"/>
                </a:cubicBezTo>
                <a:lnTo>
                  <a:pt x="4493293" y="4174673"/>
                </a:lnTo>
                <a:cubicBezTo>
                  <a:pt x="4392561" y="4174673"/>
                  <a:pt x="4332583" y="4170828"/>
                  <a:pt x="4313360" y="4163139"/>
                </a:cubicBezTo>
                <a:cubicBezTo>
                  <a:pt x="4294136" y="4155450"/>
                  <a:pt x="4279911" y="4143531"/>
                  <a:pt x="4270683" y="4127383"/>
                </a:cubicBezTo>
                <a:cubicBezTo>
                  <a:pt x="4258380" y="4103546"/>
                  <a:pt x="4252228" y="4059716"/>
                  <a:pt x="4252228" y="3995893"/>
                </a:cubicBezTo>
                <a:lnTo>
                  <a:pt x="4252228" y="3013181"/>
                </a:lnTo>
                <a:cubicBezTo>
                  <a:pt x="4252228" y="2920139"/>
                  <a:pt x="4258380" y="2861315"/>
                  <a:pt x="4270683" y="2836708"/>
                </a:cubicBezTo>
                <a:cubicBezTo>
                  <a:pt x="4282986" y="2812102"/>
                  <a:pt x="4305862" y="2791725"/>
                  <a:pt x="4339312" y="2775577"/>
                </a:cubicBezTo>
                <a:cubicBezTo>
                  <a:pt x="4372761" y="2759430"/>
                  <a:pt x="4431008" y="2751740"/>
                  <a:pt x="4514054" y="2752509"/>
                </a:cubicBezTo>
                <a:lnTo>
                  <a:pt x="4514054" y="2709832"/>
                </a:lnTo>
                <a:close/>
                <a:moveTo>
                  <a:pt x="2368734" y="2709832"/>
                </a:moveTo>
                <a:lnTo>
                  <a:pt x="2368734" y="2752509"/>
                </a:lnTo>
                <a:lnTo>
                  <a:pt x="2424098" y="2752509"/>
                </a:lnTo>
                <a:cubicBezTo>
                  <a:pt x="2488690" y="2752509"/>
                  <a:pt x="2534826" y="2767888"/>
                  <a:pt x="2562508" y="2798646"/>
                </a:cubicBezTo>
                <a:cubicBezTo>
                  <a:pt x="2582501" y="2821714"/>
                  <a:pt x="2592497" y="2882845"/>
                  <a:pt x="2592497" y="2982039"/>
                </a:cubicBezTo>
                <a:lnTo>
                  <a:pt x="2592497" y="3998200"/>
                </a:lnTo>
                <a:cubicBezTo>
                  <a:pt x="2592497" y="4074326"/>
                  <a:pt x="2588076" y="4124692"/>
                  <a:pt x="2579233" y="4149298"/>
                </a:cubicBezTo>
                <a:cubicBezTo>
                  <a:pt x="2570390" y="4173904"/>
                  <a:pt x="2553665" y="4192359"/>
                  <a:pt x="2529059" y="4204662"/>
                </a:cubicBezTo>
                <a:cubicBezTo>
                  <a:pt x="2495995" y="4222348"/>
                  <a:pt x="2461008" y="4231191"/>
                  <a:pt x="2424098" y="4231191"/>
                </a:cubicBezTo>
                <a:lnTo>
                  <a:pt x="2368734" y="4231191"/>
                </a:lnTo>
                <a:lnTo>
                  <a:pt x="2368734" y="4273867"/>
                </a:lnTo>
                <a:lnTo>
                  <a:pt x="3574056" y="4273867"/>
                </a:lnTo>
                <a:lnTo>
                  <a:pt x="3709006" y="3881705"/>
                </a:lnTo>
                <a:lnTo>
                  <a:pt x="3662869" y="3881705"/>
                </a:lnTo>
                <a:cubicBezTo>
                  <a:pt x="3612887" y="3977823"/>
                  <a:pt x="3564060" y="4049719"/>
                  <a:pt x="3516385" y="4097394"/>
                </a:cubicBezTo>
                <a:cubicBezTo>
                  <a:pt x="3479476" y="4133535"/>
                  <a:pt x="3441028" y="4157756"/>
                  <a:pt x="3401043" y="4170060"/>
                </a:cubicBezTo>
                <a:cubicBezTo>
                  <a:pt x="3361058" y="4182363"/>
                  <a:pt x="3296851" y="4188514"/>
                  <a:pt x="3208423" y="4188514"/>
                </a:cubicBezTo>
                <a:lnTo>
                  <a:pt x="2943136" y="4188514"/>
                </a:lnTo>
                <a:cubicBezTo>
                  <a:pt x="2900075" y="4188514"/>
                  <a:pt x="2870855" y="4184093"/>
                  <a:pt x="2855476" y="4175250"/>
                </a:cubicBezTo>
                <a:cubicBezTo>
                  <a:pt x="2840097" y="4166407"/>
                  <a:pt x="2829333" y="4154488"/>
                  <a:pt x="2823181" y="4139494"/>
                </a:cubicBezTo>
                <a:cubicBezTo>
                  <a:pt x="2817029" y="4124500"/>
                  <a:pt x="2813954" y="4082400"/>
                  <a:pt x="2813954" y="4013195"/>
                </a:cubicBezTo>
                <a:lnTo>
                  <a:pt x="2813954" y="3497617"/>
                </a:lnTo>
                <a:lnTo>
                  <a:pt x="3157672" y="3497617"/>
                </a:lnTo>
                <a:cubicBezTo>
                  <a:pt x="3223032" y="3497617"/>
                  <a:pt x="3271476" y="3505306"/>
                  <a:pt x="3303003" y="3520685"/>
                </a:cubicBezTo>
                <a:cubicBezTo>
                  <a:pt x="3334530" y="3536064"/>
                  <a:pt x="3357213" y="3557210"/>
                  <a:pt x="3371054" y="3584123"/>
                </a:cubicBezTo>
                <a:cubicBezTo>
                  <a:pt x="3381820" y="3605654"/>
                  <a:pt x="3392584" y="3654482"/>
                  <a:pt x="3403350" y="3730607"/>
                </a:cubicBezTo>
                <a:lnTo>
                  <a:pt x="3446027" y="3730607"/>
                </a:lnTo>
                <a:lnTo>
                  <a:pt x="3446027" y="3186194"/>
                </a:lnTo>
                <a:lnTo>
                  <a:pt x="3403350" y="3186194"/>
                </a:lnTo>
                <a:cubicBezTo>
                  <a:pt x="3398736" y="3275392"/>
                  <a:pt x="3376437" y="3337676"/>
                  <a:pt x="3336452" y="3373048"/>
                </a:cubicBezTo>
                <a:cubicBezTo>
                  <a:pt x="3306463" y="3399961"/>
                  <a:pt x="3246870" y="3413417"/>
                  <a:pt x="3157672" y="3413417"/>
                </a:cubicBezTo>
                <a:lnTo>
                  <a:pt x="2813954" y="3413417"/>
                </a:lnTo>
                <a:lnTo>
                  <a:pt x="2813954" y="2795186"/>
                </a:lnTo>
                <a:lnTo>
                  <a:pt x="3243025" y="2795186"/>
                </a:lnTo>
                <a:cubicBezTo>
                  <a:pt x="3320688" y="2795186"/>
                  <a:pt x="3374899" y="2800952"/>
                  <a:pt x="3405657" y="2812487"/>
                </a:cubicBezTo>
                <a:cubicBezTo>
                  <a:pt x="3444104" y="2828634"/>
                  <a:pt x="3473132" y="2852087"/>
                  <a:pt x="3492740" y="2882845"/>
                </a:cubicBezTo>
                <a:cubicBezTo>
                  <a:pt x="3512348" y="2913603"/>
                  <a:pt x="3530226" y="2970120"/>
                  <a:pt x="3546374" y="3052398"/>
                </a:cubicBezTo>
                <a:lnTo>
                  <a:pt x="3591357" y="3052398"/>
                </a:lnTo>
                <a:lnTo>
                  <a:pt x="3574056" y="2709832"/>
                </a:lnTo>
                <a:close/>
                <a:moveTo>
                  <a:pt x="122583" y="2709832"/>
                </a:moveTo>
                <a:lnTo>
                  <a:pt x="122583" y="2752509"/>
                </a:lnTo>
                <a:cubicBezTo>
                  <a:pt x="167951" y="2752509"/>
                  <a:pt x="203899" y="2759622"/>
                  <a:pt x="230427" y="2773847"/>
                </a:cubicBezTo>
                <a:cubicBezTo>
                  <a:pt x="256956" y="2788073"/>
                  <a:pt x="277910" y="2809795"/>
                  <a:pt x="293289" y="2839015"/>
                </a:cubicBezTo>
                <a:cubicBezTo>
                  <a:pt x="302516" y="2856701"/>
                  <a:pt x="324431" y="2913987"/>
                  <a:pt x="359033" y="3010875"/>
                </a:cubicBezTo>
                <a:lnTo>
                  <a:pt x="823861" y="4309623"/>
                </a:lnTo>
                <a:lnTo>
                  <a:pt x="865384" y="4309623"/>
                </a:lnTo>
                <a:lnTo>
                  <a:pt x="1219483" y="3309610"/>
                </a:lnTo>
                <a:lnTo>
                  <a:pt x="1575889" y="4309623"/>
                </a:lnTo>
                <a:lnTo>
                  <a:pt x="1622026" y="4309623"/>
                </a:lnTo>
                <a:lnTo>
                  <a:pt x="2058018" y="3048937"/>
                </a:lnTo>
                <a:cubicBezTo>
                  <a:pt x="2091083" y="2947437"/>
                  <a:pt x="2115305" y="2883230"/>
                  <a:pt x="2130683" y="2856317"/>
                </a:cubicBezTo>
                <a:cubicBezTo>
                  <a:pt x="2153752" y="2816331"/>
                  <a:pt x="2177974" y="2789034"/>
                  <a:pt x="2203349" y="2774424"/>
                </a:cubicBezTo>
                <a:cubicBezTo>
                  <a:pt x="2228724" y="2759814"/>
                  <a:pt x="2261788" y="2752509"/>
                  <a:pt x="2302543" y="2752509"/>
                </a:cubicBezTo>
                <a:lnTo>
                  <a:pt x="2302543" y="2709832"/>
                </a:lnTo>
                <a:lnTo>
                  <a:pt x="1835409" y="2709832"/>
                </a:lnTo>
                <a:lnTo>
                  <a:pt x="1835409" y="2752509"/>
                </a:lnTo>
                <a:cubicBezTo>
                  <a:pt x="1882314" y="2752509"/>
                  <a:pt x="1920377" y="2757892"/>
                  <a:pt x="1949597" y="2768657"/>
                </a:cubicBezTo>
                <a:cubicBezTo>
                  <a:pt x="1966514" y="2774809"/>
                  <a:pt x="1980547" y="2785573"/>
                  <a:pt x="1991696" y="2800952"/>
                </a:cubicBezTo>
                <a:cubicBezTo>
                  <a:pt x="2002846" y="2816331"/>
                  <a:pt x="2008421" y="2832864"/>
                  <a:pt x="2008421" y="2850549"/>
                </a:cubicBezTo>
                <a:cubicBezTo>
                  <a:pt x="2008421" y="2887459"/>
                  <a:pt x="1991504" y="2953588"/>
                  <a:pt x="1957671" y="3048937"/>
                </a:cubicBezTo>
                <a:lnTo>
                  <a:pt x="1660089" y="3910541"/>
                </a:lnTo>
                <a:lnTo>
                  <a:pt x="1360200" y="3060472"/>
                </a:lnTo>
                <a:cubicBezTo>
                  <a:pt x="1325598" y="2962816"/>
                  <a:pt x="1308296" y="2894379"/>
                  <a:pt x="1308296" y="2855163"/>
                </a:cubicBezTo>
                <a:cubicBezTo>
                  <a:pt x="1308296" y="2823636"/>
                  <a:pt x="1318293" y="2798646"/>
                  <a:pt x="1338285" y="2780191"/>
                </a:cubicBezTo>
                <a:cubicBezTo>
                  <a:pt x="1358278" y="2761736"/>
                  <a:pt x="1389805" y="2752509"/>
                  <a:pt x="1432866" y="2752509"/>
                </a:cubicBezTo>
                <a:lnTo>
                  <a:pt x="1474389" y="2752509"/>
                </a:lnTo>
                <a:lnTo>
                  <a:pt x="1474389" y="2709832"/>
                </a:lnTo>
                <a:lnTo>
                  <a:pt x="865384" y="2709832"/>
                </a:lnTo>
                <a:lnTo>
                  <a:pt x="865384" y="2752509"/>
                </a:lnTo>
                <a:cubicBezTo>
                  <a:pt x="896911" y="2752509"/>
                  <a:pt x="919979" y="2754816"/>
                  <a:pt x="934589" y="2759430"/>
                </a:cubicBezTo>
                <a:cubicBezTo>
                  <a:pt x="953813" y="2765581"/>
                  <a:pt x="973036" y="2775577"/>
                  <a:pt x="992260" y="2789418"/>
                </a:cubicBezTo>
                <a:cubicBezTo>
                  <a:pt x="1006870" y="2799414"/>
                  <a:pt x="1019173" y="2811718"/>
                  <a:pt x="1029169" y="2826328"/>
                </a:cubicBezTo>
                <a:cubicBezTo>
                  <a:pt x="1049162" y="2855548"/>
                  <a:pt x="1067232" y="2889381"/>
                  <a:pt x="1083380" y="2927828"/>
                </a:cubicBezTo>
                <a:lnTo>
                  <a:pt x="1120289" y="3032789"/>
                </a:lnTo>
                <a:lnTo>
                  <a:pt x="1166426" y="3164279"/>
                </a:lnTo>
                <a:lnTo>
                  <a:pt x="906907" y="3910541"/>
                </a:lnTo>
                <a:lnTo>
                  <a:pt x="598944" y="3032789"/>
                </a:lnTo>
                <a:cubicBezTo>
                  <a:pt x="565111" y="2935902"/>
                  <a:pt x="548194" y="2874002"/>
                  <a:pt x="548194" y="2847089"/>
                </a:cubicBezTo>
                <a:cubicBezTo>
                  <a:pt x="548194" y="2820945"/>
                  <a:pt x="558959" y="2798646"/>
                  <a:pt x="580489" y="2780191"/>
                </a:cubicBezTo>
                <a:cubicBezTo>
                  <a:pt x="602020" y="2761736"/>
                  <a:pt x="633162" y="2752509"/>
                  <a:pt x="673916" y="2752509"/>
                </a:cubicBezTo>
                <a:lnTo>
                  <a:pt x="701598" y="2752509"/>
                </a:lnTo>
                <a:lnTo>
                  <a:pt x="701598" y="2709832"/>
                </a:lnTo>
                <a:close/>
                <a:moveTo>
                  <a:pt x="7632375" y="2674076"/>
                </a:moveTo>
                <a:cubicBezTo>
                  <a:pt x="7427836" y="2674076"/>
                  <a:pt x="7252132" y="2742128"/>
                  <a:pt x="7105263" y="2878231"/>
                </a:cubicBezTo>
                <a:cubicBezTo>
                  <a:pt x="6936095" y="3035096"/>
                  <a:pt x="6851511" y="3237713"/>
                  <a:pt x="6851511" y="3486083"/>
                </a:cubicBezTo>
                <a:cubicBezTo>
                  <a:pt x="6851511" y="3729069"/>
                  <a:pt x="6924753" y="3927073"/>
                  <a:pt x="7071237" y="4080093"/>
                </a:cubicBezTo>
                <a:cubicBezTo>
                  <a:pt x="7217721" y="4233113"/>
                  <a:pt x="7398616" y="4309623"/>
                  <a:pt x="7613920" y="4309623"/>
                </a:cubicBezTo>
                <a:cubicBezTo>
                  <a:pt x="7826918" y="4309623"/>
                  <a:pt x="8008389" y="4231191"/>
                  <a:pt x="8158334" y="4074326"/>
                </a:cubicBezTo>
                <a:cubicBezTo>
                  <a:pt x="8308278" y="3917461"/>
                  <a:pt x="8383250" y="3720227"/>
                  <a:pt x="8383250" y="3482622"/>
                </a:cubicBezTo>
                <a:cubicBezTo>
                  <a:pt x="8383250" y="3251939"/>
                  <a:pt x="8308855" y="3059510"/>
                  <a:pt x="8160064" y="2905337"/>
                </a:cubicBezTo>
                <a:cubicBezTo>
                  <a:pt x="8011273" y="2751163"/>
                  <a:pt x="7835377" y="2674076"/>
                  <a:pt x="7632375" y="2674076"/>
                </a:cubicBezTo>
                <a:close/>
                <a:moveTo>
                  <a:pt x="6078051" y="2674076"/>
                </a:moveTo>
                <a:cubicBezTo>
                  <a:pt x="5932721" y="2674076"/>
                  <a:pt x="5798732" y="2710025"/>
                  <a:pt x="5676085" y="2781921"/>
                </a:cubicBezTo>
                <a:cubicBezTo>
                  <a:pt x="5553439" y="2853818"/>
                  <a:pt x="5457128" y="2955126"/>
                  <a:pt x="5387154" y="3085847"/>
                </a:cubicBezTo>
                <a:cubicBezTo>
                  <a:pt x="5317180" y="3216567"/>
                  <a:pt x="5282193" y="3359976"/>
                  <a:pt x="5282193" y="3516072"/>
                </a:cubicBezTo>
                <a:cubicBezTo>
                  <a:pt x="5282193" y="3709846"/>
                  <a:pt x="5335250" y="3878245"/>
                  <a:pt x="5441365" y="4021269"/>
                </a:cubicBezTo>
                <a:cubicBezTo>
                  <a:pt x="5583619" y="4213505"/>
                  <a:pt x="5784315" y="4309623"/>
                  <a:pt x="6043449" y="4309623"/>
                </a:cubicBezTo>
                <a:cubicBezTo>
                  <a:pt x="6187242" y="4309623"/>
                  <a:pt x="6311426" y="4277327"/>
                  <a:pt x="6416003" y="4212736"/>
                </a:cubicBezTo>
                <a:cubicBezTo>
                  <a:pt x="6520580" y="4148145"/>
                  <a:pt x="6612084" y="4046259"/>
                  <a:pt x="6690516" y="3907080"/>
                </a:cubicBezTo>
                <a:lnTo>
                  <a:pt x="6654760" y="3884012"/>
                </a:lnTo>
                <a:cubicBezTo>
                  <a:pt x="6561718" y="4013195"/>
                  <a:pt x="6476365" y="4099509"/>
                  <a:pt x="6398702" y="4142954"/>
                </a:cubicBezTo>
                <a:cubicBezTo>
                  <a:pt x="6321038" y="4186400"/>
                  <a:pt x="6231456" y="4208122"/>
                  <a:pt x="6129955" y="4208122"/>
                </a:cubicBezTo>
                <a:cubicBezTo>
                  <a:pt x="6013076" y="4208122"/>
                  <a:pt x="5909076" y="4180440"/>
                  <a:pt x="5817956" y="4125076"/>
                </a:cubicBezTo>
                <a:cubicBezTo>
                  <a:pt x="5726836" y="4069712"/>
                  <a:pt x="5658591" y="3990126"/>
                  <a:pt x="5613224" y="3886319"/>
                </a:cubicBezTo>
                <a:cubicBezTo>
                  <a:pt x="5567856" y="3782511"/>
                  <a:pt x="5545172" y="3659864"/>
                  <a:pt x="5545172" y="3518378"/>
                </a:cubicBezTo>
                <a:cubicBezTo>
                  <a:pt x="5545172" y="3346904"/>
                  <a:pt x="5569202" y="3203495"/>
                  <a:pt x="5617261" y="3088154"/>
                </a:cubicBezTo>
                <a:cubicBezTo>
                  <a:pt x="5665321" y="2972812"/>
                  <a:pt x="5731257" y="2888804"/>
                  <a:pt x="5815072" y="2836132"/>
                </a:cubicBezTo>
                <a:cubicBezTo>
                  <a:pt x="5898887" y="2783459"/>
                  <a:pt x="5992698" y="2757123"/>
                  <a:pt x="6096506" y="2757123"/>
                </a:cubicBezTo>
                <a:cubicBezTo>
                  <a:pt x="6220306" y="2757123"/>
                  <a:pt x="6326420" y="2792110"/>
                  <a:pt x="6414849" y="2862084"/>
                </a:cubicBezTo>
                <a:cubicBezTo>
                  <a:pt x="6503278" y="2932058"/>
                  <a:pt x="6571330" y="3046630"/>
                  <a:pt x="6619004" y="3205802"/>
                </a:cubicBezTo>
                <a:lnTo>
                  <a:pt x="6654760" y="3205802"/>
                </a:lnTo>
                <a:lnTo>
                  <a:pt x="6619004" y="2674076"/>
                </a:lnTo>
                <a:lnTo>
                  <a:pt x="6578635" y="2674076"/>
                </a:lnTo>
                <a:cubicBezTo>
                  <a:pt x="6570177" y="2710986"/>
                  <a:pt x="6555951" y="2739821"/>
                  <a:pt x="6535958" y="2760583"/>
                </a:cubicBezTo>
                <a:cubicBezTo>
                  <a:pt x="6520580" y="2775193"/>
                  <a:pt x="6502509" y="2782498"/>
                  <a:pt x="6481748" y="2782498"/>
                </a:cubicBezTo>
                <a:cubicBezTo>
                  <a:pt x="6467907" y="2782498"/>
                  <a:pt x="6444838" y="2774039"/>
                  <a:pt x="6412543" y="2757123"/>
                </a:cubicBezTo>
                <a:cubicBezTo>
                  <a:pt x="6302584" y="2701758"/>
                  <a:pt x="6191086" y="2674076"/>
                  <a:pt x="6078051" y="26740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D0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09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86BEC-A99E-8D3F-D9BB-292690D83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child in a chef's hat&#10;&#10;Description automatically generated">
            <a:extLst>
              <a:ext uri="{FF2B5EF4-FFF2-40B4-BE49-F238E27FC236}">
                <a16:creationId xmlns:a16="http://schemas.microsoft.com/office/drawing/2014/main" id="{091F9018-9DC1-DD47-9364-201988019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FA277E-F281-8DE0-17E6-8C11F168C79E}"/>
              </a:ext>
            </a:extLst>
          </p:cNvPr>
          <p:cNvSpPr/>
          <p:nvPr/>
        </p:nvSpPr>
        <p:spPr>
          <a:xfrm>
            <a:off x="-153809699" y="-204104400"/>
            <a:ext cx="720000000" cy="414000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610460" y="2758276"/>
                </a:moveTo>
                <a:cubicBezTo>
                  <a:pt x="7759635" y="2758276"/>
                  <a:pt x="7876515" y="2810565"/>
                  <a:pt x="7961099" y="2915141"/>
                </a:cubicBezTo>
                <a:cubicBezTo>
                  <a:pt x="8066445" y="3046630"/>
                  <a:pt x="8119117" y="3246172"/>
                  <a:pt x="8119117" y="3513765"/>
                </a:cubicBezTo>
                <a:cubicBezTo>
                  <a:pt x="8119117" y="3760596"/>
                  <a:pt x="8071251" y="3941298"/>
                  <a:pt x="7975517" y="4055871"/>
                </a:cubicBezTo>
                <a:cubicBezTo>
                  <a:pt x="7879783" y="4170444"/>
                  <a:pt x="7758482" y="4227730"/>
                  <a:pt x="7611614" y="4227730"/>
                </a:cubicBezTo>
                <a:cubicBezTo>
                  <a:pt x="7473973" y="4227730"/>
                  <a:pt x="7363244" y="4175442"/>
                  <a:pt x="7279429" y="4070866"/>
                </a:cubicBezTo>
                <a:cubicBezTo>
                  <a:pt x="7170239" y="3933224"/>
                  <a:pt x="7115644" y="3736759"/>
                  <a:pt x="7115644" y="3481469"/>
                </a:cubicBezTo>
                <a:cubicBezTo>
                  <a:pt x="7115644" y="3232331"/>
                  <a:pt x="7168317" y="3043170"/>
                  <a:pt x="7273662" y="2913987"/>
                </a:cubicBezTo>
                <a:cubicBezTo>
                  <a:pt x="7358246" y="2810180"/>
                  <a:pt x="7470512" y="2758276"/>
                  <a:pt x="7610460" y="2758276"/>
                </a:cubicBezTo>
                <a:close/>
                <a:moveTo>
                  <a:pt x="10626908" y="2709832"/>
                </a:moveTo>
                <a:lnTo>
                  <a:pt x="10626908" y="2752509"/>
                </a:lnTo>
                <a:lnTo>
                  <a:pt x="10682272" y="2752509"/>
                </a:lnTo>
                <a:cubicBezTo>
                  <a:pt x="10746864" y="2752509"/>
                  <a:pt x="10793001" y="2767888"/>
                  <a:pt x="10820683" y="2798646"/>
                </a:cubicBezTo>
                <a:cubicBezTo>
                  <a:pt x="10840674" y="2821714"/>
                  <a:pt x="10850671" y="2882845"/>
                  <a:pt x="10850671" y="2982039"/>
                </a:cubicBezTo>
                <a:lnTo>
                  <a:pt x="10850671" y="3998200"/>
                </a:lnTo>
                <a:cubicBezTo>
                  <a:pt x="10850671" y="4074326"/>
                  <a:pt x="10846251" y="4124692"/>
                  <a:pt x="10837407" y="4149298"/>
                </a:cubicBezTo>
                <a:cubicBezTo>
                  <a:pt x="10828563" y="4173904"/>
                  <a:pt x="10811839" y="4192359"/>
                  <a:pt x="10787233" y="4204662"/>
                </a:cubicBezTo>
                <a:cubicBezTo>
                  <a:pt x="10754168" y="4222348"/>
                  <a:pt x="10719182" y="4231191"/>
                  <a:pt x="10682272" y="4231191"/>
                </a:cubicBezTo>
                <a:lnTo>
                  <a:pt x="10626908" y="4231191"/>
                </a:lnTo>
                <a:lnTo>
                  <a:pt x="10626908" y="4273867"/>
                </a:lnTo>
                <a:lnTo>
                  <a:pt x="11832230" y="4273867"/>
                </a:lnTo>
                <a:lnTo>
                  <a:pt x="11967180" y="3881705"/>
                </a:lnTo>
                <a:lnTo>
                  <a:pt x="11921043" y="3881705"/>
                </a:lnTo>
                <a:cubicBezTo>
                  <a:pt x="11871063" y="3977823"/>
                  <a:pt x="11822233" y="4049719"/>
                  <a:pt x="11774559" y="4097394"/>
                </a:cubicBezTo>
                <a:cubicBezTo>
                  <a:pt x="11737650" y="4133535"/>
                  <a:pt x="11699203" y="4157756"/>
                  <a:pt x="11659217" y="4170060"/>
                </a:cubicBezTo>
                <a:cubicBezTo>
                  <a:pt x="11619231" y="4182363"/>
                  <a:pt x="11555026" y="4188514"/>
                  <a:pt x="11466597" y="4188514"/>
                </a:cubicBezTo>
                <a:lnTo>
                  <a:pt x="11201310" y="4188514"/>
                </a:lnTo>
                <a:cubicBezTo>
                  <a:pt x="11158250" y="4188514"/>
                  <a:pt x="11129029" y="4184093"/>
                  <a:pt x="11113651" y="4175250"/>
                </a:cubicBezTo>
                <a:cubicBezTo>
                  <a:pt x="11098273" y="4166407"/>
                  <a:pt x="11087506" y="4154488"/>
                  <a:pt x="11081355" y="4139494"/>
                </a:cubicBezTo>
                <a:cubicBezTo>
                  <a:pt x="11075204" y="4124500"/>
                  <a:pt x="11072128" y="4082400"/>
                  <a:pt x="11072128" y="4013195"/>
                </a:cubicBezTo>
                <a:lnTo>
                  <a:pt x="11072128" y="3497617"/>
                </a:lnTo>
                <a:lnTo>
                  <a:pt x="11415846" y="3497617"/>
                </a:lnTo>
                <a:cubicBezTo>
                  <a:pt x="11481207" y="3497617"/>
                  <a:pt x="11529651" y="3505306"/>
                  <a:pt x="11561177" y="3520685"/>
                </a:cubicBezTo>
                <a:cubicBezTo>
                  <a:pt x="11592703" y="3536064"/>
                  <a:pt x="11615388" y="3557210"/>
                  <a:pt x="11629229" y="3584123"/>
                </a:cubicBezTo>
                <a:cubicBezTo>
                  <a:pt x="11639993" y="3605654"/>
                  <a:pt x="11650760" y="3654482"/>
                  <a:pt x="11661524" y="3730607"/>
                </a:cubicBezTo>
                <a:lnTo>
                  <a:pt x="11704201" y="3730607"/>
                </a:lnTo>
                <a:lnTo>
                  <a:pt x="11704201" y="3186194"/>
                </a:lnTo>
                <a:lnTo>
                  <a:pt x="11661524" y="3186194"/>
                </a:lnTo>
                <a:cubicBezTo>
                  <a:pt x="11656911" y="3275392"/>
                  <a:pt x="11634612" y="3337676"/>
                  <a:pt x="11594626" y="3373048"/>
                </a:cubicBezTo>
                <a:cubicBezTo>
                  <a:pt x="11564637" y="3399961"/>
                  <a:pt x="11505043" y="3413417"/>
                  <a:pt x="11415846" y="3413417"/>
                </a:cubicBezTo>
                <a:lnTo>
                  <a:pt x="11072128" y="3413417"/>
                </a:lnTo>
                <a:lnTo>
                  <a:pt x="11072128" y="2795186"/>
                </a:lnTo>
                <a:lnTo>
                  <a:pt x="11501199" y="2795186"/>
                </a:lnTo>
                <a:cubicBezTo>
                  <a:pt x="11578862" y="2795186"/>
                  <a:pt x="11633072" y="2800952"/>
                  <a:pt x="11663831" y="2812487"/>
                </a:cubicBezTo>
                <a:cubicBezTo>
                  <a:pt x="11702278" y="2828634"/>
                  <a:pt x="11731306" y="2852087"/>
                  <a:pt x="11750914" y="2882845"/>
                </a:cubicBezTo>
                <a:cubicBezTo>
                  <a:pt x="11770522" y="2913603"/>
                  <a:pt x="11788400" y="2970120"/>
                  <a:pt x="11804548" y="3052398"/>
                </a:cubicBezTo>
                <a:lnTo>
                  <a:pt x="11849531" y="3052398"/>
                </a:lnTo>
                <a:lnTo>
                  <a:pt x="11832230" y="2709832"/>
                </a:lnTo>
                <a:close/>
                <a:moveTo>
                  <a:pt x="8512656" y="2709832"/>
                </a:moveTo>
                <a:lnTo>
                  <a:pt x="8512656" y="2752509"/>
                </a:lnTo>
                <a:cubicBezTo>
                  <a:pt x="8576478" y="2752509"/>
                  <a:pt x="8622807" y="2760006"/>
                  <a:pt x="8651643" y="2775001"/>
                </a:cubicBezTo>
                <a:cubicBezTo>
                  <a:pt x="8680478" y="2789995"/>
                  <a:pt x="8700278" y="2808642"/>
                  <a:pt x="8711044" y="2830941"/>
                </a:cubicBezTo>
                <a:cubicBezTo>
                  <a:pt x="8726423" y="2861699"/>
                  <a:pt x="8734112" y="2911681"/>
                  <a:pt x="8734112" y="2980886"/>
                </a:cubicBezTo>
                <a:lnTo>
                  <a:pt x="8734112" y="4002814"/>
                </a:lnTo>
                <a:cubicBezTo>
                  <a:pt x="8734112" y="4090474"/>
                  <a:pt x="8725653" y="4146607"/>
                  <a:pt x="8708737" y="4171213"/>
                </a:cubicBezTo>
                <a:cubicBezTo>
                  <a:pt x="8681055" y="4211198"/>
                  <a:pt x="8634149" y="4231191"/>
                  <a:pt x="8568020" y="4231191"/>
                </a:cubicBezTo>
                <a:lnTo>
                  <a:pt x="8512656" y="4231191"/>
                </a:lnTo>
                <a:lnTo>
                  <a:pt x="8512656" y="4273867"/>
                </a:lnTo>
                <a:lnTo>
                  <a:pt x="9057069" y="4273867"/>
                </a:lnTo>
                <a:lnTo>
                  <a:pt x="9057069" y="4231191"/>
                </a:lnTo>
                <a:lnTo>
                  <a:pt x="9001705" y="4231191"/>
                </a:lnTo>
                <a:cubicBezTo>
                  <a:pt x="8940190" y="4231191"/>
                  <a:pt x="8895206" y="4215043"/>
                  <a:pt x="8866755" y="4182747"/>
                </a:cubicBezTo>
                <a:cubicBezTo>
                  <a:pt x="8845994" y="4158910"/>
                  <a:pt x="8835613" y="4098932"/>
                  <a:pt x="8835613" y="4002814"/>
                </a:cubicBezTo>
                <a:lnTo>
                  <a:pt x="8835613" y="2957817"/>
                </a:lnTo>
                <a:lnTo>
                  <a:pt x="9440004" y="4273867"/>
                </a:lnTo>
                <a:lnTo>
                  <a:pt x="9478067" y="4273867"/>
                </a:lnTo>
                <a:lnTo>
                  <a:pt x="10081304" y="2957817"/>
                </a:lnTo>
                <a:lnTo>
                  <a:pt x="10081304" y="4002814"/>
                </a:lnTo>
                <a:cubicBezTo>
                  <a:pt x="10081304" y="4090474"/>
                  <a:pt x="10072847" y="4146607"/>
                  <a:pt x="10055929" y="4171213"/>
                </a:cubicBezTo>
                <a:cubicBezTo>
                  <a:pt x="10029017" y="4211198"/>
                  <a:pt x="9982110" y="4231191"/>
                  <a:pt x="9915212" y="4231191"/>
                </a:cubicBezTo>
                <a:lnTo>
                  <a:pt x="9859848" y="4231191"/>
                </a:lnTo>
                <a:lnTo>
                  <a:pt x="9859848" y="4273867"/>
                </a:lnTo>
                <a:lnTo>
                  <a:pt x="10524217" y="4273867"/>
                </a:lnTo>
                <a:lnTo>
                  <a:pt x="10524217" y="4231191"/>
                </a:lnTo>
                <a:lnTo>
                  <a:pt x="10470006" y="4231191"/>
                </a:lnTo>
                <a:cubicBezTo>
                  <a:pt x="10408491" y="4231191"/>
                  <a:pt x="10363508" y="4215043"/>
                  <a:pt x="10335056" y="4182747"/>
                </a:cubicBezTo>
                <a:cubicBezTo>
                  <a:pt x="10313525" y="4158910"/>
                  <a:pt x="10302761" y="4098932"/>
                  <a:pt x="10302761" y="4002814"/>
                </a:cubicBezTo>
                <a:lnTo>
                  <a:pt x="10302761" y="2980886"/>
                </a:lnTo>
                <a:cubicBezTo>
                  <a:pt x="10302761" y="2893226"/>
                  <a:pt x="10311218" y="2837093"/>
                  <a:pt x="10328136" y="2812487"/>
                </a:cubicBezTo>
                <a:cubicBezTo>
                  <a:pt x="10355818" y="2772502"/>
                  <a:pt x="10403108" y="2752509"/>
                  <a:pt x="10470006" y="2752509"/>
                </a:cubicBezTo>
                <a:lnTo>
                  <a:pt x="10524217" y="2752509"/>
                </a:lnTo>
                <a:lnTo>
                  <a:pt x="10524217" y="2709832"/>
                </a:lnTo>
                <a:lnTo>
                  <a:pt x="10081304" y="2709832"/>
                </a:lnTo>
                <a:lnTo>
                  <a:pt x="9523050" y="3933609"/>
                </a:lnTo>
                <a:lnTo>
                  <a:pt x="8955568" y="2709832"/>
                </a:lnTo>
                <a:close/>
                <a:moveTo>
                  <a:pt x="3805856" y="2709832"/>
                </a:moveTo>
                <a:lnTo>
                  <a:pt x="3805856" y="2752509"/>
                </a:lnTo>
                <a:lnTo>
                  <a:pt x="3864680" y="2752509"/>
                </a:lnTo>
                <a:cubicBezTo>
                  <a:pt x="3923889" y="2752509"/>
                  <a:pt x="3968488" y="2769426"/>
                  <a:pt x="3998477" y="2803259"/>
                </a:cubicBezTo>
                <a:cubicBezTo>
                  <a:pt x="4020007" y="2827866"/>
                  <a:pt x="4030772" y="2888997"/>
                  <a:pt x="4030772" y="2986653"/>
                </a:cubicBezTo>
                <a:lnTo>
                  <a:pt x="4030772" y="3995893"/>
                </a:lnTo>
                <a:cubicBezTo>
                  <a:pt x="4030772" y="4085091"/>
                  <a:pt x="4022698" y="4141993"/>
                  <a:pt x="4006551" y="4166599"/>
                </a:cubicBezTo>
                <a:cubicBezTo>
                  <a:pt x="3978099" y="4209660"/>
                  <a:pt x="3930810" y="4231191"/>
                  <a:pt x="3864680" y="4231191"/>
                </a:cubicBezTo>
                <a:lnTo>
                  <a:pt x="3805856" y="4231191"/>
                </a:lnTo>
                <a:lnTo>
                  <a:pt x="3805856" y="4273867"/>
                </a:lnTo>
                <a:lnTo>
                  <a:pt x="5016944" y="4273867"/>
                </a:lnTo>
                <a:lnTo>
                  <a:pt x="5150741" y="3849409"/>
                </a:lnTo>
                <a:lnTo>
                  <a:pt x="5112678" y="3841335"/>
                </a:lnTo>
                <a:cubicBezTo>
                  <a:pt x="5072692" y="3938223"/>
                  <a:pt x="5032708" y="4009158"/>
                  <a:pt x="4992722" y="4054141"/>
                </a:cubicBezTo>
                <a:cubicBezTo>
                  <a:pt x="4952737" y="4099124"/>
                  <a:pt x="4908523" y="4130459"/>
                  <a:pt x="4860080" y="4148145"/>
                </a:cubicBezTo>
                <a:cubicBezTo>
                  <a:pt x="4811636" y="4165830"/>
                  <a:pt x="4727436" y="4174673"/>
                  <a:pt x="4607481" y="4174673"/>
                </a:cubicBezTo>
                <a:lnTo>
                  <a:pt x="4493293" y="4174673"/>
                </a:lnTo>
                <a:cubicBezTo>
                  <a:pt x="4392561" y="4174673"/>
                  <a:pt x="4332583" y="4170828"/>
                  <a:pt x="4313360" y="4163139"/>
                </a:cubicBezTo>
                <a:cubicBezTo>
                  <a:pt x="4294136" y="4155450"/>
                  <a:pt x="4279911" y="4143531"/>
                  <a:pt x="4270683" y="4127383"/>
                </a:cubicBezTo>
                <a:cubicBezTo>
                  <a:pt x="4258380" y="4103546"/>
                  <a:pt x="4252228" y="4059716"/>
                  <a:pt x="4252228" y="3995893"/>
                </a:cubicBezTo>
                <a:lnTo>
                  <a:pt x="4252228" y="3013181"/>
                </a:lnTo>
                <a:cubicBezTo>
                  <a:pt x="4252228" y="2920139"/>
                  <a:pt x="4258380" y="2861315"/>
                  <a:pt x="4270683" y="2836708"/>
                </a:cubicBezTo>
                <a:cubicBezTo>
                  <a:pt x="4282986" y="2812102"/>
                  <a:pt x="4305862" y="2791725"/>
                  <a:pt x="4339312" y="2775577"/>
                </a:cubicBezTo>
                <a:cubicBezTo>
                  <a:pt x="4372761" y="2759430"/>
                  <a:pt x="4431008" y="2751740"/>
                  <a:pt x="4514054" y="2752509"/>
                </a:cubicBezTo>
                <a:lnTo>
                  <a:pt x="4514054" y="2709832"/>
                </a:lnTo>
                <a:close/>
                <a:moveTo>
                  <a:pt x="2368734" y="2709832"/>
                </a:moveTo>
                <a:lnTo>
                  <a:pt x="2368734" y="2752509"/>
                </a:lnTo>
                <a:lnTo>
                  <a:pt x="2424098" y="2752509"/>
                </a:lnTo>
                <a:cubicBezTo>
                  <a:pt x="2488690" y="2752509"/>
                  <a:pt x="2534826" y="2767888"/>
                  <a:pt x="2562508" y="2798646"/>
                </a:cubicBezTo>
                <a:cubicBezTo>
                  <a:pt x="2582501" y="2821714"/>
                  <a:pt x="2592497" y="2882845"/>
                  <a:pt x="2592497" y="2982039"/>
                </a:cubicBezTo>
                <a:lnTo>
                  <a:pt x="2592497" y="3998200"/>
                </a:lnTo>
                <a:cubicBezTo>
                  <a:pt x="2592497" y="4074326"/>
                  <a:pt x="2588076" y="4124692"/>
                  <a:pt x="2579233" y="4149298"/>
                </a:cubicBezTo>
                <a:cubicBezTo>
                  <a:pt x="2570390" y="4173904"/>
                  <a:pt x="2553665" y="4192359"/>
                  <a:pt x="2529059" y="4204662"/>
                </a:cubicBezTo>
                <a:cubicBezTo>
                  <a:pt x="2495995" y="4222348"/>
                  <a:pt x="2461008" y="4231191"/>
                  <a:pt x="2424098" y="4231191"/>
                </a:cubicBezTo>
                <a:lnTo>
                  <a:pt x="2368734" y="4231191"/>
                </a:lnTo>
                <a:lnTo>
                  <a:pt x="2368734" y="4273867"/>
                </a:lnTo>
                <a:lnTo>
                  <a:pt x="3574056" y="4273867"/>
                </a:lnTo>
                <a:lnTo>
                  <a:pt x="3709006" y="3881705"/>
                </a:lnTo>
                <a:lnTo>
                  <a:pt x="3662869" y="3881705"/>
                </a:lnTo>
                <a:cubicBezTo>
                  <a:pt x="3612887" y="3977823"/>
                  <a:pt x="3564060" y="4049719"/>
                  <a:pt x="3516385" y="4097394"/>
                </a:cubicBezTo>
                <a:cubicBezTo>
                  <a:pt x="3479476" y="4133535"/>
                  <a:pt x="3441028" y="4157756"/>
                  <a:pt x="3401043" y="4170060"/>
                </a:cubicBezTo>
                <a:cubicBezTo>
                  <a:pt x="3361058" y="4182363"/>
                  <a:pt x="3296851" y="4188514"/>
                  <a:pt x="3208423" y="4188514"/>
                </a:cubicBezTo>
                <a:lnTo>
                  <a:pt x="2943136" y="4188514"/>
                </a:lnTo>
                <a:cubicBezTo>
                  <a:pt x="2900075" y="4188514"/>
                  <a:pt x="2870855" y="4184093"/>
                  <a:pt x="2855476" y="4175250"/>
                </a:cubicBezTo>
                <a:cubicBezTo>
                  <a:pt x="2840097" y="4166407"/>
                  <a:pt x="2829333" y="4154488"/>
                  <a:pt x="2823181" y="4139494"/>
                </a:cubicBezTo>
                <a:cubicBezTo>
                  <a:pt x="2817029" y="4124500"/>
                  <a:pt x="2813954" y="4082400"/>
                  <a:pt x="2813954" y="4013195"/>
                </a:cubicBezTo>
                <a:lnTo>
                  <a:pt x="2813954" y="3497617"/>
                </a:lnTo>
                <a:lnTo>
                  <a:pt x="3157672" y="3497617"/>
                </a:lnTo>
                <a:cubicBezTo>
                  <a:pt x="3223032" y="3497617"/>
                  <a:pt x="3271476" y="3505306"/>
                  <a:pt x="3303003" y="3520685"/>
                </a:cubicBezTo>
                <a:cubicBezTo>
                  <a:pt x="3334530" y="3536064"/>
                  <a:pt x="3357213" y="3557210"/>
                  <a:pt x="3371054" y="3584123"/>
                </a:cubicBezTo>
                <a:cubicBezTo>
                  <a:pt x="3381820" y="3605654"/>
                  <a:pt x="3392584" y="3654482"/>
                  <a:pt x="3403350" y="3730607"/>
                </a:cubicBezTo>
                <a:lnTo>
                  <a:pt x="3446027" y="3730607"/>
                </a:lnTo>
                <a:lnTo>
                  <a:pt x="3446027" y="3186194"/>
                </a:lnTo>
                <a:lnTo>
                  <a:pt x="3403350" y="3186194"/>
                </a:lnTo>
                <a:cubicBezTo>
                  <a:pt x="3398736" y="3275392"/>
                  <a:pt x="3376437" y="3337676"/>
                  <a:pt x="3336452" y="3373048"/>
                </a:cubicBezTo>
                <a:cubicBezTo>
                  <a:pt x="3306463" y="3399961"/>
                  <a:pt x="3246870" y="3413417"/>
                  <a:pt x="3157672" y="3413417"/>
                </a:cubicBezTo>
                <a:lnTo>
                  <a:pt x="2813954" y="3413417"/>
                </a:lnTo>
                <a:lnTo>
                  <a:pt x="2813954" y="2795186"/>
                </a:lnTo>
                <a:lnTo>
                  <a:pt x="3243025" y="2795186"/>
                </a:lnTo>
                <a:cubicBezTo>
                  <a:pt x="3320688" y="2795186"/>
                  <a:pt x="3374899" y="2800952"/>
                  <a:pt x="3405657" y="2812487"/>
                </a:cubicBezTo>
                <a:cubicBezTo>
                  <a:pt x="3444104" y="2828634"/>
                  <a:pt x="3473132" y="2852087"/>
                  <a:pt x="3492740" y="2882845"/>
                </a:cubicBezTo>
                <a:cubicBezTo>
                  <a:pt x="3512348" y="2913603"/>
                  <a:pt x="3530226" y="2970120"/>
                  <a:pt x="3546374" y="3052398"/>
                </a:cubicBezTo>
                <a:lnTo>
                  <a:pt x="3591357" y="3052398"/>
                </a:lnTo>
                <a:lnTo>
                  <a:pt x="3574056" y="2709832"/>
                </a:lnTo>
                <a:close/>
                <a:moveTo>
                  <a:pt x="122583" y="2709832"/>
                </a:moveTo>
                <a:lnTo>
                  <a:pt x="122583" y="2752509"/>
                </a:lnTo>
                <a:cubicBezTo>
                  <a:pt x="167951" y="2752509"/>
                  <a:pt x="203899" y="2759622"/>
                  <a:pt x="230427" y="2773847"/>
                </a:cubicBezTo>
                <a:cubicBezTo>
                  <a:pt x="256956" y="2788073"/>
                  <a:pt x="277910" y="2809795"/>
                  <a:pt x="293289" y="2839015"/>
                </a:cubicBezTo>
                <a:cubicBezTo>
                  <a:pt x="302516" y="2856701"/>
                  <a:pt x="324431" y="2913987"/>
                  <a:pt x="359033" y="3010875"/>
                </a:cubicBezTo>
                <a:lnTo>
                  <a:pt x="823861" y="4309623"/>
                </a:lnTo>
                <a:lnTo>
                  <a:pt x="865384" y="4309623"/>
                </a:lnTo>
                <a:lnTo>
                  <a:pt x="1219483" y="3309610"/>
                </a:lnTo>
                <a:lnTo>
                  <a:pt x="1575889" y="4309623"/>
                </a:lnTo>
                <a:lnTo>
                  <a:pt x="1622026" y="4309623"/>
                </a:lnTo>
                <a:lnTo>
                  <a:pt x="2058018" y="3048937"/>
                </a:lnTo>
                <a:cubicBezTo>
                  <a:pt x="2091083" y="2947437"/>
                  <a:pt x="2115305" y="2883230"/>
                  <a:pt x="2130683" y="2856317"/>
                </a:cubicBezTo>
                <a:cubicBezTo>
                  <a:pt x="2153752" y="2816331"/>
                  <a:pt x="2177974" y="2789034"/>
                  <a:pt x="2203349" y="2774424"/>
                </a:cubicBezTo>
                <a:cubicBezTo>
                  <a:pt x="2228724" y="2759814"/>
                  <a:pt x="2261788" y="2752509"/>
                  <a:pt x="2302543" y="2752509"/>
                </a:cubicBezTo>
                <a:lnTo>
                  <a:pt x="2302543" y="2709832"/>
                </a:lnTo>
                <a:lnTo>
                  <a:pt x="1835409" y="2709832"/>
                </a:lnTo>
                <a:lnTo>
                  <a:pt x="1835409" y="2752509"/>
                </a:lnTo>
                <a:cubicBezTo>
                  <a:pt x="1882314" y="2752509"/>
                  <a:pt x="1920377" y="2757892"/>
                  <a:pt x="1949597" y="2768657"/>
                </a:cubicBezTo>
                <a:cubicBezTo>
                  <a:pt x="1966514" y="2774809"/>
                  <a:pt x="1980547" y="2785573"/>
                  <a:pt x="1991696" y="2800952"/>
                </a:cubicBezTo>
                <a:cubicBezTo>
                  <a:pt x="2002846" y="2816331"/>
                  <a:pt x="2008421" y="2832864"/>
                  <a:pt x="2008421" y="2850549"/>
                </a:cubicBezTo>
                <a:cubicBezTo>
                  <a:pt x="2008421" y="2887459"/>
                  <a:pt x="1991504" y="2953588"/>
                  <a:pt x="1957671" y="3048937"/>
                </a:cubicBezTo>
                <a:lnTo>
                  <a:pt x="1660089" y="3910541"/>
                </a:lnTo>
                <a:lnTo>
                  <a:pt x="1360200" y="3060472"/>
                </a:lnTo>
                <a:cubicBezTo>
                  <a:pt x="1325598" y="2962816"/>
                  <a:pt x="1308296" y="2894379"/>
                  <a:pt x="1308296" y="2855163"/>
                </a:cubicBezTo>
                <a:cubicBezTo>
                  <a:pt x="1308296" y="2823636"/>
                  <a:pt x="1318293" y="2798646"/>
                  <a:pt x="1338285" y="2780191"/>
                </a:cubicBezTo>
                <a:cubicBezTo>
                  <a:pt x="1358278" y="2761736"/>
                  <a:pt x="1389805" y="2752509"/>
                  <a:pt x="1432866" y="2752509"/>
                </a:cubicBezTo>
                <a:lnTo>
                  <a:pt x="1474389" y="2752509"/>
                </a:lnTo>
                <a:lnTo>
                  <a:pt x="1474389" y="2709832"/>
                </a:lnTo>
                <a:lnTo>
                  <a:pt x="865384" y="2709832"/>
                </a:lnTo>
                <a:lnTo>
                  <a:pt x="865384" y="2752509"/>
                </a:lnTo>
                <a:cubicBezTo>
                  <a:pt x="896911" y="2752509"/>
                  <a:pt x="919979" y="2754816"/>
                  <a:pt x="934589" y="2759430"/>
                </a:cubicBezTo>
                <a:cubicBezTo>
                  <a:pt x="953813" y="2765581"/>
                  <a:pt x="973036" y="2775577"/>
                  <a:pt x="992260" y="2789418"/>
                </a:cubicBezTo>
                <a:cubicBezTo>
                  <a:pt x="1006870" y="2799414"/>
                  <a:pt x="1019173" y="2811718"/>
                  <a:pt x="1029169" y="2826328"/>
                </a:cubicBezTo>
                <a:cubicBezTo>
                  <a:pt x="1049162" y="2855548"/>
                  <a:pt x="1067232" y="2889381"/>
                  <a:pt x="1083380" y="2927828"/>
                </a:cubicBezTo>
                <a:lnTo>
                  <a:pt x="1120289" y="3032789"/>
                </a:lnTo>
                <a:lnTo>
                  <a:pt x="1166426" y="3164279"/>
                </a:lnTo>
                <a:lnTo>
                  <a:pt x="906907" y="3910541"/>
                </a:lnTo>
                <a:lnTo>
                  <a:pt x="598944" y="3032789"/>
                </a:lnTo>
                <a:cubicBezTo>
                  <a:pt x="565111" y="2935902"/>
                  <a:pt x="548194" y="2874002"/>
                  <a:pt x="548194" y="2847089"/>
                </a:cubicBezTo>
                <a:cubicBezTo>
                  <a:pt x="548194" y="2820945"/>
                  <a:pt x="558959" y="2798646"/>
                  <a:pt x="580489" y="2780191"/>
                </a:cubicBezTo>
                <a:cubicBezTo>
                  <a:pt x="602020" y="2761736"/>
                  <a:pt x="633162" y="2752509"/>
                  <a:pt x="673916" y="2752509"/>
                </a:cubicBezTo>
                <a:lnTo>
                  <a:pt x="701598" y="2752509"/>
                </a:lnTo>
                <a:lnTo>
                  <a:pt x="701598" y="2709832"/>
                </a:lnTo>
                <a:close/>
                <a:moveTo>
                  <a:pt x="7632375" y="2674076"/>
                </a:moveTo>
                <a:cubicBezTo>
                  <a:pt x="7427836" y="2674076"/>
                  <a:pt x="7252132" y="2742128"/>
                  <a:pt x="7105263" y="2878231"/>
                </a:cubicBezTo>
                <a:cubicBezTo>
                  <a:pt x="6936095" y="3035096"/>
                  <a:pt x="6851511" y="3237713"/>
                  <a:pt x="6851511" y="3486083"/>
                </a:cubicBezTo>
                <a:cubicBezTo>
                  <a:pt x="6851511" y="3729069"/>
                  <a:pt x="6924753" y="3927073"/>
                  <a:pt x="7071237" y="4080093"/>
                </a:cubicBezTo>
                <a:cubicBezTo>
                  <a:pt x="7217721" y="4233113"/>
                  <a:pt x="7398616" y="4309623"/>
                  <a:pt x="7613920" y="4309623"/>
                </a:cubicBezTo>
                <a:cubicBezTo>
                  <a:pt x="7826918" y="4309623"/>
                  <a:pt x="8008389" y="4231191"/>
                  <a:pt x="8158334" y="4074326"/>
                </a:cubicBezTo>
                <a:cubicBezTo>
                  <a:pt x="8308278" y="3917461"/>
                  <a:pt x="8383250" y="3720227"/>
                  <a:pt x="8383250" y="3482622"/>
                </a:cubicBezTo>
                <a:cubicBezTo>
                  <a:pt x="8383250" y="3251939"/>
                  <a:pt x="8308855" y="3059510"/>
                  <a:pt x="8160064" y="2905337"/>
                </a:cubicBezTo>
                <a:cubicBezTo>
                  <a:pt x="8011273" y="2751163"/>
                  <a:pt x="7835377" y="2674076"/>
                  <a:pt x="7632375" y="2674076"/>
                </a:cubicBezTo>
                <a:close/>
                <a:moveTo>
                  <a:pt x="6078051" y="2674076"/>
                </a:moveTo>
                <a:cubicBezTo>
                  <a:pt x="5932721" y="2674076"/>
                  <a:pt x="5798732" y="2710025"/>
                  <a:pt x="5676085" y="2781921"/>
                </a:cubicBezTo>
                <a:cubicBezTo>
                  <a:pt x="5553439" y="2853818"/>
                  <a:pt x="5457128" y="2955126"/>
                  <a:pt x="5387154" y="3085847"/>
                </a:cubicBezTo>
                <a:cubicBezTo>
                  <a:pt x="5317180" y="3216567"/>
                  <a:pt x="5282193" y="3359976"/>
                  <a:pt x="5282193" y="3516072"/>
                </a:cubicBezTo>
                <a:cubicBezTo>
                  <a:pt x="5282193" y="3709846"/>
                  <a:pt x="5335250" y="3878245"/>
                  <a:pt x="5441365" y="4021269"/>
                </a:cubicBezTo>
                <a:cubicBezTo>
                  <a:pt x="5583619" y="4213505"/>
                  <a:pt x="5784315" y="4309623"/>
                  <a:pt x="6043449" y="4309623"/>
                </a:cubicBezTo>
                <a:cubicBezTo>
                  <a:pt x="6187242" y="4309623"/>
                  <a:pt x="6311426" y="4277327"/>
                  <a:pt x="6416003" y="4212736"/>
                </a:cubicBezTo>
                <a:cubicBezTo>
                  <a:pt x="6520580" y="4148145"/>
                  <a:pt x="6612084" y="4046259"/>
                  <a:pt x="6690516" y="3907080"/>
                </a:cubicBezTo>
                <a:lnTo>
                  <a:pt x="6654760" y="3884012"/>
                </a:lnTo>
                <a:cubicBezTo>
                  <a:pt x="6561718" y="4013195"/>
                  <a:pt x="6476365" y="4099509"/>
                  <a:pt x="6398702" y="4142954"/>
                </a:cubicBezTo>
                <a:cubicBezTo>
                  <a:pt x="6321038" y="4186400"/>
                  <a:pt x="6231456" y="4208122"/>
                  <a:pt x="6129955" y="4208122"/>
                </a:cubicBezTo>
                <a:cubicBezTo>
                  <a:pt x="6013076" y="4208122"/>
                  <a:pt x="5909076" y="4180440"/>
                  <a:pt x="5817956" y="4125076"/>
                </a:cubicBezTo>
                <a:cubicBezTo>
                  <a:pt x="5726836" y="4069712"/>
                  <a:pt x="5658591" y="3990126"/>
                  <a:pt x="5613224" y="3886319"/>
                </a:cubicBezTo>
                <a:cubicBezTo>
                  <a:pt x="5567856" y="3782511"/>
                  <a:pt x="5545172" y="3659864"/>
                  <a:pt x="5545172" y="3518378"/>
                </a:cubicBezTo>
                <a:cubicBezTo>
                  <a:pt x="5545172" y="3346904"/>
                  <a:pt x="5569202" y="3203495"/>
                  <a:pt x="5617261" y="3088154"/>
                </a:cubicBezTo>
                <a:cubicBezTo>
                  <a:pt x="5665321" y="2972812"/>
                  <a:pt x="5731257" y="2888804"/>
                  <a:pt x="5815072" y="2836132"/>
                </a:cubicBezTo>
                <a:cubicBezTo>
                  <a:pt x="5898887" y="2783459"/>
                  <a:pt x="5992698" y="2757123"/>
                  <a:pt x="6096506" y="2757123"/>
                </a:cubicBezTo>
                <a:cubicBezTo>
                  <a:pt x="6220306" y="2757123"/>
                  <a:pt x="6326420" y="2792110"/>
                  <a:pt x="6414849" y="2862084"/>
                </a:cubicBezTo>
                <a:cubicBezTo>
                  <a:pt x="6503278" y="2932058"/>
                  <a:pt x="6571330" y="3046630"/>
                  <a:pt x="6619004" y="3205802"/>
                </a:cubicBezTo>
                <a:lnTo>
                  <a:pt x="6654760" y="3205802"/>
                </a:lnTo>
                <a:lnTo>
                  <a:pt x="6619004" y="2674076"/>
                </a:lnTo>
                <a:lnTo>
                  <a:pt x="6578635" y="2674076"/>
                </a:lnTo>
                <a:cubicBezTo>
                  <a:pt x="6570177" y="2710986"/>
                  <a:pt x="6555951" y="2739821"/>
                  <a:pt x="6535958" y="2760583"/>
                </a:cubicBezTo>
                <a:cubicBezTo>
                  <a:pt x="6520580" y="2775193"/>
                  <a:pt x="6502509" y="2782498"/>
                  <a:pt x="6481748" y="2782498"/>
                </a:cubicBezTo>
                <a:cubicBezTo>
                  <a:pt x="6467907" y="2782498"/>
                  <a:pt x="6444838" y="2774039"/>
                  <a:pt x="6412543" y="2757123"/>
                </a:cubicBezTo>
                <a:cubicBezTo>
                  <a:pt x="6302584" y="2701758"/>
                  <a:pt x="6191086" y="2674076"/>
                  <a:pt x="6078051" y="26740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D0D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951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C6D8557E-BF4B-9A41-3B01-327778A6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okbook&#10;&#10;Description automatically generated">
            <a:extLst>
              <a:ext uri="{FF2B5EF4-FFF2-40B4-BE49-F238E27FC236}">
                <a16:creationId xmlns:a16="http://schemas.microsoft.com/office/drawing/2014/main" id="{87B4921C-D1E4-4636-862D-93C47847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owl of food with chopsticks&#10;&#10;Description automatically generated">
            <a:extLst>
              <a:ext uri="{FF2B5EF4-FFF2-40B4-BE49-F238E27FC236}">
                <a16:creationId xmlns:a16="http://schemas.microsoft.com/office/drawing/2014/main" id="{890A93AF-F40C-6F96-4DF5-13E424EC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Deshna Jain</dc:creator>
  <cp:lastModifiedBy>Deshna Jain</cp:lastModifiedBy>
  <cp:revision>1</cp:revision>
  <dcterms:created xsi:type="dcterms:W3CDTF">2024-11-17T17:41:48Z</dcterms:created>
  <dcterms:modified xsi:type="dcterms:W3CDTF">2024-11-17T18:51:11Z</dcterms:modified>
</cp:coreProperties>
</file>