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BBE69E-0DD4-4442-BA9F-AB09A442B61D}">
  <a:tblStyle styleId="{A2BBE69E-0DD4-4442-BA9F-AB09A442B6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b6769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b6769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b6769ff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b6769f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Difference between tensor data(tensorflow) and array(numpy)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 between a tensor and multi dimensional array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tensor is a generalization of vectors and matrices and is easily understood as a multidimensional array.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0D tensor is called a scalar. (x=42)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1D tensor is called a vector (x=[1,2,3,4])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2D tensor is called a matrix (x=[[1,2], [3,4]])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3D tensor is called a 3-tensor (an RGB image).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4D tensor is called a 4-tensor (batch_size, width, height, no_of_channels)(wrt to image processing)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55555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tensor and multidimensional array</a:t>
            </a:r>
            <a:endParaRPr/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{A2BBE69E-0DD4-4442-BA9F-AB09A442B61D}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Tensors are different type of object from a multidimensional array. Tensors are a type of a function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Multidimensional Array are a different type of object that tensors. Multidimensional arrays are the data structures suitable for representing a tensor in a coordinate plane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If we define a tensor, we have to specify the transformation rules for the tensor.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Multidimensional arrays usually can be thought of a collection of numbers with no specific transformations needed to described alongside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