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E98F2EB-1551-423F-A943-E563ECD100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hello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2020-10-19T22:37:53Z</dcterms:created>
  <dc:creator/>
  <dc:description/>
  <dc:language>en-US</dc:language>
  <cp:lastModifiedBy/>
  <dcterms:modified xsi:type="dcterms:W3CDTF">2020-10-19T22:38:28Z</dcterms:modified>
  <cp:revision>2</cp:revision>
  <dc:subject/>
  <dc:title/>
</cp:coreProperties>
</file>