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1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9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6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B5CE78-085F-450F-BFEF-02735C55F83D}" type="datetimeFigureOut">
              <a:rPr lang="en-US" smtClean="0"/>
              <a:t>19-Feb-23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BF922B-072A-4B9A-B0A1-862D7ABF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5095-9042-154C-5166-7034220E3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3BF09-5954-D4E5-4CB6-E0A719E44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085E5-813E-B3D7-881F-FAB20ED07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3" y="0"/>
            <a:ext cx="10418838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25D-6BF4-DF62-5D56-3393603D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DC64A-1C2E-6D3F-6FBD-026790A3D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4733" cy="6858000"/>
          </a:xfrm>
        </p:spPr>
      </p:pic>
    </p:spTree>
    <p:extLst>
      <p:ext uri="{BB962C8B-B14F-4D97-AF65-F5344CB8AC3E}">
        <p14:creationId xmlns:p14="http://schemas.microsoft.com/office/powerpoint/2010/main" val="29136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3DBC-BC16-FA6A-686A-C05B5FBB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07333-BAF9-8A2A-3854-AA49CA3C1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39415"/>
          </a:xfrm>
        </p:spPr>
      </p:pic>
    </p:spTree>
    <p:extLst>
      <p:ext uri="{BB962C8B-B14F-4D97-AF65-F5344CB8AC3E}">
        <p14:creationId xmlns:p14="http://schemas.microsoft.com/office/powerpoint/2010/main" val="312737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416-944D-EC49-F0E7-E7BC271D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C975D-B1E9-BFD7-68C4-9AD4644EA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27" y="0"/>
            <a:ext cx="12212627" cy="6624637"/>
          </a:xfrm>
        </p:spPr>
      </p:pic>
    </p:spTree>
    <p:extLst>
      <p:ext uri="{BB962C8B-B14F-4D97-AF65-F5344CB8AC3E}">
        <p14:creationId xmlns:p14="http://schemas.microsoft.com/office/powerpoint/2010/main" val="233498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Vrijesh Raj</dc:creator>
  <cp:lastModifiedBy>Vrijesh Raj</cp:lastModifiedBy>
  <cp:revision>4</cp:revision>
  <dcterms:created xsi:type="dcterms:W3CDTF">2023-02-19T16:09:32Z</dcterms:created>
  <dcterms:modified xsi:type="dcterms:W3CDTF">2023-02-19T16:35:25Z</dcterms:modified>
</cp:coreProperties>
</file>