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701-B1E0-D357-984F-3B2A06E4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A986D-B8A2-64FB-EC04-CCE2CA61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A937-CFC2-5C6C-11AB-5A38E44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15FE-0A12-3941-8518-838C293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222D-8993-81E1-04C5-C6FF76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427-8DDE-62C1-10B0-671C883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9D46-D308-1C76-E0F0-5FAEAB99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9123-D309-2123-54EE-F7DFFFB5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7E8F-9434-E294-52FF-7B62C4E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6EC2-240C-D7C4-2442-8EC64096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A0CE-9F4A-A569-9699-433C0B0D3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ACFD2-1EBC-6773-0F20-4DA62A7C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5A5C-ED5E-521D-5272-8A379B2D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E941-4390-5ED3-A504-77E07F7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29BC-812D-E77E-8EDD-C63863A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9E2-F136-BB9B-4E65-5952D6CD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3E4-E2D4-0DB7-3C4F-E0D7DA78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4729-4A65-3E0D-4AEA-E237AED3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76F8-B427-577D-CF91-A8604779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8910-8F5E-079F-AA8D-B4C9A9AE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EA5-65BC-010A-404A-EBB2B29F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E732-F36C-7A0C-71E9-3B40CDF3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63DC-0EB8-6CAC-2E0C-8F54E5E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BE27-3668-E541-A11E-9957303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BBA9-C879-430E-0CFE-41234D91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1C87-CD75-C9B6-B5AA-0E2DC662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57B8-E173-F9A5-2CED-1C3BBB403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B0700-F7CE-805E-A258-317C370A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E7C4-B94E-67F6-9D3E-F9C2398D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0B1E-9B05-5013-960C-0A90BCB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A4CF-F744-7DBA-0E21-DCD9E44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BC63-5042-45E8-79F3-C25AEF11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A49AF-80B0-9C0A-8B4A-A09834D5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1E9E-1112-3064-68BC-5EC375CD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FFD02-A70F-1D92-2BDE-7CB157D4F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ED06F-C62D-3527-F369-4048EC0D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0988C-EA34-ABB8-1441-A22A2131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5499D-89D8-1D85-6E7C-16991D67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29156-3DEE-8BF1-BFE3-94D6A32B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88D-44C8-B5CE-242E-415E2059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A7EB7-C121-EE4C-FCA7-6FA841A2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B7D1F-ED70-993A-53D0-D0F4BC41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097F4-B15B-09F7-1E95-CD09ECE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A043D-897F-B08B-0D41-7FFDBE9E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7AF41-B4DF-86F6-2E71-E021BCE1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7898-3894-EEA3-0356-612D378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78AF-A3E5-5687-24FB-3A23A732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1B58-F7B1-E8DA-95BC-8B3AF28F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1AFF-32D4-B25F-C949-8926FC3A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9A48-69E8-F944-58D4-CF3ED495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4090-0D20-85D8-E707-F4D38457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0657-F06D-1CBC-F3E9-23829E0A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0E51-C1B9-5C23-EF1E-F6ED3B16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6CBA4-9AE4-F76D-C0DA-2018C634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B472-5135-16B4-295A-55F39C3E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2A94-C2E9-E7DD-7120-F18D8E04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11A9-A6A3-EE4E-B007-F2E8957C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32E2-6B20-48CF-A963-4ED9DF78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699C1-5D79-520B-40CA-2B4BD18B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1FE3-83B5-D920-4A7B-ED1AC372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094A-FAA5-32F3-176C-433A086D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B9FB-79C4-4E66-979E-C852C54FD4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4033-7F7D-A178-0FE7-95C0A2AF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4574-014A-5FA7-49C9-9798AE3B5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6955-82F8-4288-A332-AD12DECF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AC8F-1F9B-FC2B-A582-C0D85D61D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67B24-0FAE-812F-055A-549E0D5E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Vrijesh Patel</a:t>
            </a:r>
          </a:p>
        </p:txBody>
      </p:sp>
    </p:spTree>
    <p:extLst>
      <p:ext uri="{BB962C8B-B14F-4D97-AF65-F5344CB8AC3E}">
        <p14:creationId xmlns:p14="http://schemas.microsoft.com/office/powerpoint/2010/main" val="310832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B853-D175-33AC-91C8-7B5B297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0B7A-FD5B-BAD6-DC02-BFDA49D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Connecting UI components with backend. The process of establishing communication and exchange data between UI and Backend.</a:t>
            </a:r>
          </a:p>
          <a:p>
            <a:r>
              <a:rPr lang="en-US" dirty="0"/>
              <a:t>Error correcting – Came across minor errors when connecting  to database but I was able to correct them.</a:t>
            </a:r>
          </a:p>
        </p:txBody>
      </p:sp>
    </p:spTree>
    <p:extLst>
      <p:ext uri="{BB962C8B-B14F-4D97-AF65-F5344CB8AC3E}">
        <p14:creationId xmlns:p14="http://schemas.microsoft.com/office/powerpoint/2010/main" val="9784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C1A-77B3-158E-17D9-824F2A0E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Pending bugs so far </a:t>
            </a:r>
          </a:p>
        </p:txBody>
      </p:sp>
    </p:spTree>
    <p:extLst>
      <p:ext uri="{BB962C8B-B14F-4D97-AF65-F5344CB8AC3E}">
        <p14:creationId xmlns:p14="http://schemas.microsoft.com/office/powerpoint/2010/main" val="19135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228-E336-D04A-61AA-AA98E525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8D44-B1D5-E3A5-F492-2B7EF983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 was behind in this milestone.  I learned a lot when I created this milestone. I learned basic of connecting UI with backend. I learned to use HTTP request such as GET,POST,PUT and DELETE. </a:t>
            </a:r>
          </a:p>
        </p:txBody>
      </p:sp>
    </p:spTree>
    <p:extLst>
      <p:ext uri="{BB962C8B-B14F-4D97-AF65-F5344CB8AC3E}">
        <p14:creationId xmlns:p14="http://schemas.microsoft.com/office/powerpoint/2010/main" val="6680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Milestone 4</vt:lpstr>
      <vt:lpstr>Challenges </vt:lpstr>
      <vt:lpstr>No Pending bugs so far </vt:lpstr>
      <vt:lpstr>Lesson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Vrijesh Patel</dc:creator>
  <cp:lastModifiedBy>Vrijesh Patel</cp:lastModifiedBy>
  <cp:revision>2</cp:revision>
  <dcterms:created xsi:type="dcterms:W3CDTF">2023-06-27T08:12:10Z</dcterms:created>
  <dcterms:modified xsi:type="dcterms:W3CDTF">2023-07-17T01:04:45Z</dcterms:modified>
</cp:coreProperties>
</file>