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2" r:id="rId3"/>
    <p:sldId id="397" r:id="rId4"/>
    <p:sldId id="303" r:id="rId5"/>
    <p:sldId id="394" r:id="rId6"/>
    <p:sldId id="395" r:id="rId7"/>
    <p:sldId id="393" r:id="rId8"/>
    <p:sldId id="398" r:id="rId9"/>
    <p:sldId id="399" r:id="rId10"/>
    <p:sldId id="400" r:id="rId11"/>
    <p:sldId id="375" r:id="rId12"/>
    <p:sldId id="401" r:id="rId13"/>
    <p:sldId id="402" r:id="rId14"/>
    <p:sldId id="40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2374" autoAdjust="0"/>
  </p:normalViewPr>
  <p:slideViewPr>
    <p:cSldViewPr snapToGrid="0">
      <p:cViewPr varScale="1">
        <p:scale>
          <a:sx n="54" d="100"/>
          <a:sy n="54" d="100"/>
        </p:scale>
        <p:origin x="6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22FDAF-FDFA-4D91-B7D5-B70BF0C2E9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F751A-81DC-4979-B134-0B9637883D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43168-3989-412F-9E82-24F6289D3BAA}" type="datetimeFigureOut">
              <a:rPr lang="en-IN" smtClean="0"/>
              <a:t>15-02-2019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DB070-D618-4990-82A6-38791719CE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DBBF4-D3BF-4DBC-BAFC-74C874CF68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71A9E-F191-4484-BA21-68438700B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997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4BB93-324B-448F-83DE-379D3A550245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F01D5-93D0-4CAB-8178-D27CE2280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9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F01D5-93D0-4CAB-8178-D27CE2280C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4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4260" y="1192192"/>
            <a:ext cx="5718424" cy="2804929"/>
          </a:xfrm>
        </p:spPr>
        <p:txBody>
          <a:bodyPr anchor="b">
            <a:noAutofit/>
          </a:bodyPr>
          <a:lstStyle>
            <a:lvl1pPr algn="l">
              <a:defRPr sz="66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4259" y="4066720"/>
            <a:ext cx="7596451" cy="1086237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6874" y="79334"/>
            <a:ext cx="4620101" cy="601480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058352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373" y="1828800"/>
            <a:ext cx="2670923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58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23365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80" y="1828800"/>
            <a:ext cx="24384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28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3463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828800"/>
            <a:ext cx="3048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4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40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0877"/>
            <a:ext cx="9601200" cy="41265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5400000" flipH="1">
            <a:off x="-79029" y="79030"/>
            <a:ext cx="6857997" cy="6699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FF304C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4328932" y="0"/>
            <a:ext cx="7863068" cy="6858000"/>
            <a:chOff x="3461852" y="0"/>
            <a:chExt cx="8730148" cy="6858000"/>
          </a:xfrm>
        </p:grpSpPr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8A1A95F-E6B1-4D64-9EE3-62F86C387690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3524" y="5780459"/>
            <a:ext cx="886097" cy="938841"/>
          </a:xfrm>
          <a:prstGeom prst="rect">
            <a:avLst/>
          </a:prstGeom>
        </p:spPr>
      </p:pic>
      <p:grpSp>
        <p:nvGrpSpPr>
          <p:cNvPr id="12" name="Group 14"/>
          <p:cNvGrpSpPr>
            <a:grpSpLocks noChangeAspect="1"/>
          </p:cNvGrpSpPr>
          <p:nvPr userDrawn="1"/>
        </p:nvGrpSpPr>
        <p:grpSpPr>
          <a:xfrm>
            <a:off x="9769232" y="214877"/>
            <a:ext cx="2112264" cy="470923"/>
            <a:chOff x="728663" y="4465638"/>
            <a:chExt cx="5354637" cy="1193801"/>
          </a:xfrm>
        </p:grpSpPr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150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8349-BE40-45B0-B85F-362D0421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259" y="1192192"/>
            <a:ext cx="7026363" cy="2804929"/>
          </a:xfrm>
        </p:spPr>
        <p:txBody>
          <a:bodyPr/>
          <a:lstStyle/>
          <a:p>
            <a:r>
              <a:rPr lang="en-IN" dirty="0"/>
              <a:t>      Angular 6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11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2207360-794A-4E0D-A171-1118974E6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4259" y="2693595"/>
            <a:ext cx="1230294" cy="13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0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78720" cy="1485900"/>
          </a:xfrm>
        </p:spPr>
        <p:txBody>
          <a:bodyPr/>
          <a:lstStyle/>
          <a:p>
            <a:r>
              <a:rPr lang="en-US" dirty="0"/>
              <a:t>How Module and Services work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6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3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78720" cy="1485900"/>
          </a:xfrm>
        </p:spPr>
        <p:txBody>
          <a:bodyPr/>
          <a:lstStyle/>
          <a:p>
            <a:r>
              <a:rPr lang="en-IN" dirty="0"/>
              <a:t>Optimization and performance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9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78720" cy="1485900"/>
          </a:xfrm>
        </p:spPr>
        <p:txBody>
          <a:bodyPr/>
          <a:lstStyle/>
          <a:p>
            <a:r>
              <a:rPr lang="en-US" dirty="0"/>
              <a:t>Basic Security contexts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4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Modules, Security, Optimization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80229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Modules, Security,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/>
              <a:t>Modules, </a:t>
            </a:r>
            <a:r>
              <a:rPr lang="en-IN"/>
              <a:t>Feature Modules</a:t>
            </a:r>
            <a:r>
              <a:rPr lang="en-US"/>
              <a:t>, </a:t>
            </a:r>
            <a:r>
              <a:rPr lang="en-IN"/>
              <a:t>Routes with Feature module</a:t>
            </a:r>
            <a:r>
              <a:rPr lang="en-US"/>
              <a:t>, </a:t>
            </a:r>
            <a:r>
              <a:rPr lang="en-IN"/>
              <a:t>Shared Modules</a:t>
            </a:r>
            <a:endParaRPr lang="en-US"/>
          </a:p>
          <a:p>
            <a:r>
              <a:rPr lang="en-IN"/>
              <a:t>Lazy loading of modules, cross module communication </a:t>
            </a:r>
            <a:endParaRPr lang="en-US"/>
          </a:p>
          <a:p>
            <a:r>
              <a:rPr lang="en-US"/>
              <a:t>Protecting Lazy Loaded Routes</a:t>
            </a:r>
          </a:p>
          <a:p>
            <a:r>
              <a:rPr lang="en-US"/>
              <a:t>Understanding Core Module</a:t>
            </a:r>
          </a:p>
          <a:p>
            <a:r>
              <a:rPr lang="en-US"/>
              <a:t>Create Basic Core Module</a:t>
            </a:r>
          </a:p>
          <a:p>
            <a:r>
              <a:rPr lang="en-US"/>
              <a:t>How Module and Services work together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/>
              <a:t>Optimization and performance issues</a:t>
            </a:r>
            <a:endParaRPr lang="en-US"/>
          </a:p>
          <a:p>
            <a:r>
              <a:rPr lang="en-US"/>
              <a:t>Basic Security contexts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9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844" y="513080"/>
            <a:ext cx="9601200" cy="1485900"/>
          </a:xfrm>
        </p:spPr>
        <p:txBody>
          <a:bodyPr/>
          <a:lstStyle/>
          <a:p>
            <a:pPr lvl="0"/>
            <a:r>
              <a:rPr lang="en-US" dirty="0"/>
              <a:t>Modules, </a:t>
            </a:r>
            <a:r>
              <a:rPr lang="en-IN" dirty="0"/>
              <a:t>Feature Modules</a:t>
            </a:r>
            <a:r>
              <a:rPr lang="en-US" dirty="0"/>
              <a:t>, </a:t>
            </a:r>
            <a:r>
              <a:rPr lang="en-IN" dirty="0"/>
              <a:t>Routes with Feature module</a:t>
            </a:r>
            <a:r>
              <a:rPr lang="en-US" dirty="0"/>
              <a:t>, </a:t>
            </a:r>
            <a:r>
              <a:rPr lang="en-IN" dirty="0"/>
              <a:t>Shared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9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Lazy loading of modules, cross module communication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9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Lazy Loaded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6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Core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9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Basic Core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0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2601</TotalTime>
  <Words>108</Words>
  <Application>Microsoft Office PowerPoint</Application>
  <PresentationFormat>Widescreen</PresentationFormat>
  <Paragraphs>25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Franklin Gothic Book</vt:lpstr>
      <vt:lpstr>Crop</vt:lpstr>
      <vt:lpstr>      Angular 6</vt:lpstr>
      <vt:lpstr>Modules, Security, Optimization</vt:lpstr>
      <vt:lpstr>Modules, Security, Optimization</vt:lpstr>
      <vt:lpstr>Modules</vt:lpstr>
      <vt:lpstr>Modules, Feature Modules, Routes with Feature module, Shared Modules</vt:lpstr>
      <vt:lpstr>Lazy loading of modules, cross module communication </vt:lpstr>
      <vt:lpstr>Protecting Lazy Loaded Routes</vt:lpstr>
      <vt:lpstr>Understanding Core Module</vt:lpstr>
      <vt:lpstr>Create Basic Core Module</vt:lpstr>
      <vt:lpstr>How Module and Services work together</vt:lpstr>
      <vt:lpstr>Optimization</vt:lpstr>
      <vt:lpstr>Optimization and performance issues</vt:lpstr>
      <vt:lpstr>Security</vt:lpstr>
      <vt:lpstr>Basic Security contexts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VISHAL</dc:creator>
  <cp:lastModifiedBy>Tembhare, Anjulata</cp:lastModifiedBy>
  <cp:revision>410</cp:revision>
  <dcterms:created xsi:type="dcterms:W3CDTF">2017-07-28T13:43:20Z</dcterms:created>
  <dcterms:modified xsi:type="dcterms:W3CDTF">2019-02-15T13:45:39Z</dcterms:modified>
</cp:coreProperties>
</file>