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5" r:id="rId4"/>
    <p:sldId id="266" r:id="rId5"/>
    <p:sldId id="259" r:id="rId6"/>
    <p:sldId id="267" r:id="rId7"/>
    <p:sldId id="257" r:id="rId8"/>
    <p:sldId id="260" r:id="rId9"/>
    <p:sldId id="261" r:id="rId10"/>
    <p:sldId id="262" r:id="rId11"/>
    <p:sldId id="268"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9/10/2025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200329"/>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200329"/>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9/10/2025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9/10/2025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3E1911A-8708-E362-AD3E-A745D30F7D33}"/>
              </a:ext>
            </a:extLst>
          </p:cNvPr>
          <p:cNvSpPr txBox="1"/>
          <p:nvPr/>
        </p:nvSpPr>
        <p:spPr>
          <a:xfrm>
            <a:off x="3429000" y="1214673"/>
            <a:ext cx="5388428" cy="1569660"/>
          </a:xfrm>
          <a:prstGeom prst="rect">
            <a:avLst/>
          </a:prstGeom>
          <a:noFill/>
        </p:spPr>
        <p:txBody>
          <a:bodyPr wrap="square" rtlCol="0">
            <a:spAutoFit/>
          </a:bodyPr>
          <a:lstStyle/>
          <a:p>
            <a:pPr algn="l"/>
            <a:r>
              <a:rPr lang="en-IN" sz="4800" b="1"/>
              <a:t>My first personal web page</a:t>
            </a:r>
          </a:p>
        </p:txBody>
      </p:sp>
      <p:sp>
        <p:nvSpPr>
          <p:cNvPr id="13" name="TextBox 12">
            <a:extLst>
              <a:ext uri="{FF2B5EF4-FFF2-40B4-BE49-F238E27FC236}">
                <a16:creationId xmlns:a16="http://schemas.microsoft.com/office/drawing/2014/main" id="{8E946803-BAC6-9B97-3562-56C68203D81B}"/>
              </a:ext>
            </a:extLst>
          </p:cNvPr>
          <p:cNvSpPr txBox="1"/>
          <p:nvPr/>
        </p:nvSpPr>
        <p:spPr>
          <a:xfrm>
            <a:off x="3139209" y="3098458"/>
            <a:ext cx="6375400" cy="1477328"/>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IN" dirty="0">
                <a:solidFill>
                  <a:schemeClr val="accent1"/>
                </a:solidFill>
              </a:rPr>
              <a:t>STUDENT NAME:</a:t>
            </a:r>
            <a:r>
              <a:rPr lang="en-IN" dirty="0">
                <a:solidFill>
                  <a:schemeClr val="bg1"/>
                </a:solidFill>
              </a:rPr>
              <a:t> </a:t>
            </a:r>
            <a:r>
              <a:rPr lang="en-IN" dirty="0">
                <a:solidFill>
                  <a:schemeClr val="tx1"/>
                </a:solidFill>
              </a:rPr>
              <a:t>RITHIKA.V </a:t>
            </a:r>
            <a:endParaRPr lang="en-IN" dirty="0">
              <a:solidFill>
                <a:schemeClr val="accent1"/>
              </a:solidFill>
            </a:endParaRPr>
          </a:p>
          <a:p>
            <a:pPr algn="l"/>
            <a:r>
              <a:rPr lang="en-IN" dirty="0">
                <a:solidFill>
                  <a:schemeClr val="accent1"/>
                </a:solidFill>
              </a:rPr>
              <a:t>REGISTER NO AND  MNID:DB9A9216BDE98FB88A944EAC57D05B87</a:t>
            </a:r>
            <a:r>
              <a:rPr lang="en-IN" dirty="0">
                <a:solidFill>
                  <a:schemeClr val="tx1"/>
                </a:solidFill>
              </a:rPr>
              <a:t> </a:t>
            </a:r>
            <a:r>
              <a:rPr lang="en-IN" dirty="0">
                <a:solidFill>
                  <a:schemeClr val="accent1"/>
                </a:solidFill>
              </a:rPr>
              <a:t>DEPARTMENT :</a:t>
            </a:r>
            <a:r>
              <a:rPr lang="en-IN" dirty="0">
                <a:solidFill>
                  <a:schemeClr val="tx1"/>
                </a:solidFill>
              </a:rPr>
              <a:t> COMPUTER SCIENCE </a:t>
            </a:r>
            <a:endParaRPr lang="en-IN" dirty="0">
              <a:solidFill>
                <a:schemeClr val="accent1"/>
              </a:solidFill>
            </a:endParaRPr>
          </a:p>
          <a:p>
            <a:pPr algn="l"/>
            <a:r>
              <a:rPr lang="en-IN" dirty="0">
                <a:solidFill>
                  <a:schemeClr val="accent1"/>
                </a:solidFill>
              </a:rPr>
              <a:t>COLLEGE : </a:t>
            </a:r>
            <a:r>
              <a:rPr lang="en-IN" dirty="0">
                <a:solidFill>
                  <a:schemeClr val="tx1"/>
                </a:solidFill>
              </a:rPr>
              <a:t>UNIVERSITY OF MADRAS</a:t>
            </a:r>
          </a:p>
        </p:txBody>
      </p:sp>
    </p:spTree>
    <p:extLst>
      <p:ext uri="{BB962C8B-B14F-4D97-AF65-F5344CB8AC3E}">
        <p14:creationId xmlns:p14="http://schemas.microsoft.com/office/powerpoint/2010/main" val="2145122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D7E6BF-C5C8-3455-90D0-56FA3511361A}"/>
              </a:ext>
            </a:extLst>
          </p:cNvPr>
          <p:cNvSpPr>
            <a:spLocks noGrp="1"/>
          </p:cNvSpPr>
          <p:nvPr>
            <p:ph type="title"/>
          </p:nvPr>
        </p:nvSpPr>
        <p:spPr/>
        <p:txBody>
          <a:bodyPr/>
          <a:lstStyle/>
          <a:p>
            <a:r>
              <a:rPr lang="en-IN" dirty="0"/>
              <a:t>FEATURES AND FUNCTIONALITY</a:t>
            </a:r>
            <a:endParaRPr lang="en-US" dirty="0"/>
          </a:p>
        </p:txBody>
      </p:sp>
      <p:sp>
        <p:nvSpPr>
          <p:cNvPr id="6" name="Content Placeholder 5">
            <a:extLst>
              <a:ext uri="{FF2B5EF4-FFF2-40B4-BE49-F238E27FC236}">
                <a16:creationId xmlns:a16="http://schemas.microsoft.com/office/drawing/2014/main" id="{DFE99F64-0379-FEAA-8E57-3C2B98813EE7}"/>
              </a:ext>
            </a:extLst>
          </p:cNvPr>
          <p:cNvSpPr>
            <a:spLocks noGrp="1"/>
          </p:cNvSpPr>
          <p:nvPr>
            <p:ph idx="1"/>
          </p:nvPr>
        </p:nvSpPr>
        <p:spPr/>
        <p:txBody>
          <a:bodyPr/>
          <a:lstStyle/>
          <a:p>
            <a:r>
              <a:rPr lang="en-IN" dirty="0"/>
              <a:t>Static content for About Me, Skills, Projects
 Interactive Contact Me form with JavaScript confirmation message
 Easy to edit and customize
 Simple design suitable for beginners</a:t>
            </a:r>
            <a:endParaRPr lang="en-US" dirty="0"/>
          </a:p>
        </p:txBody>
      </p:sp>
    </p:spTree>
    <p:extLst>
      <p:ext uri="{BB962C8B-B14F-4D97-AF65-F5344CB8AC3E}">
        <p14:creationId xmlns:p14="http://schemas.microsoft.com/office/powerpoint/2010/main" val="1724966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C75F1-19DB-5D3E-6144-9F0B080E1181}"/>
              </a:ext>
            </a:extLst>
          </p:cNvPr>
          <p:cNvSpPr>
            <a:spLocks noGrp="1"/>
          </p:cNvSpPr>
          <p:nvPr>
            <p:ph type="title"/>
          </p:nvPr>
        </p:nvSpPr>
        <p:spPr/>
        <p:txBody>
          <a:bodyPr/>
          <a:lstStyle/>
          <a:p>
            <a:r>
              <a:rPr lang="en-IN" dirty="0"/>
              <a:t>                     CONCLUSION</a:t>
            </a:r>
            <a:endParaRPr lang="en-US" dirty="0"/>
          </a:p>
        </p:txBody>
      </p:sp>
      <p:sp>
        <p:nvSpPr>
          <p:cNvPr id="5" name="Content Placeholder 4">
            <a:extLst>
              <a:ext uri="{FF2B5EF4-FFF2-40B4-BE49-F238E27FC236}">
                <a16:creationId xmlns:a16="http://schemas.microsoft.com/office/drawing/2014/main" id="{C732C7BC-E132-B74F-D343-183346E3698F}"/>
              </a:ext>
            </a:extLst>
          </p:cNvPr>
          <p:cNvSpPr>
            <a:spLocks noGrp="1"/>
          </p:cNvSpPr>
          <p:nvPr>
            <p:ph idx="1"/>
          </p:nvPr>
        </p:nvSpPr>
        <p:spPr/>
        <p:txBody>
          <a:bodyPr/>
          <a:lstStyle/>
          <a:p>
            <a:r>
              <a:rPr lang="en-IN" dirty="0"/>
              <a:t>This Digital Portfolio Web Page project demonstrates a basic, easy-to-build online portfolio.
It is useful for beginners who want to showcase their skills in a simple and functional way.
It solves the problem of not having an interactive portfolio and is easy to extend.</a:t>
            </a:r>
            <a:endParaRPr lang="en-US" dirty="0"/>
          </a:p>
        </p:txBody>
      </p:sp>
    </p:spTree>
    <p:extLst>
      <p:ext uri="{BB962C8B-B14F-4D97-AF65-F5344CB8AC3E}">
        <p14:creationId xmlns:p14="http://schemas.microsoft.com/office/powerpoint/2010/main" val="2406890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A3A23F-14D1-20A4-F2FA-F4BF10AA07A5}"/>
              </a:ext>
            </a:extLst>
          </p:cNvPr>
          <p:cNvSpPr>
            <a:spLocks noGrp="1"/>
          </p:cNvSpPr>
          <p:nvPr>
            <p:ph idx="1"/>
          </p:nvPr>
        </p:nvSpPr>
        <p:spPr>
          <a:xfrm>
            <a:off x="1544280" y="2468032"/>
            <a:ext cx="8761413" cy="5696254"/>
          </a:xfrm>
        </p:spPr>
        <p:txBody>
          <a:bodyPr>
            <a:normAutofit/>
          </a:bodyPr>
          <a:lstStyle/>
          <a:p>
            <a:pPr marL="0" indent="0">
              <a:buNone/>
            </a:pPr>
            <a:r>
              <a:rPr lang="en-IN" sz="2800" b="1"/>
              <a:t>  I appreciate your time and interest in my project.                    </a:t>
            </a:r>
            <a:endParaRPr lang="en-US" sz="2800" b="1"/>
          </a:p>
        </p:txBody>
      </p:sp>
      <p:sp>
        <p:nvSpPr>
          <p:cNvPr id="6" name="TextBox 5">
            <a:extLst>
              <a:ext uri="{FF2B5EF4-FFF2-40B4-BE49-F238E27FC236}">
                <a16:creationId xmlns:a16="http://schemas.microsoft.com/office/drawing/2014/main" id="{17E275FE-A852-FFBC-3A2D-E728E8388A1D}"/>
              </a:ext>
            </a:extLst>
          </p:cNvPr>
          <p:cNvSpPr txBox="1"/>
          <p:nvPr/>
        </p:nvSpPr>
        <p:spPr>
          <a:xfrm>
            <a:off x="5181600" y="3158671"/>
            <a:ext cx="1828800" cy="1828800"/>
          </a:xfrm>
          <a:prstGeom prst="rect">
            <a:avLst/>
          </a:prstGeom>
          <a:noFill/>
        </p:spPr>
        <p:txBody>
          <a:bodyPr wrap="square" rtlCol="0">
            <a:spAutoFit/>
          </a:bodyPr>
          <a:lstStyle/>
          <a:p>
            <a:pPr algn="l"/>
            <a:endParaRPr lang="en-US"/>
          </a:p>
        </p:txBody>
      </p:sp>
      <p:sp>
        <p:nvSpPr>
          <p:cNvPr id="7" name="TextBox 6">
            <a:extLst>
              <a:ext uri="{FF2B5EF4-FFF2-40B4-BE49-F238E27FC236}">
                <a16:creationId xmlns:a16="http://schemas.microsoft.com/office/drawing/2014/main" id="{69C54334-4FEF-138D-CA14-2775E7D20EC1}"/>
              </a:ext>
            </a:extLst>
          </p:cNvPr>
          <p:cNvSpPr txBox="1"/>
          <p:nvPr/>
        </p:nvSpPr>
        <p:spPr>
          <a:xfrm>
            <a:off x="5181600" y="3158671"/>
            <a:ext cx="1828800" cy="1828800"/>
          </a:xfrm>
          <a:prstGeom prst="rect">
            <a:avLst/>
          </a:prstGeom>
          <a:noFill/>
        </p:spPr>
        <p:txBody>
          <a:bodyPr wrap="square" rtlCol="0">
            <a:spAutoFit/>
          </a:bodyPr>
          <a:lstStyle/>
          <a:p>
            <a:pPr algn="l"/>
            <a:endParaRPr lang="en-US"/>
          </a:p>
        </p:txBody>
      </p:sp>
      <p:sp>
        <p:nvSpPr>
          <p:cNvPr id="8" name="TextBox 7">
            <a:extLst>
              <a:ext uri="{FF2B5EF4-FFF2-40B4-BE49-F238E27FC236}">
                <a16:creationId xmlns:a16="http://schemas.microsoft.com/office/drawing/2014/main" id="{6843C93D-CD8D-CBC0-2442-E42E54D8B6C7}"/>
              </a:ext>
            </a:extLst>
          </p:cNvPr>
          <p:cNvSpPr txBox="1"/>
          <p:nvPr/>
        </p:nvSpPr>
        <p:spPr>
          <a:xfrm>
            <a:off x="5181600" y="3158671"/>
            <a:ext cx="1828800" cy="1828800"/>
          </a:xfrm>
          <a:prstGeom prst="rect">
            <a:avLst/>
          </a:prstGeom>
          <a:noFill/>
        </p:spPr>
        <p:txBody>
          <a:bodyPr wrap="square" rtlCol="0">
            <a:spAutoFit/>
          </a:bodyPr>
          <a:lstStyle/>
          <a:p>
            <a:pPr algn="l"/>
            <a:endParaRPr lang="en-US"/>
          </a:p>
        </p:txBody>
      </p:sp>
      <p:sp>
        <p:nvSpPr>
          <p:cNvPr id="10" name="TextBox 9">
            <a:extLst>
              <a:ext uri="{FF2B5EF4-FFF2-40B4-BE49-F238E27FC236}">
                <a16:creationId xmlns:a16="http://schemas.microsoft.com/office/drawing/2014/main" id="{7B8B3ABC-4409-5AE7-C213-2DB6B1A5DCEC}"/>
              </a:ext>
            </a:extLst>
          </p:cNvPr>
          <p:cNvSpPr txBox="1"/>
          <p:nvPr/>
        </p:nvSpPr>
        <p:spPr>
          <a:xfrm>
            <a:off x="5178735" y="3159149"/>
            <a:ext cx="1828800" cy="1828800"/>
          </a:xfrm>
          <a:prstGeom prst="rect">
            <a:avLst/>
          </a:prstGeom>
          <a:noFill/>
        </p:spPr>
        <p:txBody>
          <a:bodyPr wrap="square" rtlCol="0">
            <a:spAutoFit/>
          </a:bodyPr>
          <a:lstStyle/>
          <a:p>
            <a:pPr algn="l"/>
            <a:endParaRPr lang="en-US"/>
          </a:p>
        </p:txBody>
      </p:sp>
      <p:pic>
        <p:nvPicPr>
          <p:cNvPr id="9" name="Picture 8">
            <a:extLst>
              <a:ext uri="{FF2B5EF4-FFF2-40B4-BE49-F238E27FC236}">
                <a16:creationId xmlns:a16="http://schemas.microsoft.com/office/drawing/2014/main" id="{224394C5-04E1-AF8D-E813-F523FD4FFD85}"/>
              </a:ext>
            </a:extLst>
          </p:cNvPr>
          <p:cNvPicPr>
            <a:picLocks noChangeAspect="1"/>
          </p:cNvPicPr>
          <p:nvPr/>
        </p:nvPicPr>
        <p:blipFill>
          <a:blip r:embed="rId2"/>
          <a:stretch>
            <a:fillRect/>
          </a:stretch>
        </p:blipFill>
        <p:spPr>
          <a:xfrm>
            <a:off x="305604" y="2468032"/>
            <a:ext cx="11539230" cy="3896015"/>
          </a:xfrm>
          <a:prstGeom prst="rect">
            <a:avLst/>
          </a:prstGeom>
        </p:spPr>
      </p:pic>
      <p:sp>
        <p:nvSpPr>
          <p:cNvPr id="12" name="Title 11">
            <a:extLst>
              <a:ext uri="{FF2B5EF4-FFF2-40B4-BE49-F238E27FC236}">
                <a16:creationId xmlns:a16="http://schemas.microsoft.com/office/drawing/2014/main" id="{2FF786A0-F6DC-B213-C972-14A5C7E6198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422068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1CFDB-25B0-9815-5ED8-0D919C292000}"/>
              </a:ext>
            </a:extLst>
          </p:cNvPr>
          <p:cNvSpPr>
            <a:spLocks noGrp="1"/>
          </p:cNvSpPr>
          <p:nvPr>
            <p:ph type="title"/>
          </p:nvPr>
        </p:nvSpPr>
        <p:spPr>
          <a:xfrm>
            <a:off x="1154954" y="973668"/>
            <a:ext cx="8761413" cy="713618"/>
          </a:xfrm>
        </p:spPr>
        <p:txBody>
          <a:bodyPr/>
          <a:lstStyle/>
          <a:p>
            <a:r>
              <a:rPr lang="en-IN" sz="4800"/>
              <a:t>            PROJECT TITLE</a:t>
            </a:r>
            <a:endParaRPr lang="en-US" sz="4800"/>
          </a:p>
        </p:txBody>
      </p:sp>
      <p:sp>
        <p:nvSpPr>
          <p:cNvPr id="5" name="Content Placeholder 4">
            <a:extLst>
              <a:ext uri="{FF2B5EF4-FFF2-40B4-BE49-F238E27FC236}">
                <a16:creationId xmlns:a16="http://schemas.microsoft.com/office/drawing/2014/main" id="{A5649BF0-4738-7CB1-736C-749D11FA2056}"/>
              </a:ext>
            </a:extLst>
          </p:cNvPr>
          <p:cNvSpPr>
            <a:spLocks noGrp="1"/>
          </p:cNvSpPr>
          <p:nvPr>
            <p:ph idx="1"/>
          </p:nvPr>
        </p:nvSpPr>
        <p:spPr>
          <a:xfrm>
            <a:off x="1683170" y="3429000"/>
            <a:ext cx="8825659" cy="3416300"/>
          </a:xfrm>
        </p:spPr>
        <p:txBody>
          <a:bodyPr>
            <a:normAutofit/>
          </a:bodyPr>
          <a:lstStyle/>
          <a:p>
            <a:pPr marL="0" indent="0">
              <a:buNone/>
            </a:pPr>
            <a:r>
              <a:rPr lang="en-IN" sz="4000" i="1" dirty="0">
                <a:solidFill>
                  <a:schemeClr val="accent1"/>
                </a:solidFill>
              </a:rPr>
              <a:t>     Digital Portfolio Web Page    Front-End Development</a:t>
            </a:r>
            <a:endParaRPr lang="en-US" sz="4000" i="1" dirty="0">
              <a:solidFill>
                <a:schemeClr val="accent1"/>
              </a:solidFill>
            </a:endParaRPr>
          </a:p>
        </p:txBody>
      </p:sp>
    </p:spTree>
    <p:extLst>
      <p:ext uri="{BB962C8B-B14F-4D97-AF65-F5344CB8AC3E}">
        <p14:creationId xmlns:p14="http://schemas.microsoft.com/office/powerpoint/2010/main" val="2455669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BA2B2-958A-3001-E45E-482FE272B30E}"/>
              </a:ext>
            </a:extLst>
          </p:cNvPr>
          <p:cNvSpPr>
            <a:spLocks noGrp="1"/>
          </p:cNvSpPr>
          <p:nvPr>
            <p:ph type="title"/>
          </p:nvPr>
        </p:nvSpPr>
        <p:spPr/>
        <p:txBody>
          <a:bodyPr/>
          <a:lstStyle/>
          <a:p>
            <a:r>
              <a:rPr lang="en-IN" dirty="0"/>
              <a:t>                     AGENDA</a:t>
            </a:r>
            <a:endParaRPr lang="en-US" dirty="0"/>
          </a:p>
        </p:txBody>
      </p:sp>
      <p:sp>
        <p:nvSpPr>
          <p:cNvPr id="9" name="Content Placeholder 8">
            <a:extLst>
              <a:ext uri="{FF2B5EF4-FFF2-40B4-BE49-F238E27FC236}">
                <a16:creationId xmlns:a16="http://schemas.microsoft.com/office/drawing/2014/main" id="{615038DD-6F12-8AEF-F5ED-96683F126BEA}"/>
              </a:ext>
            </a:extLst>
          </p:cNvPr>
          <p:cNvSpPr>
            <a:spLocks noGrp="1"/>
          </p:cNvSpPr>
          <p:nvPr>
            <p:ph idx="1"/>
          </p:nvPr>
        </p:nvSpPr>
        <p:spPr/>
        <p:txBody>
          <a:bodyPr>
            <a:normAutofit fontScale="40000" lnSpcReduction="20000"/>
          </a:bodyPr>
          <a:lstStyle/>
          <a:p>
            <a:r>
              <a:rPr lang="en-IN" sz="6000" dirty="0"/>
              <a:t>Problem Statement
Project Overview
End Users
Tools and Technologies
Portfolio Design and Layout
Features and Functionality
Results and Screenshots
Conclusion</a:t>
            </a:r>
          </a:p>
        </p:txBody>
      </p:sp>
    </p:spTree>
    <p:extLst>
      <p:ext uri="{BB962C8B-B14F-4D97-AF65-F5344CB8AC3E}">
        <p14:creationId xmlns:p14="http://schemas.microsoft.com/office/powerpoint/2010/main" val="3259537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A0050-C305-FCB6-1CE0-EF591BBFD040}"/>
              </a:ext>
            </a:extLst>
          </p:cNvPr>
          <p:cNvSpPr>
            <a:spLocks noGrp="1"/>
          </p:cNvSpPr>
          <p:nvPr>
            <p:ph type="title"/>
          </p:nvPr>
        </p:nvSpPr>
        <p:spPr/>
        <p:txBody>
          <a:bodyPr/>
          <a:lstStyle/>
          <a:p>
            <a:r>
              <a:rPr lang="en-IN" dirty="0"/>
              <a:t>               PROBLEM STATEMENT</a:t>
            </a:r>
            <a:endParaRPr lang="en-US" dirty="0"/>
          </a:p>
        </p:txBody>
      </p:sp>
      <p:pic>
        <p:nvPicPr>
          <p:cNvPr id="7" name="Picture 6">
            <a:extLst>
              <a:ext uri="{FF2B5EF4-FFF2-40B4-BE49-F238E27FC236}">
                <a16:creationId xmlns:a16="http://schemas.microsoft.com/office/drawing/2014/main" id="{78C60DCE-76EC-6E7D-048D-3087A107284A}"/>
              </a:ext>
            </a:extLst>
          </p:cNvPr>
          <p:cNvPicPr>
            <a:picLocks noChangeAspect="1"/>
          </p:cNvPicPr>
          <p:nvPr/>
        </p:nvPicPr>
        <p:blipFill>
          <a:blip r:embed="rId2"/>
          <a:stretch>
            <a:fillRect/>
          </a:stretch>
        </p:blipFill>
        <p:spPr>
          <a:xfrm>
            <a:off x="72748" y="3969671"/>
            <a:ext cx="2479206" cy="2698541"/>
          </a:xfrm>
          <a:prstGeom prst="rect">
            <a:avLst/>
          </a:prstGeom>
        </p:spPr>
      </p:pic>
      <p:sp>
        <p:nvSpPr>
          <p:cNvPr id="5" name="Content Placeholder 4">
            <a:extLst>
              <a:ext uri="{FF2B5EF4-FFF2-40B4-BE49-F238E27FC236}">
                <a16:creationId xmlns:a16="http://schemas.microsoft.com/office/drawing/2014/main" id="{2C0C283A-81B5-F143-CB0B-7844C2B94563}"/>
              </a:ext>
            </a:extLst>
          </p:cNvPr>
          <p:cNvSpPr>
            <a:spLocks noGrp="1"/>
          </p:cNvSpPr>
          <p:nvPr>
            <p:ph idx="1"/>
          </p:nvPr>
        </p:nvSpPr>
        <p:spPr>
          <a:xfrm>
            <a:off x="2551954" y="2888329"/>
            <a:ext cx="8678475" cy="3185900"/>
          </a:xfrm>
        </p:spPr>
        <p:txBody>
          <a:bodyPr>
            <a:normAutofit fontScale="77500" lnSpcReduction="20000"/>
          </a:bodyPr>
          <a:lstStyle/>
          <a:p>
            <a:r>
              <a:rPr lang="en-IN" sz="3600" dirty="0"/>
              <a:t>In today’s digital era, having a simple and interactive portfolio is essential to showcase skills and projects online.
Many students struggle to design interactive web pages due to lack of technical knowledge.
This project solves that by providing an easy and functional digital portfolio template.</a:t>
            </a:r>
            <a:endParaRPr lang="en-US" sz="3600" dirty="0"/>
          </a:p>
        </p:txBody>
      </p:sp>
    </p:spTree>
    <p:extLst>
      <p:ext uri="{BB962C8B-B14F-4D97-AF65-F5344CB8AC3E}">
        <p14:creationId xmlns:p14="http://schemas.microsoft.com/office/powerpoint/2010/main" val="1566269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1FEA-50B7-BB12-8CE3-00A3BFC61DBA}"/>
              </a:ext>
            </a:extLst>
          </p:cNvPr>
          <p:cNvSpPr>
            <a:spLocks noGrp="1"/>
          </p:cNvSpPr>
          <p:nvPr>
            <p:ph type="title"/>
          </p:nvPr>
        </p:nvSpPr>
        <p:spPr/>
        <p:txBody>
          <a:bodyPr/>
          <a:lstStyle/>
          <a:p>
            <a:r>
              <a:rPr lang="en-IN" b="1"/>
              <a:t>                    PROJECT OVERVIEW</a:t>
            </a:r>
            <a:endParaRPr lang="en-US" b="1"/>
          </a:p>
        </p:txBody>
      </p:sp>
      <p:pic>
        <p:nvPicPr>
          <p:cNvPr id="4" name="Picture 3">
            <a:extLst>
              <a:ext uri="{FF2B5EF4-FFF2-40B4-BE49-F238E27FC236}">
                <a16:creationId xmlns:a16="http://schemas.microsoft.com/office/drawing/2014/main" id="{68155C3F-FEA5-5284-6E6F-241034FA945C}"/>
              </a:ext>
            </a:extLst>
          </p:cNvPr>
          <p:cNvPicPr>
            <a:picLocks noChangeAspect="1"/>
          </p:cNvPicPr>
          <p:nvPr/>
        </p:nvPicPr>
        <p:blipFill>
          <a:blip r:embed="rId2"/>
          <a:stretch>
            <a:fillRect/>
          </a:stretch>
        </p:blipFill>
        <p:spPr>
          <a:xfrm>
            <a:off x="9216572" y="2985103"/>
            <a:ext cx="2848428" cy="3640665"/>
          </a:xfrm>
          <a:prstGeom prst="rect">
            <a:avLst/>
          </a:prstGeom>
        </p:spPr>
      </p:pic>
      <p:sp>
        <p:nvSpPr>
          <p:cNvPr id="6" name="Content Placeholder 5">
            <a:extLst>
              <a:ext uri="{FF2B5EF4-FFF2-40B4-BE49-F238E27FC236}">
                <a16:creationId xmlns:a16="http://schemas.microsoft.com/office/drawing/2014/main" id="{D38C84EB-211D-6015-36B1-3D4B8EF4AC2D}"/>
              </a:ext>
            </a:extLst>
          </p:cNvPr>
          <p:cNvSpPr>
            <a:spLocks noGrp="1"/>
          </p:cNvSpPr>
          <p:nvPr>
            <p:ph idx="1"/>
          </p:nvPr>
        </p:nvSpPr>
        <p:spPr>
          <a:xfrm>
            <a:off x="390913" y="2701468"/>
            <a:ext cx="8825659" cy="3416300"/>
          </a:xfrm>
        </p:spPr>
        <p:txBody>
          <a:bodyPr/>
          <a:lstStyle/>
          <a:p>
            <a:r>
              <a:rPr lang="en-IN" dirty="0"/>
              <a:t>This project is a simple Digital Portfolio Web Page created using:
 HTML → Web structure
 CSS → Styling &amp; layout
 JavaScript → Simple interactivity (contact form confirmation)
The page includes About Me, Skills, Projects, and Contact Me sections.</a:t>
            </a:r>
            <a:endParaRPr lang="en-US" dirty="0"/>
          </a:p>
        </p:txBody>
      </p:sp>
    </p:spTree>
    <p:extLst>
      <p:ext uri="{BB962C8B-B14F-4D97-AF65-F5344CB8AC3E}">
        <p14:creationId xmlns:p14="http://schemas.microsoft.com/office/powerpoint/2010/main" val="3715344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B370-D392-64B3-E64F-E5D36D5D6F1D}"/>
              </a:ext>
            </a:extLst>
          </p:cNvPr>
          <p:cNvSpPr>
            <a:spLocks noGrp="1"/>
          </p:cNvSpPr>
          <p:nvPr>
            <p:ph type="title"/>
          </p:nvPr>
        </p:nvSpPr>
        <p:spPr/>
        <p:txBody>
          <a:bodyPr/>
          <a:lstStyle/>
          <a:p>
            <a:r>
              <a:rPr lang="en-IN" dirty="0"/>
              <a:t>                       END USERS</a:t>
            </a:r>
            <a:endParaRPr lang="en-US" dirty="0"/>
          </a:p>
        </p:txBody>
      </p:sp>
      <p:pic>
        <p:nvPicPr>
          <p:cNvPr id="5" name="Picture 4">
            <a:extLst>
              <a:ext uri="{FF2B5EF4-FFF2-40B4-BE49-F238E27FC236}">
                <a16:creationId xmlns:a16="http://schemas.microsoft.com/office/drawing/2014/main" id="{CA49416E-EC45-9B74-033C-D480BF4568B1}"/>
              </a:ext>
            </a:extLst>
          </p:cNvPr>
          <p:cNvPicPr>
            <a:picLocks noChangeAspect="1"/>
          </p:cNvPicPr>
          <p:nvPr/>
        </p:nvPicPr>
        <p:blipFill>
          <a:blip r:embed="rId2"/>
          <a:stretch>
            <a:fillRect/>
          </a:stretch>
        </p:blipFill>
        <p:spPr>
          <a:xfrm>
            <a:off x="9001125" y="4414310"/>
            <a:ext cx="3190875" cy="2381250"/>
          </a:xfrm>
          <a:prstGeom prst="rect">
            <a:avLst/>
          </a:prstGeom>
        </p:spPr>
      </p:pic>
      <p:sp>
        <p:nvSpPr>
          <p:cNvPr id="6" name="Content Placeholder 5">
            <a:extLst>
              <a:ext uri="{FF2B5EF4-FFF2-40B4-BE49-F238E27FC236}">
                <a16:creationId xmlns:a16="http://schemas.microsoft.com/office/drawing/2014/main" id="{E5B92D6B-7E0E-3474-F6E4-79DDCBCF6999}"/>
              </a:ext>
            </a:extLst>
          </p:cNvPr>
          <p:cNvSpPr>
            <a:spLocks noGrp="1"/>
          </p:cNvSpPr>
          <p:nvPr>
            <p:ph idx="1"/>
          </p:nvPr>
        </p:nvSpPr>
        <p:spPr>
          <a:xfrm>
            <a:off x="810240" y="2893786"/>
            <a:ext cx="8825659" cy="3416300"/>
          </a:xfrm>
        </p:spPr>
        <p:txBody>
          <a:bodyPr/>
          <a:lstStyle/>
          <a:p>
            <a:r>
              <a:rPr lang="en-IN" dirty="0"/>
              <a:t>Students and beginners in web development
Anyone who wants to create a digital portfolio easily
 People wanting to display their projects online
Recruiters who want to see simple interactive portfolios</a:t>
            </a:r>
            <a:endParaRPr lang="en-US" dirty="0"/>
          </a:p>
        </p:txBody>
      </p:sp>
    </p:spTree>
    <p:extLst>
      <p:ext uri="{BB962C8B-B14F-4D97-AF65-F5344CB8AC3E}">
        <p14:creationId xmlns:p14="http://schemas.microsoft.com/office/powerpoint/2010/main" val="2922231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C9AC99-0AF3-B90D-B253-EA08D2ED016D}"/>
              </a:ext>
            </a:extLst>
          </p:cNvPr>
          <p:cNvSpPr>
            <a:spLocks noGrp="1"/>
          </p:cNvSpPr>
          <p:nvPr>
            <p:ph type="title"/>
          </p:nvPr>
        </p:nvSpPr>
        <p:spPr/>
        <p:txBody>
          <a:bodyPr/>
          <a:lstStyle/>
          <a:p>
            <a:r>
              <a:rPr lang="en-IN" dirty="0">
                <a:solidFill>
                  <a:schemeClr val="bg1"/>
                </a:solidFill>
              </a:rPr>
              <a:t>              TOOLS TECHNOLOGY’S </a:t>
            </a:r>
            <a:endParaRPr lang="en-US" dirty="0">
              <a:solidFill>
                <a:schemeClr val="bg1"/>
              </a:solidFill>
            </a:endParaRPr>
          </a:p>
        </p:txBody>
      </p:sp>
      <p:pic>
        <p:nvPicPr>
          <p:cNvPr id="6" name="Picture 5">
            <a:extLst>
              <a:ext uri="{FF2B5EF4-FFF2-40B4-BE49-F238E27FC236}">
                <a16:creationId xmlns:a16="http://schemas.microsoft.com/office/drawing/2014/main" id="{4EC7F13C-EF8C-6FC4-B1DC-B332AF92E4B8}"/>
              </a:ext>
            </a:extLst>
          </p:cNvPr>
          <p:cNvPicPr>
            <a:picLocks noChangeAspect="1"/>
          </p:cNvPicPr>
          <p:nvPr/>
        </p:nvPicPr>
        <p:blipFill>
          <a:blip r:embed="rId2"/>
          <a:stretch>
            <a:fillRect/>
          </a:stretch>
        </p:blipFill>
        <p:spPr>
          <a:xfrm>
            <a:off x="6096001" y="2985711"/>
            <a:ext cx="5497512" cy="3429000"/>
          </a:xfrm>
          <a:prstGeom prst="rect">
            <a:avLst/>
          </a:prstGeom>
        </p:spPr>
      </p:pic>
      <p:sp>
        <p:nvSpPr>
          <p:cNvPr id="4" name="Content Placeholder 3">
            <a:extLst>
              <a:ext uri="{FF2B5EF4-FFF2-40B4-BE49-F238E27FC236}">
                <a16:creationId xmlns:a16="http://schemas.microsoft.com/office/drawing/2014/main" id="{5920984D-4EA9-E090-80E4-5C619DA8B9B7}"/>
              </a:ext>
            </a:extLst>
          </p:cNvPr>
          <p:cNvSpPr>
            <a:spLocks noGrp="1"/>
          </p:cNvSpPr>
          <p:nvPr>
            <p:ph idx="1"/>
          </p:nvPr>
        </p:nvSpPr>
        <p:spPr/>
        <p:txBody>
          <a:bodyPr/>
          <a:lstStyle/>
          <a:p>
            <a:r>
              <a:rPr lang="en-IN" dirty="0"/>
              <a:t>Visual Studio Code (or any text editor)
Google Chrome (for previewing)
HTML, CSS, JavaScript
GitHub (for code hosting)</a:t>
            </a:r>
            <a:endParaRPr lang="en-US" dirty="0"/>
          </a:p>
        </p:txBody>
      </p:sp>
    </p:spTree>
    <p:extLst>
      <p:ext uri="{BB962C8B-B14F-4D97-AF65-F5344CB8AC3E}">
        <p14:creationId xmlns:p14="http://schemas.microsoft.com/office/powerpoint/2010/main" val="1392378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AAC2DC-EDEF-BB2B-865F-F8A292E41131}"/>
              </a:ext>
            </a:extLst>
          </p:cNvPr>
          <p:cNvPicPr>
            <a:picLocks noChangeAspect="1"/>
          </p:cNvPicPr>
          <p:nvPr/>
        </p:nvPicPr>
        <p:blipFill>
          <a:blip r:embed="rId2"/>
          <a:stretch>
            <a:fillRect/>
          </a:stretch>
        </p:blipFill>
        <p:spPr>
          <a:xfrm>
            <a:off x="7713484" y="4572376"/>
            <a:ext cx="4405766" cy="2285624"/>
          </a:xfrm>
          <a:prstGeom prst="rect">
            <a:avLst/>
          </a:prstGeom>
        </p:spPr>
      </p:pic>
      <p:sp>
        <p:nvSpPr>
          <p:cNvPr id="6" name="Title 5">
            <a:extLst>
              <a:ext uri="{FF2B5EF4-FFF2-40B4-BE49-F238E27FC236}">
                <a16:creationId xmlns:a16="http://schemas.microsoft.com/office/drawing/2014/main" id="{A9016858-E0A3-8F4C-B45E-BF24EEABCA34}"/>
              </a:ext>
            </a:extLst>
          </p:cNvPr>
          <p:cNvSpPr>
            <a:spLocks noGrp="1"/>
          </p:cNvSpPr>
          <p:nvPr>
            <p:ph type="title"/>
          </p:nvPr>
        </p:nvSpPr>
        <p:spPr/>
        <p:txBody>
          <a:bodyPr/>
          <a:lstStyle/>
          <a:p>
            <a:r>
              <a:rPr lang="en-IN" dirty="0"/>
              <a:t>PORTFOLIO DESIGN AND LAYOUT</a:t>
            </a:r>
            <a:endParaRPr lang="en-US" dirty="0"/>
          </a:p>
        </p:txBody>
      </p:sp>
      <p:sp>
        <p:nvSpPr>
          <p:cNvPr id="10" name="Content Placeholder 9">
            <a:extLst>
              <a:ext uri="{FF2B5EF4-FFF2-40B4-BE49-F238E27FC236}">
                <a16:creationId xmlns:a16="http://schemas.microsoft.com/office/drawing/2014/main" id="{F1A2C002-68BF-F80A-286D-26A223413B51}"/>
              </a:ext>
            </a:extLst>
          </p:cNvPr>
          <p:cNvSpPr>
            <a:spLocks noGrp="1"/>
          </p:cNvSpPr>
          <p:nvPr>
            <p:ph idx="1"/>
          </p:nvPr>
        </p:nvSpPr>
        <p:spPr/>
        <p:txBody>
          <a:bodyPr/>
          <a:lstStyle/>
          <a:p>
            <a:r>
              <a:rPr lang="en-IN" dirty="0"/>
              <a:t>Simple clean layout
Header with name and role
Sections: About Me, Skills, Projects, Contact Me
Responsive and easy navigation</a:t>
            </a:r>
            <a:endParaRPr lang="en-US" dirty="0"/>
          </a:p>
        </p:txBody>
      </p:sp>
    </p:spTree>
    <p:extLst>
      <p:ext uri="{BB962C8B-B14F-4D97-AF65-F5344CB8AC3E}">
        <p14:creationId xmlns:p14="http://schemas.microsoft.com/office/powerpoint/2010/main" val="1910158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2C36F-CA71-BEEC-9856-469ED1D335E4}"/>
              </a:ext>
            </a:extLst>
          </p:cNvPr>
          <p:cNvSpPr>
            <a:spLocks noGrp="1"/>
          </p:cNvSpPr>
          <p:nvPr>
            <p:ph type="title"/>
          </p:nvPr>
        </p:nvSpPr>
        <p:spPr/>
        <p:txBody>
          <a:bodyPr/>
          <a:lstStyle/>
          <a:p>
            <a:r>
              <a:rPr lang="en-IN" dirty="0"/>
              <a:t>                     RESULT SCREENSHOT</a:t>
            </a:r>
            <a:endParaRPr lang="en-US" dirty="0"/>
          </a:p>
        </p:txBody>
      </p:sp>
      <p:pic>
        <p:nvPicPr>
          <p:cNvPr id="24" name="Content Placeholder 23">
            <a:extLst>
              <a:ext uri="{FF2B5EF4-FFF2-40B4-BE49-F238E27FC236}">
                <a16:creationId xmlns:a16="http://schemas.microsoft.com/office/drawing/2014/main" id="{64273F3C-A213-3B71-7991-F9B76529AA9B}"/>
              </a:ext>
            </a:extLst>
          </p:cNvPr>
          <p:cNvPicPr>
            <a:picLocks noGrp="1" noChangeAspect="1"/>
          </p:cNvPicPr>
          <p:nvPr>
            <p:ph idx="1"/>
          </p:nvPr>
        </p:nvPicPr>
        <p:blipFill>
          <a:blip r:embed="rId2"/>
          <a:stretch>
            <a:fillRect/>
          </a:stretch>
        </p:blipFill>
        <p:spPr>
          <a:xfrm>
            <a:off x="1165843" y="2468032"/>
            <a:ext cx="9860314" cy="4181842"/>
          </a:xfrm>
          <a:prstGeom prst="rect">
            <a:avLst/>
          </a:prstGeom>
        </p:spPr>
      </p:pic>
    </p:spTree>
    <p:extLst>
      <p:ext uri="{BB962C8B-B14F-4D97-AF65-F5344CB8AC3E}">
        <p14:creationId xmlns:p14="http://schemas.microsoft.com/office/powerpoint/2010/main" val="29129589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 Boardroom</vt:lpstr>
      <vt:lpstr>PowerPoint Presentation</vt:lpstr>
      <vt:lpstr>            PROJECT TITLE</vt:lpstr>
      <vt:lpstr>                     AGENDA</vt:lpstr>
      <vt:lpstr>               PROBLEM STATEMENT</vt:lpstr>
      <vt:lpstr>                    PROJECT OVERVIEW</vt:lpstr>
      <vt:lpstr>                       END USERS</vt:lpstr>
      <vt:lpstr>              TOOLS TECHNOLOGY’S </vt:lpstr>
      <vt:lpstr>PORTFOLIO DESIGN AND LAYOUT</vt:lpstr>
      <vt:lpstr>                     RESULT SCREENSHOT</vt:lpstr>
      <vt:lpstr>FEATURES AND FUNCTIONALITY</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Rithika V</dc:creator>
  <cp:lastModifiedBy>Rithika V</cp:lastModifiedBy>
  <cp:revision>3</cp:revision>
  <dcterms:created xsi:type="dcterms:W3CDTF">2025-09-06T10:14:20Z</dcterms:created>
  <dcterms:modified xsi:type="dcterms:W3CDTF">2025-09-10T07:21:05Z</dcterms:modified>
</cp:coreProperties>
</file>