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64" r:id="rId5"/>
    <p:sldId id="265" r:id="rId6"/>
    <p:sldId id="266" r:id="rId7"/>
    <p:sldId id="258" r:id="rId8"/>
    <p:sldId id="259" r:id="rId9"/>
    <p:sldId id="260" r:id="rId10"/>
    <p:sldId id="262" r:id="rId11"/>
    <p:sldId id="261" r:id="rId12"/>
    <p:sldId id="263" r:id="rId13"/>
    <p:sldId id="256" r:id="rId14"/>
    <p:sldId id="257" r:id="rId15"/>
    <p:sldId id="278" r:id="rId16"/>
    <p:sldId id="267" r:id="rId17"/>
    <p:sldId id="279" r:id="rId18"/>
    <p:sldId id="270" r:id="rId19"/>
    <p:sldId id="271" r:id="rId20"/>
    <p:sldId id="275" r:id="rId21"/>
    <p:sldId id="272" r:id="rId22"/>
    <p:sldId id="273" r:id="rId23"/>
    <p:sldId id="280"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46BF0E-A919-4E72-ACCF-A2B7344F6645}" v="347" dt="2022-05-31T08:19:47.721"/>
    <p1510:client id="{403BFB24-3C29-4424-9298-730374BD5B4E}" v="7" dt="2022-05-31T16:12:02.263"/>
    <p1510:client id="{73CF8FFE-02BB-429C-AEAE-ED99AFA251BC}" v="649" dt="2022-05-31T04:39:34.818"/>
    <p1510:client id="{92C341D0-E813-4CA0-8E3E-8279FF8C0C40}" v="1189" dt="2022-05-31T03:03:34.202"/>
    <p1510:client id="{ABFF76C9-22E4-44F2-A472-C86719F22D40}" v="173" dt="2022-05-31T04:31:49.528"/>
    <p1510:client id="{B1E4FF57-8EA3-4A95-8400-A7A1DD2D4DF2}" v="603" dt="2022-05-31T21:44:58.059"/>
    <p1510:client id="{C09D9E3C-5046-E84C-AA80-C5169378B20A}" v="1079" dt="2022-05-31T20:31:45.044"/>
    <p1510:client id="{C8A1D600-2A40-4AD7-BF9D-207C1712642B}" v="12" dt="2022-05-31T20:23:51.333"/>
    <p1510:client id="{D928B902-4F63-40EB-8639-EA22821BF2A3}" v="6" dt="2022-05-31T09:44:23.210"/>
    <p1510:client id="{EB15CDA7-7725-4FEB-B8DF-AE38AC52369E}" v="126" dt="2022-05-30T21:46:42.986"/>
    <p1510:client id="{F05A60CB-C51F-4EE1-B17F-87FD180D2BD3}" v="288" dt="2022-05-31T08:34:29.4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ritti Gandhi" userId="S::vritti@uchicago.edu::515644c5-1730-4278-8c1a-a64f5fe26429" providerId="AD" clId="Web-{C8A1D600-2A40-4AD7-BF9D-207C1712642B}"/>
    <pc:docChg chg="modSld">
      <pc:chgData name="Vritti Gandhi" userId="S::vritti@uchicago.edu::515644c5-1730-4278-8c1a-a64f5fe26429" providerId="AD" clId="Web-{C8A1D600-2A40-4AD7-BF9D-207C1712642B}" dt="2022-05-31T20:23:50.364" v="9" actId="20577"/>
      <pc:docMkLst>
        <pc:docMk/>
      </pc:docMkLst>
      <pc:sldChg chg="modSp">
        <pc:chgData name="Vritti Gandhi" userId="S::vritti@uchicago.edu::515644c5-1730-4278-8c1a-a64f5fe26429" providerId="AD" clId="Web-{C8A1D600-2A40-4AD7-BF9D-207C1712642B}" dt="2022-05-31T20:23:50.364" v="9" actId="20577"/>
        <pc:sldMkLst>
          <pc:docMk/>
          <pc:sldMk cId="2525650127" sldId="263"/>
        </pc:sldMkLst>
        <pc:spChg chg="mod">
          <ac:chgData name="Vritti Gandhi" userId="S::vritti@uchicago.edu::515644c5-1730-4278-8c1a-a64f5fe26429" providerId="AD" clId="Web-{C8A1D600-2A40-4AD7-BF9D-207C1712642B}" dt="2022-05-31T20:23:50.364" v="9" actId="20577"/>
          <ac:spMkLst>
            <pc:docMk/>
            <pc:sldMk cId="2525650127" sldId="263"/>
            <ac:spMk id="16" creationId="{35CC598F-E7AD-5C4E-85B4-02B219D904AD}"/>
          </ac:spMkLst>
        </pc:spChg>
      </pc:sldChg>
    </pc:docChg>
  </pc:docChgLst>
  <pc:docChgLst>
    <pc:chgData name="Vritti Gandhi" userId="S::vritti@uchicago.edu::515644c5-1730-4278-8c1a-a64f5fe26429" providerId="AD" clId="Web-{403BFB24-3C29-4424-9298-730374BD5B4E}"/>
    <pc:docChg chg="modSld">
      <pc:chgData name="Vritti Gandhi" userId="S::vritti@uchicago.edu::515644c5-1730-4278-8c1a-a64f5fe26429" providerId="AD" clId="Web-{403BFB24-3C29-4424-9298-730374BD5B4E}" dt="2022-05-31T16:12:01.373" v="2" actId="20577"/>
      <pc:docMkLst>
        <pc:docMk/>
      </pc:docMkLst>
      <pc:sldChg chg="modSp">
        <pc:chgData name="Vritti Gandhi" userId="S::vritti@uchicago.edu::515644c5-1730-4278-8c1a-a64f5fe26429" providerId="AD" clId="Web-{403BFB24-3C29-4424-9298-730374BD5B4E}" dt="2022-05-31T16:11:24.325" v="1" actId="20577"/>
        <pc:sldMkLst>
          <pc:docMk/>
          <pc:sldMk cId="3450549111" sldId="275"/>
        </pc:sldMkLst>
        <pc:spChg chg="mod">
          <ac:chgData name="Vritti Gandhi" userId="S::vritti@uchicago.edu::515644c5-1730-4278-8c1a-a64f5fe26429" providerId="AD" clId="Web-{403BFB24-3C29-4424-9298-730374BD5B4E}" dt="2022-05-31T16:11:24.325" v="1" actId="20577"/>
          <ac:spMkLst>
            <pc:docMk/>
            <pc:sldMk cId="3450549111" sldId="275"/>
            <ac:spMk id="3" creationId="{AF12D91B-DC78-A80A-1D49-FBE52F00C0E5}"/>
          </ac:spMkLst>
        </pc:spChg>
      </pc:sldChg>
      <pc:sldChg chg="modSp">
        <pc:chgData name="Vritti Gandhi" userId="S::vritti@uchicago.edu::515644c5-1730-4278-8c1a-a64f5fe26429" providerId="AD" clId="Web-{403BFB24-3C29-4424-9298-730374BD5B4E}" dt="2022-05-31T16:12:01.373" v="2" actId="20577"/>
        <pc:sldMkLst>
          <pc:docMk/>
          <pc:sldMk cId="1526196775" sldId="277"/>
        </pc:sldMkLst>
        <pc:spChg chg="mod">
          <ac:chgData name="Vritti Gandhi" userId="S::vritti@uchicago.edu::515644c5-1730-4278-8c1a-a64f5fe26429" providerId="AD" clId="Web-{403BFB24-3C29-4424-9298-730374BD5B4E}" dt="2022-05-31T16:12:01.373" v="2" actId="20577"/>
          <ac:spMkLst>
            <pc:docMk/>
            <pc:sldMk cId="1526196775" sldId="277"/>
            <ac:spMk id="3" creationId="{90FED6CC-0273-DBB0-82CB-001E52D4D59D}"/>
          </ac:spMkLst>
        </pc:spChg>
      </pc:sldChg>
    </pc:docChg>
  </pc:docChgLst>
  <pc:docChgLst>
    <pc:chgData name="Nihaal Zaveri" userId="S::nzaveri@uchicago.edu::6efc82ca-463c-474f-a657-4c5e2db7a836" providerId="AD" clId="Web-{ABFF76C9-22E4-44F2-A472-C86719F22D40}"/>
    <pc:docChg chg="modSld">
      <pc:chgData name="Nihaal Zaveri" userId="S::nzaveri@uchicago.edu::6efc82ca-463c-474f-a657-4c5e2db7a836" providerId="AD" clId="Web-{ABFF76C9-22E4-44F2-A472-C86719F22D40}" dt="2022-05-31T04:31:49.528" v="172" actId="20577"/>
      <pc:docMkLst>
        <pc:docMk/>
      </pc:docMkLst>
      <pc:sldChg chg="modSp">
        <pc:chgData name="Nihaal Zaveri" userId="S::nzaveri@uchicago.edu::6efc82ca-463c-474f-a657-4c5e2db7a836" providerId="AD" clId="Web-{ABFF76C9-22E4-44F2-A472-C86719F22D40}" dt="2022-05-31T04:31:49.528" v="172" actId="20577"/>
        <pc:sldMkLst>
          <pc:docMk/>
          <pc:sldMk cId="146647393" sldId="267"/>
        </pc:sldMkLst>
        <pc:spChg chg="mod">
          <ac:chgData name="Nihaal Zaveri" userId="S::nzaveri@uchicago.edu::6efc82ca-463c-474f-a657-4c5e2db7a836" providerId="AD" clId="Web-{ABFF76C9-22E4-44F2-A472-C86719F22D40}" dt="2022-05-31T04:31:49.528" v="172" actId="20577"/>
          <ac:spMkLst>
            <pc:docMk/>
            <pc:sldMk cId="146647393" sldId="267"/>
            <ac:spMk id="3" creationId="{F787EFAA-C94A-F073-4145-CFDAE71F94A7}"/>
          </ac:spMkLst>
        </pc:spChg>
      </pc:sldChg>
    </pc:docChg>
  </pc:docChgLst>
  <pc:docChgLst>
    <pc:chgData name="Nihaal Zaveri" userId="S::nzaveri@uchicago.edu::6efc82ca-463c-474f-a657-4c5e2db7a836" providerId="AD" clId="Web-{0F46BF0E-A919-4E72-ACCF-A2B7344F6645}"/>
    <pc:docChg chg="addSld modSld">
      <pc:chgData name="Nihaal Zaveri" userId="S::nzaveri@uchicago.edu::6efc82ca-463c-474f-a657-4c5e2db7a836" providerId="AD" clId="Web-{0F46BF0E-A919-4E72-ACCF-A2B7344F6645}" dt="2022-05-31T08:19:47.392" v="248" actId="20577"/>
      <pc:docMkLst>
        <pc:docMk/>
      </pc:docMkLst>
      <pc:sldChg chg="addSp delSp modSp">
        <pc:chgData name="Nihaal Zaveri" userId="S::nzaveri@uchicago.edu::6efc82ca-463c-474f-a657-4c5e2db7a836" providerId="AD" clId="Web-{0F46BF0E-A919-4E72-ACCF-A2B7344F6645}" dt="2022-05-31T08:11:49.445" v="202" actId="20577"/>
        <pc:sldMkLst>
          <pc:docMk/>
          <pc:sldMk cId="2486065973" sldId="257"/>
        </pc:sldMkLst>
        <pc:spChg chg="del">
          <ac:chgData name="Nihaal Zaveri" userId="S::nzaveri@uchicago.edu::6efc82ca-463c-474f-a657-4c5e2db7a836" providerId="AD" clId="Web-{0F46BF0E-A919-4E72-ACCF-A2B7344F6645}" dt="2022-05-31T07:39:23.440" v="1"/>
          <ac:spMkLst>
            <pc:docMk/>
            <pc:sldMk cId="2486065973" sldId="257"/>
            <ac:spMk id="3" creationId="{1917B27B-E4F9-8F4C-9B28-03EFE8D18020}"/>
          </ac:spMkLst>
        </pc:spChg>
        <pc:spChg chg="del">
          <ac:chgData name="Nihaal Zaveri" userId="S::nzaveri@uchicago.edu::6efc82ca-463c-474f-a657-4c5e2db7a836" providerId="AD" clId="Web-{0F46BF0E-A919-4E72-ACCF-A2B7344F6645}" dt="2022-05-31T07:38:59.143" v="0"/>
          <ac:spMkLst>
            <pc:docMk/>
            <pc:sldMk cId="2486065973" sldId="257"/>
            <ac:spMk id="4" creationId="{F6439D64-9D1F-F847-807F-5484E5C2DDA8}"/>
          </ac:spMkLst>
        </pc:spChg>
        <pc:spChg chg="add mod">
          <ac:chgData name="Nihaal Zaveri" userId="S::nzaveri@uchicago.edu::6efc82ca-463c-474f-a657-4c5e2db7a836" providerId="AD" clId="Web-{0F46BF0E-A919-4E72-ACCF-A2B7344F6645}" dt="2022-05-31T08:11:49.445" v="202" actId="20577"/>
          <ac:spMkLst>
            <pc:docMk/>
            <pc:sldMk cId="2486065973" sldId="257"/>
            <ac:spMk id="7" creationId="{C088FF73-CFAD-1399-763A-6E7C49CF392B}"/>
          </ac:spMkLst>
        </pc:spChg>
        <pc:picChg chg="add mod ord">
          <ac:chgData name="Nihaal Zaveri" userId="S::nzaveri@uchicago.edu::6efc82ca-463c-474f-a657-4c5e2db7a836" providerId="AD" clId="Web-{0F46BF0E-A919-4E72-ACCF-A2B7344F6645}" dt="2022-05-31T07:43:39.412" v="106" actId="1076"/>
          <ac:picMkLst>
            <pc:docMk/>
            <pc:sldMk cId="2486065973" sldId="257"/>
            <ac:picMk id="6" creationId="{B4D78F9D-0C71-21F2-2AE4-9100FFAB3610}"/>
          </ac:picMkLst>
        </pc:picChg>
      </pc:sldChg>
      <pc:sldChg chg="addSp modSp">
        <pc:chgData name="Nihaal Zaveri" userId="S::nzaveri@uchicago.edu::6efc82ca-463c-474f-a657-4c5e2db7a836" providerId="AD" clId="Web-{0F46BF0E-A919-4E72-ACCF-A2B7344F6645}" dt="2022-05-31T08:19:47.392" v="248" actId="20577"/>
        <pc:sldMkLst>
          <pc:docMk/>
          <pc:sldMk cId="146647393" sldId="267"/>
        </pc:sldMkLst>
        <pc:spChg chg="mod">
          <ac:chgData name="Nihaal Zaveri" userId="S::nzaveri@uchicago.edu::6efc82ca-463c-474f-a657-4c5e2db7a836" providerId="AD" clId="Web-{0F46BF0E-A919-4E72-ACCF-A2B7344F6645}" dt="2022-05-31T08:19:47.392" v="248" actId="20577"/>
          <ac:spMkLst>
            <pc:docMk/>
            <pc:sldMk cId="146647393" sldId="267"/>
            <ac:spMk id="3" creationId="{F787EFAA-C94A-F073-4145-CFDAE71F94A7}"/>
          </ac:spMkLst>
        </pc:spChg>
        <pc:picChg chg="add mod">
          <ac:chgData name="Nihaal Zaveri" userId="S::nzaveri@uchicago.edu::6efc82ca-463c-474f-a657-4c5e2db7a836" providerId="AD" clId="Web-{0F46BF0E-A919-4E72-ACCF-A2B7344F6645}" dt="2022-05-31T08:12:47.929" v="208" actId="1076"/>
          <ac:picMkLst>
            <pc:docMk/>
            <pc:sldMk cId="146647393" sldId="267"/>
            <ac:picMk id="5" creationId="{8777E35E-5A36-E134-68FB-46B0083B5FE8}"/>
          </ac:picMkLst>
        </pc:picChg>
      </pc:sldChg>
      <pc:sldChg chg="addSp modSp new">
        <pc:chgData name="Nihaal Zaveri" userId="S::nzaveri@uchicago.edu::6efc82ca-463c-474f-a657-4c5e2db7a836" providerId="AD" clId="Web-{0F46BF0E-A919-4E72-ACCF-A2B7344F6645}" dt="2022-05-31T08:08:38.604" v="138" actId="14100"/>
        <pc:sldMkLst>
          <pc:docMk/>
          <pc:sldMk cId="2421588011" sldId="278"/>
        </pc:sldMkLst>
        <pc:spChg chg="mod">
          <ac:chgData name="Nihaal Zaveri" userId="S::nzaveri@uchicago.edu::6efc82ca-463c-474f-a657-4c5e2db7a836" providerId="AD" clId="Web-{0F46BF0E-A919-4E72-ACCF-A2B7344F6645}" dt="2022-05-31T08:06:33.996" v="123" actId="20577"/>
          <ac:spMkLst>
            <pc:docMk/>
            <pc:sldMk cId="2421588011" sldId="278"/>
            <ac:spMk id="2" creationId="{C822A74C-BCD7-C1EF-4D53-6925E649BECD}"/>
          </ac:spMkLst>
        </pc:spChg>
        <pc:picChg chg="add mod">
          <ac:chgData name="Nihaal Zaveri" userId="S::nzaveri@uchicago.edu::6efc82ca-463c-474f-a657-4c5e2db7a836" providerId="AD" clId="Web-{0F46BF0E-A919-4E72-ACCF-A2B7344F6645}" dt="2022-05-31T08:07:00.433" v="126" actId="1076"/>
          <ac:picMkLst>
            <pc:docMk/>
            <pc:sldMk cId="2421588011" sldId="278"/>
            <ac:picMk id="4" creationId="{D5FEDBF3-D7F8-71D5-62EB-B0C196420F8C}"/>
          </ac:picMkLst>
        </pc:picChg>
        <pc:picChg chg="add mod">
          <ac:chgData name="Nihaal Zaveri" userId="S::nzaveri@uchicago.edu::6efc82ca-463c-474f-a657-4c5e2db7a836" providerId="AD" clId="Web-{0F46BF0E-A919-4E72-ACCF-A2B7344F6645}" dt="2022-05-31T08:08:38.604" v="138" actId="14100"/>
          <ac:picMkLst>
            <pc:docMk/>
            <pc:sldMk cId="2421588011" sldId="278"/>
            <ac:picMk id="5" creationId="{12267560-11D7-C7B6-82E8-E6516F917841}"/>
          </ac:picMkLst>
        </pc:picChg>
        <pc:picChg chg="add mod">
          <ac:chgData name="Nihaal Zaveri" userId="S::nzaveri@uchicago.edu::6efc82ca-463c-474f-a657-4c5e2db7a836" providerId="AD" clId="Web-{0F46BF0E-A919-4E72-ACCF-A2B7344F6645}" dt="2022-05-31T08:08:22.370" v="135" actId="1076"/>
          <ac:picMkLst>
            <pc:docMk/>
            <pc:sldMk cId="2421588011" sldId="278"/>
            <ac:picMk id="6" creationId="{F1D7237F-D136-B85A-AE78-0117520BBCF3}"/>
          </ac:picMkLst>
        </pc:picChg>
      </pc:sldChg>
      <pc:sldChg chg="addSp modSp new">
        <pc:chgData name="Nihaal Zaveri" userId="S::nzaveri@uchicago.edu::6efc82ca-463c-474f-a657-4c5e2db7a836" providerId="AD" clId="Web-{0F46BF0E-A919-4E72-ACCF-A2B7344F6645}" dt="2022-05-31T08:16:27.817" v="234" actId="14100"/>
        <pc:sldMkLst>
          <pc:docMk/>
          <pc:sldMk cId="1723239634" sldId="279"/>
        </pc:sldMkLst>
        <pc:spChg chg="mod">
          <ac:chgData name="Nihaal Zaveri" userId="S::nzaveri@uchicago.edu::6efc82ca-463c-474f-a657-4c5e2db7a836" providerId="AD" clId="Web-{0F46BF0E-A919-4E72-ACCF-A2B7344F6645}" dt="2022-05-31T08:13:16.460" v="223" actId="20577"/>
          <ac:spMkLst>
            <pc:docMk/>
            <pc:sldMk cId="1723239634" sldId="279"/>
            <ac:spMk id="2" creationId="{79FB9701-4A6F-3CA1-D813-374E0CF8C2D8}"/>
          </ac:spMkLst>
        </pc:spChg>
        <pc:picChg chg="add mod">
          <ac:chgData name="Nihaal Zaveri" userId="S::nzaveri@uchicago.edu::6efc82ca-463c-474f-a657-4c5e2db7a836" providerId="AD" clId="Web-{0F46BF0E-A919-4E72-ACCF-A2B7344F6645}" dt="2022-05-31T08:13:39.991" v="226" actId="14100"/>
          <ac:picMkLst>
            <pc:docMk/>
            <pc:sldMk cId="1723239634" sldId="279"/>
            <ac:picMk id="4" creationId="{EAD7FD39-A110-170C-8482-C3C2A630BE84}"/>
          </ac:picMkLst>
        </pc:picChg>
        <pc:picChg chg="add mod">
          <ac:chgData name="Nihaal Zaveri" userId="S::nzaveri@uchicago.edu::6efc82ca-463c-474f-a657-4c5e2db7a836" providerId="AD" clId="Web-{0F46BF0E-A919-4E72-ACCF-A2B7344F6645}" dt="2022-05-31T08:16:27.817" v="234" actId="14100"/>
          <ac:picMkLst>
            <pc:docMk/>
            <pc:sldMk cId="1723239634" sldId="279"/>
            <ac:picMk id="5" creationId="{F45E7971-2744-66AD-EBB7-1283E88F3E0D}"/>
          </ac:picMkLst>
        </pc:picChg>
        <pc:picChg chg="add mod">
          <ac:chgData name="Nihaal Zaveri" userId="S::nzaveri@uchicago.edu::6efc82ca-463c-474f-a657-4c5e2db7a836" providerId="AD" clId="Web-{0F46BF0E-A919-4E72-ACCF-A2B7344F6645}" dt="2022-05-31T08:14:23.084" v="232" actId="14100"/>
          <ac:picMkLst>
            <pc:docMk/>
            <pc:sldMk cId="1723239634" sldId="279"/>
            <ac:picMk id="6" creationId="{A5B361BC-45DA-9C3C-D071-4CCD56791AF9}"/>
          </ac:picMkLst>
        </pc:picChg>
      </pc:sldChg>
    </pc:docChg>
  </pc:docChgLst>
  <pc:docChgLst>
    <pc:chgData name="Vritti Gandhi" userId="S::vritti@uchicago.edu::515644c5-1730-4278-8c1a-a64f5fe26429" providerId="AD" clId="Web-{92C341D0-E813-4CA0-8E3E-8279FF8C0C40}"/>
    <pc:docChg chg="addSld delSld modSld">
      <pc:chgData name="Vritti Gandhi" userId="S::vritti@uchicago.edu::515644c5-1730-4278-8c1a-a64f5fe26429" providerId="AD" clId="Web-{92C341D0-E813-4CA0-8E3E-8279FF8C0C40}" dt="2022-05-31T03:03:32.686" v="848" actId="20577"/>
      <pc:docMkLst>
        <pc:docMk/>
      </pc:docMkLst>
      <pc:sldChg chg="modSp">
        <pc:chgData name="Vritti Gandhi" userId="S::vritti@uchicago.edu::515644c5-1730-4278-8c1a-a64f5fe26429" providerId="AD" clId="Web-{92C341D0-E813-4CA0-8E3E-8279FF8C0C40}" dt="2022-05-31T03:03:32.686" v="848" actId="20577"/>
        <pc:sldMkLst>
          <pc:docMk/>
          <pc:sldMk cId="854005296" sldId="264"/>
        </pc:sldMkLst>
        <pc:spChg chg="mod">
          <ac:chgData name="Vritti Gandhi" userId="S::vritti@uchicago.edu::515644c5-1730-4278-8c1a-a64f5fe26429" providerId="AD" clId="Web-{92C341D0-E813-4CA0-8E3E-8279FF8C0C40}" dt="2022-05-31T03:03:32.686" v="848" actId="20577"/>
          <ac:spMkLst>
            <pc:docMk/>
            <pc:sldMk cId="854005296" sldId="264"/>
            <ac:spMk id="2" creationId="{C2374A45-ACD2-6C84-1193-E2FC81E257BC}"/>
          </ac:spMkLst>
        </pc:spChg>
      </pc:sldChg>
      <pc:sldChg chg="modSp add del replId">
        <pc:chgData name="Vritti Gandhi" userId="S::vritti@uchicago.edu::515644c5-1730-4278-8c1a-a64f5fe26429" providerId="AD" clId="Web-{92C341D0-E813-4CA0-8E3E-8279FF8C0C40}" dt="2022-05-31T01:10:20.842" v="17"/>
        <pc:sldMkLst>
          <pc:docMk/>
          <pc:sldMk cId="1935283371" sldId="268"/>
        </pc:sldMkLst>
        <pc:spChg chg="mod">
          <ac:chgData name="Vritti Gandhi" userId="S::vritti@uchicago.edu::515644c5-1730-4278-8c1a-a64f5fe26429" providerId="AD" clId="Web-{92C341D0-E813-4CA0-8E3E-8279FF8C0C40}" dt="2022-05-30T23:01:53.622" v="12" actId="20577"/>
          <ac:spMkLst>
            <pc:docMk/>
            <pc:sldMk cId="1935283371" sldId="268"/>
            <ac:spMk id="2" creationId="{EB57E142-6E9B-EDE4-CE2A-ADC91158C4EC}"/>
          </ac:spMkLst>
        </pc:spChg>
      </pc:sldChg>
      <pc:sldChg chg="addSp delSp modSp add del replId">
        <pc:chgData name="Vritti Gandhi" userId="S::vritti@uchicago.edu::515644c5-1730-4278-8c1a-a64f5fe26429" providerId="AD" clId="Web-{92C341D0-E813-4CA0-8E3E-8279FF8C0C40}" dt="2022-05-31T01:38:38.857" v="402"/>
        <pc:sldMkLst>
          <pc:docMk/>
          <pc:sldMk cId="3234964113" sldId="269"/>
        </pc:sldMkLst>
        <pc:spChg chg="mod">
          <ac:chgData name="Vritti Gandhi" userId="S::vritti@uchicago.edu::515644c5-1730-4278-8c1a-a64f5fe26429" providerId="AD" clId="Web-{92C341D0-E813-4CA0-8E3E-8279FF8C0C40}" dt="2022-05-31T01:10:28.092" v="28" actId="20577"/>
          <ac:spMkLst>
            <pc:docMk/>
            <pc:sldMk cId="3234964113" sldId="269"/>
            <ac:spMk id="2" creationId="{EB57E142-6E9B-EDE4-CE2A-ADC91158C4EC}"/>
          </ac:spMkLst>
        </pc:spChg>
        <pc:spChg chg="del mod">
          <ac:chgData name="Vritti Gandhi" userId="S::vritti@uchicago.edu::515644c5-1730-4278-8c1a-a64f5fe26429" providerId="AD" clId="Web-{92C341D0-E813-4CA0-8E3E-8279FF8C0C40}" dt="2022-05-31T01:26:46.891" v="166"/>
          <ac:spMkLst>
            <pc:docMk/>
            <pc:sldMk cId="3234964113" sldId="269"/>
            <ac:spMk id="3" creationId="{F787EFAA-C94A-F073-4145-CFDAE71F94A7}"/>
          </ac:spMkLst>
        </pc:spChg>
        <pc:spChg chg="add del mod">
          <ac:chgData name="Vritti Gandhi" userId="S::vritti@uchicago.edu::515644c5-1730-4278-8c1a-a64f5fe26429" providerId="AD" clId="Web-{92C341D0-E813-4CA0-8E3E-8279FF8C0C40}" dt="2022-05-31T01:17:37.122" v="133"/>
          <ac:spMkLst>
            <pc:docMk/>
            <pc:sldMk cId="3234964113" sldId="269"/>
            <ac:spMk id="5" creationId="{DDC761A2-373F-1FED-C861-77E3597B2500}"/>
          </ac:spMkLst>
        </pc:spChg>
        <pc:spChg chg="add del mod">
          <ac:chgData name="Vritti Gandhi" userId="S::vritti@uchicago.edu::515644c5-1730-4278-8c1a-a64f5fe26429" providerId="AD" clId="Web-{92C341D0-E813-4CA0-8E3E-8279FF8C0C40}" dt="2022-05-31T01:17:37.122" v="132"/>
          <ac:spMkLst>
            <pc:docMk/>
            <pc:sldMk cId="3234964113" sldId="269"/>
            <ac:spMk id="6" creationId="{D255641A-51B3-5DD0-2750-00CAD1398338}"/>
          </ac:spMkLst>
        </pc:spChg>
        <pc:spChg chg="add del mod">
          <ac:chgData name="Vritti Gandhi" userId="S::vritti@uchicago.edu::515644c5-1730-4278-8c1a-a64f5fe26429" providerId="AD" clId="Web-{92C341D0-E813-4CA0-8E3E-8279FF8C0C40}" dt="2022-05-31T01:17:37.122" v="131"/>
          <ac:spMkLst>
            <pc:docMk/>
            <pc:sldMk cId="3234964113" sldId="269"/>
            <ac:spMk id="7" creationId="{30C90B2D-BDFF-7BEB-A00E-26898087C74F}"/>
          </ac:spMkLst>
        </pc:spChg>
        <pc:spChg chg="add del mod">
          <ac:chgData name="Vritti Gandhi" userId="S::vritti@uchicago.edu::515644c5-1730-4278-8c1a-a64f5fe26429" providerId="AD" clId="Web-{92C341D0-E813-4CA0-8E3E-8279FF8C0C40}" dt="2022-05-31T01:17:37.122" v="130"/>
          <ac:spMkLst>
            <pc:docMk/>
            <pc:sldMk cId="3234964113" sldId="269"/>
            <ac:spMk id="8" creationId="{43E515F2-9EEA-8C47-52C1-48559545B1C6}"/>
          </ac:spMkLst>
        </pc:spChg>
        <pc:spChg chg="add del mod">
          <ac:chgData name="Vritti Gandhi" userId="S::vritti@uchicago.edu::515644c5-1730-4278-8c1a-a64f5fe26429" providerId="AD" clId="Web-{92C341D0-E813-4CA0-8E3E-8279FF8C0C40}" dt="2022-05-31T01:17:37.106" v="129"/>
          <ac:spMkLst>
            <pc:docMk/>
            <pc:sldMk cId="3234964113" sldId="269"/>
            <ac:spMk id="9" creationId="{9DABEAE3-C11F-C9A4-7276-455EDDA10817}"/>
          </ac:spMkLst>
        </pc:spChg>
        <pc:spChg chg="add del mod">
          <ac:chgData name="Vritti Gandhi" userId="S::vritti@uchicago.edu::515644c5-1730-4278-8c1a-a64f5fe26429" providerId="AD" clId="Web-{92C341D0-E813-4CA0-8E3E-8279FF8C0C40}" dt="2022-05-31T01:17:37.106" v="128"/>
          <ac:spMkLst>
            <pc:docMk/>
            <pc:sldMk cId="3234964113" sldId="269"/>
            <ac:spMk id="10" creationId="{2D509980-D704-FD24-A612-F31D99413652}"/>
          </ac:spMkLst>
        </pc:spChg>
        <pc:spChg chg="add del mod">
          <ac:chgData name="Vritti Gandhi" userId="S::vritti@uchicago.edu::515644c5-1730-4278-8c1a-a64f5fe26429" providerId="AD" clId="Web-{92C341D0-E813-4CA0-8E3E-8279FF8C0C40}" dt="2022-05-31T01:15:13.997" v="122"/>
          <ac:spMkLst>
            <pc:docMk/>
            <pc:sldMk cId="3234964113" sldId="269"/>
            <ac:spMk id="11" creationId="{42D591A7-5773-73F3-41B1-2CEA781B9ECD}"/>
          </ac:spMkLst>
        </pc:spChg>
        <pc:spChg chg="add del mod">
          <ac:chgData name="Vritti Gandhi" userId="S::vritti@uchicago.edu::515644c5-1730-4278-8c1a-a64f5fe26429" providerId="AD" clId="Web-{92C341D0-E813-4CA0-8E3E-8279FF8C0C40}" dt="2022-05-31T01:15:13.997" v="121"/>
          <ac:spMkLst>
            <pc:docMk/>
            <pc:sldMk cId="3234964113" sldId="269"/>
            <ac:spMk id="12" creationId="{B4FF5953-D078-DB85-F2F9-98A91BF08052}"/>
          </ac:spMkLst>
        </pc:spChg>
        <pc:spChg chg="add mod">
          <ac:chgData name="Vritti Gandhi" userId="S::vritti@uchicago.edu::515644c5-1730-4278-8c1a-a64f5fe26429" providerId="AD" clId="Web-{92C341D0-E813-4CA0-8E3E-8279FF8C0C40}" dt="2022-05-31T01:34:13.717" v="335" actId="1076"/>
          <ac:spMkLst>
            <pc:docMk/>
            <pc:sldMk cId="3234964113" sldId="269"/>
            <ac:spMk id="15" creationId="{E1AA5CCC-7A8A-CE84-D6D6-96051C78DAD8}"/>
          </ac:spMkLst>
        </pc:spChg>
        <pc:spChg chg="add del">
          <ac:chgData name="Vritti Gandhi" userId="S::vritti@uchicago.edu::515644c5-1730-4278-8c1a-a64f5fe26429" providerId="AD" clId="Web-{92C341D0-E813-4CA0-8E3E-8279FF8C0C40}" dt="2022-05-31T01:26:05.485" v="153"/>
          <ac:spMkLst>
            <pc:docMk/>
            <pc:sldMk cId="3234964113" sldId="269"/>
            <ac:spMk id="16" creationId="{FBF0EE15-CCBB-9ED7-6FEB-25BE942378E4}"/>
          </ac:spMkLst>
        </pc:spChg>
        <pc:spChg chg="add del mod">
          <ac:chgData name="Vritti Gandhi" userId="S::vritti@uchicago.edu::515644c5-1730-4278-8c1a-a64f5fe26429" providerId="AD" clId="Web-{92C341D0-E813-4CA0-8E3E-8279FF8C0C40}" dt="2022-05-31T01:26:05.485" v="153"/>
          <ac:spMkLst>
            <pc:docMk/>
            <pc:sldMk cId="3234964113" sldId="269"/>
            <ac:spMk id="17" creationId="{9F645E77-5D40-967E-FD9E-3F1292C00369}"/>
          </ac:spMkLst>
        </pc:spChg>
        <pc:spChg chg="add del">
          <ac:chgData name="Vritti Gandhi" userId="S::vritti@uchicago.edu::515644c5-1730-4278-8c1a-a64f5fe26429" providerId="AD" clId="Web-{92C341D0-E813-4CA0-8E3E-8279FF8C0C40}" dt="2022-05-31T01:26:21.454" v="155"/>
          <ac:spMkLst>
            <pc:docMk/>
            <pc:sldMk cId="3234964113" sldId="269"/>
            <ac:spMk id="18" creationId="{FBF0EE15-CCBB-9ED7-6FEB-25BE942378E4}"/>
          </ac:spMkLst>
        </pc:spChg>
        <pc:spChg chg="add mod">
          <ac:chgData name="Vritti Gandhi" userId="S::vritti@uchicago.edu::515644c5-1730-4278-8c1a-a64f5fe26429" providerId="AD" clId="Web-{92C341D0-E813-4CA0-8E3E-8279FF8C0C40}" dt="2022-05-31T01:34:13.733" v="336" actId="1076"/>
          <ac:spMkLst>
            <pc:docMk/>
            <pc:sldMk cId="3234964113" sldId="269"/>
            <ac:spMk id="19" creationId="{9F645E77-5D40-967E-FD9E-3F1292C00369}"/>
          </ac:spMkLst>
        </pc:spChg>
        <pc:spChg chg="add mod">
          <ac:chgData name="Vritti Gandhi" userId="S::vritti@uchicago.edu::515644c5-1730-4278-8c1a-a64f5fe26429" providerId="AD" clId="Web-{92C341D0-E813-4CA0-8E3E-8279FF8C0C40}" dt="2022-05-31T01:34:13.733" v="337" actId="1076"/>
          <ac:spMkLst>
            <pc:docMk/>
            <pc:sldMk cId="3234964113" sldId="269"/>
            <ac:spMk id="21" creationId="{DAECF82B-8901-EE59-DC3B-0B4308781DC4}"/>
          </ac:spMkLst>
        </pc:spChg>
        <pc:spChg chg="add del">
          <ac:chgData name="Vritti Gandhi" userId="S::vritti@uchicago.edu::515644c5-1730-4278-8c1a-a64f5fe26429" providerId="AD" clId="Web-{92C341D0-E813-4CA0-8E3E-8279FF8C0C40}" dt="2022-05-31T01:27:44.922" v="185"/>
          <ac:spMkLst>
            <pc:docMk/>
            <pc:sldMk cId="3234964113" sldId="269"/>
            <ac:spMk id="22" creationId="{344714E4-E1DC-A015-82C6-AA3C8A211E4A}"/>
          </ac:spMkLst>
        </pc:spChg>
        <pc:spChg chg="add mod">
          <ac:chgData name="Vritti Gandhi" userId="S::vritti@uchicago.edu::515644c5-1730-4278-8c1a-a64f5fe26429" providerId="AD" clId="Web-{92C341D0-E813-4CA0-8E3E-8279FF8C0C40}" dt="2022-05-31T01:34:02.842" v="325" actId="1076"/>
          <ac:spMkLst>
            <pc:docMk/>
            <pc:sldMk cId="3234964113" sldId="269"/>
            <ac:spMk id="23" creationId="{D4E84E59-5DCC-64D0-04F8-985BDEDE59F0}"/>
          </ac:spMkLst>
        </pc:spChg>
        <pc:spChg chg="add mod">
          <ac:chgData name="Vritti Gandhi" userId="S::vritti@uchicago.edu::515644c5-1730-4278-8c1a-a64f5fe26429" providerId="AD" clId="Web-{92C341D0-E813-4CA0-8E3E-8279FF8C0C40}" dt="2022-05-31T01:35:18.655" v="345" actId="1076"/>
          <ac:spMkLst>
            <pc:docMk/>
            <pc:sldMk cId="3234964113" sldId="269"/>
            <ac:spMk id="24" creationId="{1E5115DD-2E4C-2CE9-8CC1-93C77E0D05E7}"/>
          </ac:spMkLst>
        </pc:spChg>
        <pc:spChg chg="add mod">
          <ac:chgData name="Vritti Gandhi" userId="S::vritti@uchicago.edu::515644c5-1730-4278-8c1a-a64f5fe26429" providerId="AD" clId="Web-{92C341D0-E813-4CA0-8E3E-8279FF8C0C40}" dt="2022-05-31T01:36:37.748" v="376" actId="1076"/>
          <ac:spMkLst>
            <pc:docMk/>
            <pc:sldMk cId="3234964113" sldId="269"/>
            <ac:spMk id="27" creationId="{4453FAF9-0D8B-7190-A6BD-59AB5001389A}"/>
          </ac:spMkLst>
        </pc:spChg>
        <pc:spChg chg="add mod">
          <ac:chgData name="Vritti Gandhi" userId="S::vritti@uchicago.edu::515644c5-1730-4278-8c1a-a64f5fe26429" providerId="AD" clId="Web-{92C341D0-E813-4CA0-8E3E-8279FF8C0C40}" dt="2022-05-31T01:36:37.748" v="375" actId="1076"/>
          <ac:spMkLst>
            <pc:docMk/>
            <pc:sldMk cId="3234964113" sldId="269"/>
            <ac:spMk id="28" creationId="{6570FB6B-A9EA-E33A-5E23-2D57287837E3}"/>
          </ac:spMkLst>
        </pc:spChg>
        <pc:spChg chg="add mod">
          <ac:chgData name="Vritti Gandhi" userId="S::vritti@uchicago.edu::515644c5-1730-4278-8c1a-a64f5fe26429" providerId="AD" clId="Web-{92C341D0-E813-4CA0-8E3E-8279FF8C0C40}" dt="2022-05-31T01:36:37.748" v="374" actId="1076"/>
          <ac:spMkLst>
            <pc:docMk/>
            <pc:sldMk cId="3234964113" sldId="269"/>
            <ac:spMk id="30" creationId="{6A1901D4-DADC-DD62-6BC1-B63335EDDA28}"/>
          </ac:spMkLst>
        </pc:spChg>
        <pc:spChg chg="add mod">
          <ac:chgData name="Vritti Gandhi" userId="S::vritti@uchicago.edu::515644c5-1730-4278-8c1a-a64f5fe26429" providerId="AD" clId="Web-{92C341D0-E813-4CA0-8E3E-8279FF8C0C40}" dt="2022-05-31T01:34:02.905" v="330" actId="1076"/>
          <ac:spMkLst>
            <pc:docMk/>
            <pc:sldMk cId="3234964113" sldId="269"/>
            <ac:spMk id="31" creationId="{C10122BB-1CB2-00A7-6BAD-BB8588944B53}"/>
          </ac:spMkLst>
        </pc:spChg>
        <pc:spChg chg="add del">
          <ac:chgData name="Vritti Gandhi" userId="S::vritti@uchicago.edu::515644c5-1730-4278-8c1a-a64f5fe26429" providerId="AD" clId="Web-{92C341D0-E813-4CA0-8E3E-8279FF8C0C40}" dt="2022-05-31T01:32:29.265" v="289"/>
          <ac:spMkLst>
            <pc:docMk/>
            <pc:sldMk cId="3234964113" sldId="269"/>
            <ac:spMk id="37" creationId="{0EA44244-FC4E-7058-8383-40586BD427FA}"/>
          </ac:spMkLst>
        </pc:spChg>
        <pc:spChg chg="add del">
          <ac:chgData name="Vritti Gandhi" userId="S::vritti@uchicago.edu::515644c5-1730-4278-8c1a-a64f5fe26429" providerId="AD" clId="Web-{92C341D0-E813-4CA0-8E3E-8279FF8C0C40}" dt="2022-05-31T01:32:29.265" v="288"/>
          <ac:spMkLst>
            <pc:docMk/>
            <pc:sldMk cId="3234964113" sldId="269"/>
            <ac:spMk id="38" creationId="{B04D9AD6-4FAB-3773-18BE-A77F703FB0F4}"/>
          </ac:spMkLst>
        </pc:spChg>
        <pc:spChg chg="add del">
          <ac:chgData name="Vritti Gandhi" userId="S::vritti@uchicago.edu::515644c5-1730-4278-8c1a-a64f5fe26429" providerId="AD" clId="Web-{92C341D0-E813-4CA0-8E3E-8279FF8C0C40}" dt="2022-05-31T01:32:29.265" v="286"/>
          <ac:spMkLst>
            <pc:docMk/>
            <pc:sldMk cId="3234964113" sldId="269"/>
            <ac:spMk id="40" creationId="{D3CA5F0E-F17C-C387-AC69-B742A1B8733C}"/>
          </ac:spMkLst>
        </pc:spChg>
        <pc:spChg chg="add del">
          <ac:chgData name="Vritti Gandhi" userId="S::vritti@uchicago.edu::515644c5-1730-4278-8c1a-a64f5fe26429" providerId="AD" clId="Web-{92C341D0-E813-4CA0-8E3E-8279FF8C0C40}" dt="2022-05-31T01:32:29.265" v="285"/>
          <ac:spMkLst>
            <pc:docMk/>
            <pc:sldMk cId="3234964113" sldId="269"/>
            <ac:spMk id="41" creationId="{8CE4169A-4C60-192F-ABCD-20B71BC7D298}"/>
          </ac:spMkLst>
        </pc:spChg>
        <pc:spChg chg="add mod">
          <ac:chgData name="Vritti Gandhi" userId="S::vritti@uchicago.edu::515644c5-1730-4278-8c1a-a64f5fe26429" providerId="AD" clId="Web-{92C341D0-E813-4CA0-8E3E-8279FF8C0C40}" dt="2022-05-31T01:34:02.999" v="334" actId="1076"/>
          <ac:spMkLst>
            <pc:docMk/>
            <pc:sldMk cId="3234964113" sldId="269"/>
            <ac:spMk id="42" creationId="{4C258581-B821-6325-DA7F-F058A52686BF}"/>
          </ac:spMkLst>
        </pc:spChg>
        <pc:spChg chg="add del mod">
          <ac:chgData name="Vritti Gandhi" userId="S::vritti@uchicago.edu::515644c5-1730-4278-8c1a-a64f5fe26429" providerId="AD" clId="Web-{92C341D0-E813-4CA0-8E3E-8279FF8C0C40}" dt="2022-05-31T01:38:17.966" v="400"/>
          <ac:spMkLst>
            <pc:docMk/>
            <pc:sldMk cId="3234964113" sldId="269"/>
            <ac:spMk id="44" creationId="{D285DD1E-FDB4-9A31-ADFC-C807E571D182}"/>
          </ac:spMkLst>
        </pc:spChg>
        <pc:spChg chg="add del mod">
          <ac:chgData name="Vritti Gandhi" userId="S::vritti@uchicago.edu::515644c5-1730-4278-8c1a-a64f5fe26429" providerId="AD" clId="Web-{92C341D0-E813-4CA0-8E3E-8279FF8C0C40}" dt="2022-05-31T01:38:17.966" v="398"/>
          <ac:spMkLst>
            <pc:docMk/>
            <pc:sldMk cId="3234964113" sldId="269"/>
            <ac:spMk id="46" creationId="{A8F8066F-1AFD-BA06-7B3C-F66B3D3F712E}"/>
          </ac:spMkLst>
        </pc:spChg>
        <pc:spChg chg="add del mod">
          <ac:chgData name="Vritti Gandhi" userId="S::vritti@uchicago.edu::515644c5-1730-4278-8c1a-a64f5fe26429" providerId="AD" clId="Web-{92C341D0-E813-4CA0-8E3E-8279FF8C0C40}" dt="2022-05-31T01:38:17.966" v="396"/>
          <ac:spMkLst>
            <pc:docMk/>
            <pc:sldMk cId="3234964113" sldId="269"/>
            <ac:spMk id="48" creationId="{91D10EBF-4738-7360-B733-25CD98281EE9}"/>
          </ac:spMkLst>
        </pc:spChg>
        <pc:picChg chg="add mod">
          <ac:chgData name="Vritti Gandhi" userId="S::vritti@uchicago.edu::515644c5-1730-4278-8c1a-a64f5fe26429" providerId="AD" clId="Web-{92C341D0-E813-4CA0-8E3E-8279FF8C0C40}" dt="2022-05-31T01:34:02.749" v="319" actId="1076"/>
          <ac:picMkLst>
            <pc:docMk/>
            <pc:sldMk cId="3234964113" sldId="269"/>
            <ac:picMk id="13" creationId="{813AC026-3C55-2D5B-B0CB-CDCA9E5DA15A}"/>
          </ac:picMkLst>
        </pc:picChg>
        <pc:picChg chg="add mod">
          <ac:chgData name="Vritti Gandhi" userId="S::vritti@uchicago.edu::515644c5-1730-4278-8c1a-a64f5fe26429" providerId="AD" clId="Web-{92C341D0-E813-4CA0-8E3E-8279FF8C0C40}" dt="2022-05-31T01:34:02.764" v="320" actId="1076"/>
          <ac:picMkLst>
            <pc:docMk/>
            <pc:sldMk cId="3234964113" sldId="269"/>
            <ac:picMk id="14" creationId="{41BBD2C2-3495-A139-2AA3-A222363102AF}"/>
          </ac:picMkLst>
        </pc:picChg>
        <pc:picChg chg="add mod">
          <ac:chgData name="Vritti Gandhi" userId="S::vritti@uchicago.edu::515644c5-1730-4278-8c1a-a64f5fe26429" providerId="AD" clId="Web-{92C341D0-E813-4CA0-8E3E-8279FF8C0C40}" dt="2022-05-31T01:34:02.827" v="323" actId="1076"/>
          <ac:picMkLst>
            <pc:docMk/>
            <pc:sldMk cId="3234964113" sldId="269"/>
            <ac:picMk id="20" creationId="{C54A5FD0-875F-FFAC-1A59-E139B3702ABE}"/>
          </ac:picMkLst>
        </pc:picChg>
        <pc:picChg chg="add del mod">
          <ac:chgData name="Vritti Gandhi" userId="S::vritti@uchicago.edu::515644c5-1730-4278-8c1a-a64f5fe26429" providerId="AD" clId="Web-{92C341D0-E813-4CA0-8E3E-8279FF8C0C40}" dt="2022-05-31T01:29:06.922" v="215"/>
          <ac:picMkLst>
            <pc:docMk/>
            <pc:sldMk cId="3234964113" sldId="269"/>
            <ac:picMk id="25" creationId="{02E602AD-91CC-E096-FBDD-5DB43FA11BAB}"/>
          </ac:picMkLst>
        </pc:picChg>
        <pc:picChg chg="add del mod">
          <ac:chgData name="Vritti Gandhi" userId="S::vritti@uchicago.edu::515644c5-1730-4278-8c1a-a64f5fe26429" providerId="AD" clId="Web-{92C341D0-E813-4CA0-8E3E-8279FF8C0C40}" dt="2022-05-31T01:29:08.297" v="216"/>
          <ac:picMkLst>
            <pc:docMk/>
            <pc:sldMk cId="3234964113" sldId="269"/>
            <ac:picMk id="26" creationId="{8D2E334E-006A-DA44-1A23-A19EC28F1BDF}"/>
          </ac:picMkLst>
        </pc:picChg>
        <pc:picChg chg="add del mod">
          <ac:chgData name="Vritti Gandhi" userId="S::vritti@uchicago.edu::515644c5-1730-4278-8c1a-a64f5fe26429" providerId="AD" clId="Web-{92C341D0-E813-4CA0-8E3E-8279FF8C0C40}" dt="2022-05-31T01:29:09.781" v="217"/>
          <ac:picMkLst>
            <pc:docMk/>
            <pc:sldMk cId="3234964113" sldId="269"/>
            <ac:picMk id="29" creationId="{D2E563C5-BA0D-9CD1-3FDB-8D0082D42B00}"/>
          </ac:picMkLst>
        </pc:picChg>
        <pc:picChg chg="add mod">
          <ac:chgData name="Vritti Gandhi" userId="S::vritti@uchicago.edu::515644c5-1730-4278-8c1a-a64f5fe26429" providerId="AD" clId="Web-{92C341D0-E813-4CA0-8E3E-8279FF8C0C40}" dt="2022-05-31T01:36:26.045" v="365" actId="1076"/>
          <ac:picMkLst>
            <pc:docMk/>
            <pc:sldMk cId="3234964113" sldId="269"/>
            <ac:picMk id="32" creationId="{A71AC524-EF41-CAC8-A630-E6D4A9100FA4}"/>
          </ac:picMkLst>
        </pc:picChg>
        <pc:picChg chg="add mod">
          <ac:chgData name="Vritti Gandhi" userId="S::vritti@uchicago.edu::515644c5-1730-4278-8c1a-a64f5fe26429" providerId="AD" clId="Web-{92C341D0-E813-4CA0-8E3E-8279FF8C0C40}" dt="2022-05-31T01:36:26.061" v="366" actId="1076"/>
          <ac:picMkLst>
            <pc:docMk/>
            <pc:sldMk cId="3234964113" sldId="269"/>
            <ac:picMk id="33" creationId="{B09E7D9A-79CB-366A-8DD9-9D11B180FD67}"/>
          </ac:picMkLst>
        </pc:picChg>
        <pc:picChg chg="add mod">
          <ac:chgData name="Vritti Gandhi" userId="S::vritti@uchicago.edu::515644c5-1730-4278-8c1a-a64f5fe26429" providerId="AD" clId="Web-{92C341D0-E813-4CA0-8E3E-8279FF8C0C40}" dt="2022-05-31T01:37:56.513" v="391" actId="14100"/>
          <ac:picMkLst>
            <pc:docMk/>
            <pc:sldMk cId="3234964113" sldId="269"/>
            <ac:picMk id="34" creationId="{2B912D27-4BE7-F420-2745-12CE35DC2D0C}"/>
          </ac:picMkLst>
        </pc:picChg>
        <pc:picChg chg="add del">
          <ac:chgData name="Vritti Gandhi" userId="S::vritti@uchicago.edu::515644c5-1730-4278-8c1a-a64f5fe26429" providerId="AD" clId="Web-{92C341D0-E813-4CA0-8E3E-8279FF8C0C40}" dt="2022-05-31T01:32:29.280" v="291"/>
          <ac:picMkLst>
            <pc:docMk/>
            <pc:sldMk cId="3234964113" sldId="269"/>
            <ac:picMk id="35" creationId="{86B68706-7F90-2D89-2977-64A5C6CE65FF}"/>
          </ac:picMkLst>
        </pc:picChg>
        <pc:picChg chg="add del">
          <ac:chgData name="Vritti Gandhi" userId="S::vritti@uchicago.edu::515644c5-1730-4278-8c1a-a64f5fe26429" providerId="AD" clId="Web-{92C341D0-E813-4CA0-8E3E-8279FF8C0C40}" dt="2022-05-31T01:32:29.280" v="290"/>
          <ac:picMkLst>
            <pc:docMk/>
            <pc:sldMk cId="3234964113" sldId="269"/>
            <ac:picMk id="36" creationId="{C3149B5B-7EBE-5E19-A2B5-59AFDBF0F8D6}"/>
          </ac:picMkLst>
        </pc:picChg>
        <pc:picChg chg="add del">
          <ac:chgData name="Vritti Gandhi" userId="S::vritti@uchicago.edu::515644c5-1730-4278-8c1a-a64f5fe26429" providerId="AD" clId="Web-{92C341D0-E813-4CA0-8E3E-8279FF8C0C40}" dt="2022-05-31T01:32:29.265" v="287"/>
          <ac:picMkLst>
            <pc:docMk/>
            <pc:sldMk cId="3234964113" sldId="269"/>
            <ac:picMk id="39" creationId="{BE2D139C-0B95-3E58-4497-16FA6F893D5D}"/>
          </ac:picMkLst>
        </pc:picChg>
        <pc:picChg chg="add del mod">
          <ac:chgData name="Vritti Gandhi" userId="S::vritti@uchicago.edu::515644c5-1730-4278-8c1a-a64f5fe26429" providerId="AD" clId="Web-{92C341D0-E813-4CA0-8E3E-8279FF8C0C40}" dt="2022-05-31T01:38:17.966" v="401"/>
          <ac:picMkLst>
            <pc:docMk/>
            <pc:sldMk cId="3234964113" sldId="269"/>
            <ac:picMk id="43" creationId="{90DF8E62-0C3E-2B92-23D5-A287C653E630}"/>
          </ac:picMkLst>
        </pc:picChg>
        <pc:picChg chg="add del mod">
          <ac:chgData name="Vritti Gandhi" userId="S::vritti@uchicago.edu::515644c5-1730-4278-8c1a-a64f5fe26429" providerId="AD" clId="Web-{92C341D0-E813-4CA0-8E3E-8279FF8C0C40}" dt="2022-05-31T01:38:17.966" v="399"/>
          <ac:picMkLst>
            <pc:docMk/>
            <pc:sldMk cId="3234964113" sldId="269"/>
            <ac:picMk id="45" creationId="{A5119BC0-309F-01E1-6F25-1E62504F469A}"/>
          </ac:picMkLst>
        </pc:picChg>
        <pc:picChg chg="add del mod">
          <ac:chgData name="Vritti Gandhi" userId="S::vritti@uchicago.edu::515644c5-1730-4278-8c1a-a64f5fe26429" providerId="AD" clId="Web-{92C341D0-E813-4CA0-8E3E-8279FF8C0C40}" dt="2022-05-31T01:38:17.966" v="397"/>
          <ac:picMkLst>
            <pc:docMk/>
            <pc:sldMk cId="3234964113" sldId="269"/>
            <ac:picMk id="47" creationId="{55AAF30C-F666-D06D-8BE4-E34549F3E565}"/>
          </ac:picMkLst>
        </pc:picChg>
      </pc:sldChg>
      <pc:sldChg chg="addSp delSp modSp add replId">
        <pc:chgData name="Vritti Gandhi" userId="S::vritti@uchicago.edu::515644c5-1730-4278-8c1a-a64f5fe26429" providerId="AD" clId="Web-{92C341D0-E813-4CA0-8E3E-8279FF8C0C40}" dt="2022-05-31T03:01:49.890" v="833" actId="20577"/>
        <pc:sldMkLst>
          <pc:docMk/>
          <pc:sldMk cId="1441977672" sldId="271"/>
        </pc:sldMkLst>
        <pc:spChg chg="add del mod">
          <ac:chgData name="Vritti Gandhi" userId="S::vritti@uchicago.edu::515644c5-1730-4278-8c1a-a64f5fe26429" providerId="AD" clId="Web-{92C341D0-E813-4CA0-8E3E-8279FF8C0C40}" dt="2022-05-31T02:54:13.064" v="721"/>
          <ac:spMkLst>
            <pc:docMk/>
            <pc:sldMk cId="1441977672" sldId="271"/>
            <ac:spMk id="3" creationId="{AF12D91B-DC78-A80A-1D49-FBE52F00C0E5}"/>
          </ac:spMkLst>
        </pc:spChg>
        <pc:spChg chg="add del mod">
          <ac:chgData name="Vritti Gandhi" userId="S::vritti@uchicago.edu::515644c5-1730-4278-8c1a-a64f5fe26429" providerId="AD" clId="Web-{92C341D0-E813-4CA0-8E3E-8279FF8C0C40}" dt="2022-05-31T02:54:13.064" v="720"/>
          <ac:spMkLst>
            <pc:docMk/>
            <pc:sldMk cId="1441977672" sldId="271"/>
            <ac:spMk id="6" creationId="{117BFBF4-3CE1-2DED-5B58-44C25B17CB88}"/>
          </ac:spMkLst>
        </pc:spChg>
        <pc:spChg chg="add del mod">
          <ac:chgData name="Vritti Gandhi" userId="S::vritti@uchicago.edu::515644c5-1730-4278-8c1a-a64f5fe26429" providerId="AD" clId="Web-{92C341D0-E813-4CA0-8E3E-8279FF8C0C40}" dt="2022-05-31T02:54:13.064" v="719"/>
          <ac:spMkLst>
            <pc:docMk/>
            <pc:sldMk cId="1441977672" sldId="271"/>
            <ac:spMk id="7" creationId="{3B321545-A19D-8045-1B51-77E900F758A9}"/>
          </ac:spMkLst>
        </pc:spChg>
        <pc:spChg chg="add mod">
          <ac:chgData name="Vritti Gandhi" userId="S::vritti@uchicago.edu::515644c5-1730-4278-8c1a-a64f5fe26429" providerId="AD" clId="Web-{92C341D0-E813-4CA0-8E3E-8279FF8C0C40}" dt="2022-05-31T03:01:49.890" v="833" actId="20577"/>
          <ac:spMkLst>
            <pc:docMk/>
            <pc:sldMk cId="1441977672" sldId="271"/>
            <ac:spMk id="8" creationId="{BFD73EEE-D7D3-DC62-D62D-B513BCF0FBB0}"/>
          </ac:spMkLst>
        </pc:spChg>
        <pc:spChg chg="del">
          <ac:chgData name="Vritti Gandhi" userId="S::vritti@uchicago.edu::515644c5-1730-4278-8c1a-a64f5fe26429" providerId="AD" clId="Web-{92C341D0-E813-4CA0-8E3E-8279FF8C0C40}" dt="2022-05-31T02:54:13.064" v="731"/>
          <ac:spMkLst>
            <pc:docMk/>
            <pc:sldMk cId="1441977672" sldId="271"/>
            <ac:spMk id="15" creationId="{E1AA5CCC-7A8A-CE84-D6D6-96051C78DAD8}"/>
          </ac:spMkLst>
        </pc:spChg>
        <pc:spChg chg="del">
          <ac:chgData name="Vritti Gandhi" userId="S::vritti@uchicago.edu::515644c5-1730-4278-8c1a-a64f5fe26429" providerId="AD" clId="Web-{92C341D0-E813-4CA0-8E3E-8279FF8C0C40}" dt="2022-05-31T02:54:13.064" v="730"/>
          <ac:spMkLst>
            <pc:docMk/>
            <pc:sldMk cId="1441977672" sldId="271"/>
            <ac:spMk id="19" creationId="{9F645E77-5D40-967E-FD9E-3F1292C00369}"/>
          </ac:spMkLst>
        </pc:spChg>
        <pc:spChg chg="del">
          <ac:chgData name="Vritti Gandhi" userId="S::vritti@uchicago.edu::515644c5-1730-4278-8c1a-a64f5fe26429" providerId="AD" clId="Web-{92C341D0-E813-4CA0-8E3E-8279FF8C0C40}" dt="2022-05-31T02:54:13.064" v="728"/>
          <ac:spMkLst>
            <pc:docMk/>
            <pc:sldMk cId="1441977672" sldId="271"/>
            <ac:spMk id="21" creationId="{DAECF82B-8901-EE59-DC3B-0B4308781DC4}"/>
          </ac:spMkLst>
        </pc:spChg>
        <pc:spChg chg="del">
          <ac:chgData name="Vritti Gandhi" userId="S::vritti@uchicago.edu::515644c5-1730-4278-8c1a-a64f5fe26429" providerId="AD" clId="Web-{92C341D0-E813-4CA0-8E3E-8279FF8C0C40}" dt="2022-05-31T01:53:42.572" v="651"/>
          <ac:spMkLst>
            <pc:docMk/>
            <pc:sldMk cId="1441977672" sldId="271"/>
            <ac:spMk id="23" creationId="{D4E84E59-5DCC-64D0-04F8-985BDEDE59F0}"/>
          </ac:spMkLst>
        </pc:spChg>
        <pc:spChg chg="del mod">
          <ac:chgData name="Vritti Gandhi" userId="S::vritti@uchicago.edu::515644c5-1730-4278-8c1a-a64f5fe26429" providerId="AD" clId="Web-{92C341D0-E813-4CA0-8E3E-8279FF8C0C40}" dt="2022-05-31T02:54:20.376" v="736"/>
          <ac:spMkLst>
            <pc:docMk/>
            <pc:sldMk cId="1441977672" sldId="271"/>
            <ac:spMk id="24" creationId="{1E5115DD-2E4C-2CE9-8CC1-93C77E0D05E7}"/>
          </ac:spMkLst>
        </pc:spChg>
        <pc:spChg chg="del">
          <ac:chgData name="Vritti Gandhi" userId="S::vritti@uchicago.edu::515644c5-1730-4278-8c1a-a64f5fe26429" providerId="AD" clId="Web-{92C341D0-E813-4CA0-8E3E-8279FF8C0C40}" dt="2022-05-31T02:54:13.064" v="727"/>
          <ac:spMkLst>
            <pc:docMk/>
            <pc:sldMk cId="1441977672" sldId="271"/>
            <ac:spMk id="27" creationId="{4453FAF9-0D8B-7190-A6BD-59AB5001389A}"/>
          </ac:spMkLst>
        </pc:spChg>
        <pc:spChg chg="del mod">
          <ac:chgData name="Vritti Gandhi" userId="S::vritti@uchicago.edu::515644c5-1730-4278-8c1a-a64f5fe26429" providerId="AD" clId="Web-{92C341D0-E813-4CA0-8E3E-8279FF8C0C40}" dt="2022-05-31T02:54:13.064" v="726"/>
          <ac:spMkLst>
            <pc:docMk/>
            <pc:sldMk cId="1441977672" sldId="271"/>
            <ac:spMk id="28" creationId="{6570FB6B-A9EA-E33A-5E23-2D57287837E3}"/>
          </ac:spMkLst>
        </pc:spChg>
        <pc:spChg chg="del">
          <ac:chgData name="Vritti Gandhi" userId="S::vritti@uchicago.edu::515644c5-1730-4278-8c1a-a64f5fe26429" providerId="AD" clId="Web-{92C341D0-E813-4CA0-8E3E-8279FF8C0C40}" dt="2022-05-31T02:54:13.064" v="725"/>
          <ac:spMkLst>
            <pc:docMk/>
            <pc:sldMk cId="1441977672" sldId="271"/>
            <ac:spMk id="30" creationId="{6A1901D4-DADC-DD62-6BC1-B63335EDDA28}"/>
          </ac:spMkLst>
        </pc:spChg>
        <pc:spChg chg="del">
          <ac:chgData name="Vritti Gandhi" userId="S::vritti@uchicago.edu::515644c5-1730-4278-8c1a-a64f5fe26429" providerId="AD" clId="Web-{92C341D0-E813-4CA0-8E3E-8279FF8C0C40}" dt="2022-05-31T01:53:58.635" v="657"/>
          <ac:spMkLst>
            <pc:docMk/>
            <pc:sldMk cId="1441977672" sldId="271"/>
            <ac:spMk id="31" creationId="{C10122BB-1CB2-00A7-6BAD-BB8588944B53}"/>
          </ac:spMkLst>
        </pc:spChg>
        <pc:spChg chg="del">
          <ac:chgData name="Vritti Gandhi" userId="S::vritti@uchicago.edu::515644c5-1730-4278-8c1a-a64f5fe26429" providerId="AD" clId="Web-{92C341D0-E813-4CA0-8E3E-8279FF8C0C40}" dt="2022-05-31T02:54:18.314" v="735"/>
          <ac:spMkLst>
            <pc:docMk/>
            <pc:sldMk cId="1441977672" sldId="271"/>
            <ac:spMk id="42" creationId="{4C258581-B821-6325-DA7F-F058A52686BF}"/>
          </ac:spMkLst>
        </pc:spChg>
        <pc:picChg chg="add mod">
          <ac:chgData name="Vritti Gandhi" userId="S::vritti@uchicago.edu::515644c5-1730-4278-8c1a-a64f5fe26429" providerId="AD" clId="Web-{92C341D0-E813-4CA0-8E3E-8279FF8C0C40}" dt="2022-05-31T02:54:23.751" v="737" actId="14100"/>
          <ac:picMkLst>
            <pc:docMk/>
            <pc:sldMk cId="1441977672" sldId="271"/>
            <ac:picMk id="5" creationId="{6AE46558-7C94-6D59-085A-E478EBFC3CDD}"/>
          </ac:picMkLst>
        </pc:picChg>
        <pc:picChg chg="del">
          <ac:chgData name="Vritti Gandhi" userId="S::vritti@uchicago.edu::515644c5-1730-4278-8c1a-a64f5fe26429" providerId="AD" clId="Web-{92C341D0-E813-4CA0-8E3E-8279FF8C0C40}" dt="2022-05-31T02:54:13.064" v="733"/>
          <ac:picMkLst>
            <pc:docMk/>
            <pc:sldMk cId="1441977672" sldId="271"/>
            <ac:picMk id="13" creationId="{813AC026-3C55-2D5B-B0CB-CDCA9E5DA15A}"/>
          </ac:picMkLst>
        </pc:picChg>
        <pc:picChg chg="del">
          <ac:chgData name="Vritti Gandhi" userId="S::vritti@uchicago.edu::515644c5-1730-4278-8c1a-a64f5fe26429" providerId="AD" clId="Web-{92C341D0-E813-4CA0-8E3E-8279FF8C0C40}" dt="2022-05-31T02:54:13.064" v="732"/>
          <ac:picMkLst>
            <pc:docMk/>
            <pc:sldMk cId="1441977672" sldId="271"/>
            <ac:picMk id="14" creationId="{41BBD2C2-3495-A139-2AA3-A222363102AF}"/>
          </ac:picMkLst>
        </pc:picChg>
        <pc:picChg chg="del">
          <ac:chgData name="Vritti Gandhi" userId="S::vritti@uchicago.edu::515644c5-1730-4278-8c1a-a64f5fe26429" providerId="AD" clId="Web-{92C341D0-E813-4CA0-8E3E-8279FF8C0C40}" dt="2022-05-31T02:54:13.064" v="729"/>
          <ac:picMkLst>
            <pc:docMk/>
            <pc:sldMk cId="1441977672" sldId="271"/>
            <ac:picMk id="20" creationId="{C54A5FD0-875F-FFAC-1A59-E139B3702ABE}"/>
          </ac:picMkLst>
        </pc:picChg>
        <pc:picChg chg="del">
          <ac:chgData name="Vritti Gandhi" userId="S::vritti@uchicago.edu::515644c5-1730-4278-8c1a-a64f5fe26429" providerId="AD" clId="Web-{92C341D0-E813-4CA0-8E3E-8279FF8C0C40}" dt="2022-05-31T02:54:13.064" v="724"/>
          <ac:picMkLst>
            <pc:docMk/>
            <pc:sldMk cId="1441977672" sldId="271"/>
            <ac:picMk id="32" creationId="{A71AC524-EF41-CAC8-A630-E6D4A9100FA4}"/>
          </ac:picMkLst>
        </pc:picChg>
        <pc:picChg chg="del">
          <ac:chgData name="Vritti Gandhi" userId="S::vritti@uchicago.edu::515644c5-1730-4278-8c1a-a64f5fe26429" providerId="AD" clId="Web-{92C341D0-E813-4CA0-8E3E-8279FF8C0C40}" dt="2022-05-31T02:54:13.064" v="723"/>
          <ac:picMkLst>
            <pc:docMk/>
            <pc:sldMk cId="1441977672" sldId="271"/>
            <ac:picMk id="33" creationId="{B09E7D9A-79CB-366A-8DD9-9D11B180FD67}"/>
          </ac:picMkLst>
        </pc:picChg>
        <pc:picChg chg="del">
          <ac:chgData name="Vritti Gandhi" userId="S::vritti@uchicago.edu::515644c5-1730-4278-8c1a-a64f5fe26429" providerId="AD" clId="Web-{92C341D0-E813-4CA0-8E3E-8279FF8C0C40}" dt="2022-05-31T02:54:13.064" v="722"/>
          <ac:picMkLst>
            <pc:docMk/>
            <pc:sldMk cId="1441977672" sldId="271"/>
            <ac:picMk id="34" creationId="{2B912D27-4BE7-F420-2745-12CE35DC2D0C}"/>
          </ac:picMkLst>
        </pc:picChg>
        <pc:cxnChg chg="add del mod">
          <ac:chgData name="Vritti Gandhi" userId="S::vritti@uchicago.edu::515644c5-1730-4278-8c1a-a64f5fe26429" providerId="AD" clId="Web-{92C341D0-E813-4CA0-8E3E-8279FF8C0C40}" dt="2022-05-31T02:54:13.064" v="718"/>
          <ac:cxnSpMkLst>
            <pc:docMk/>
            <pc:sldMk cId="1441977672" sldId="271"/>
            <ac:cxnSpMk id="9" creationId="{63AE79DC-C63E-2FDB-FCFB-97EAB6BC0E82}"/>
          </ac:cxnSpMkLst>
        </pc:cxnChg>
        <pc:cxnChg chg="add del mod">
          <ac:chgData name="Vritti Gandhi" userId="S::vritti@uchicago.edu::515644c5-1730-4278-8c1a-a64f5fe26429" providerId="AD" clId="Web-{92C341D0-E813-4CA0-8E3E-8279FF8C0C40}" dt="2022-05-31T02:54:13.064" v="717"/>
          <ac:cxnSpMkLst>
            <pc:docMk/>
            <pc:sldMk cId="1441977672" sldId="271"/>
            <ac:cxnSpMk id="10" creationId="{9E1516A8-286B-C4BC-8409-51B6DDB15564}"/>
          </ac:cxnSpMkLst>
        </pc:cxnChg>
      </pc:sldChg>
      <pc:sldChg chg="addSp delSp modSp add replId">
        <pc:chgData name="Vritti Gandhi" userId="S::vritti@uchicago.edu::515644c5-1730-4278-8c1a-a64f5fe26429" providerId="AD" clId="Web-{92C341D0-E813-4CA0-8E3E-8279FF8C0C40}" dt="2022-05-31T01:55:07.166" v="675" actId="1076"/>
        <pc:sldMkLst>
          <pc:docMk/>
          <pc:sldMk cId="1099930957" sldId="272"/>
        </pc:sldMkLst>
        <pc:spChg chg="del">
          <ac:chgData name="Vritti Gandhi" userId="S::vritti@uchicago.edu::515644c5-1730-4278-8c1a-a64f5fe26429" providerId="AD" clId="Web-{92C341D0-E813-4CA0-8E3E-8279FF8C0C40}" dt="2022-05-31T01:40:50.138" v="514"/>
          <ac:spMkLst>
            <pc:docMk/>
            <pc:sldMk cId="1099930957" sldId="272"/>
            <ac:spMk id="3" creationId="{AF12D91B-DC78-A80A-1D49-FBE52F00C0E5}"/>
          </ac:spMkLst>
        </pc:spChg>
        <pc:spChg chg="add mod">
          <ac:chgData name="Vritti Gandhi" userId="S::vritti@uchicago.edu::515644c5-1730-4278-8c1a-a64f5fe26429" providerId="AD" clId="Web-{92C341D0-E813-4CA0-8E3E-8279FF8C0C40}" dt="2022-05-31T01:42:24.153" v="560"/>
          <ac:spMkLst>
            <pc:docMk/>
            <pc:sldMk cId="1099930957" sldId="272"/>
            <ac:spMk id="5" creationId="{E1AB481D-22EE-9D34-0DA8-5849E12770B8}"/>
          </ac:spMkLst>
        </pc:spChg>
        <pc:spChg chg="add del mod">
          <ac:chgData name="Vritti Gandhi" userId="S::vritti@uchicago.edu::515644c5-1730-4278-8c1a-a64f5fe26429" providerId="AD" clId="Web-{92C341D0-E813-4CA0-8E3E-8279FF8C0C40}" dt="2022-05-31T01:54:17.713" v="663"/>
          <ac:spMkLst>
            <pc:docMk/>
            <pc:sldMk cId="1099930957" sldId="272"/>
            <ac:spMk id="6" creationId="{345F63C2-9F39-CB6C-FD57-A62A4A4EE2CC}"/>
          </ac:spMkLst>
        </pc:spChg>
        <pc:spChg chg="add mod">
          <ac:chgData name="Vritti Gandhi" userId="S::vritti@uchicago.edu::515644c5-1730-4278-8c1a-a64f5fe26429" providerId="AD" clId="Web-{92C341D0-E813-4CA0-8E3E-8279FF8C0C40}" dt="2022-05-31T01:45:35.043" v="627" actId="1076"/>
          <ac:spMkLst>
            <pc:docMk/>
            <pc:sldMk cId="1099930957" sldId="272"/>
            <ac:spMk id="7" creationId="{C13A66A8-F31E-E5B3-21AD-8D9A31709924}"/>
          </ac:spMkLst>
        </pc:spChg>
        <pc:spChg chg="add del mod">
          <ac:chgData name="Vritti Gandhi" userId="S::vritti@uchicago.edu::515644c5-1730-4278-8c1a-a64f5fe26429" providerId="AD" clId="Web-{92C341D0-E813-4CA0-8E3E-8279FF8C0C40}" dt="2022-05-31T01:54:32.275" v="667"/>
          <ac:spMkLst>
            <pc:docMk/>
            <pc:sldMk cId="1099930957" sldId="272"/>
            <ac:spMk id="8" creationId="{3AAA7CF4-093F-F356-5BCF-11CCA258540D}"/>
          </ac:spMkLst>
        </pc:spChg>
        <pc:spChg chg="add mod">
          <ac:chgData name="Vritti Gandhi" userId="S::vritti@uchicago.edu::515644c5-1730-4278-8c1a-a64f5fe26429" providerId="AD" clId="Web-{92C341D0-E813-4CA0-8E3E-8279FF8C0C40}" dt="2022-05-31T01:45:46.668" v="630" actId="1076"/>
          <ac:spMkLst>
            <pc:docMk/>
            <pc:sldMk cId="1099930957" sldId="272"/>
            <ac:spMk id="9" creationId="{2BD09E7E-8C8A-5191-221E-DCFF462B644F}"/>
          </ac:spMkLst>
        </pc:spChg>
        <pc:spChg chg="add del mod">
          <ac:chgData name="Vritti Gandhi" userId="S::vritti@uchicago.edu::515644c5-1730-4278-8c1a-a64f5fe26429" providerId="AD" clId="Web-{92C341D0-E813-4CA0-8E3E-8279FF8C0C40}" dt="2022-05-31T01:54:48.072" v="671"/>
          <ac:spMkLst>
            <pc:docMk/>
            <pc:sldMk cId="1099930957" sldId="272"/>
            <ac:spMk id="10" creationId="{3597A213-0FC4-0A00-B1AE-EB544EC4257D}"/>
          </ac:spMkLst>
        </pc:spChg>
        <pc:spChg chg="add mod">
          <ac:chgData name="Vritti Gandhi" userId="S::vritti@uchicago.edu::515644c5-1730-4278-8c1a-a64f5fe26429" providerId="AD" clId="Web-{92C341D0-E813-4CA0-8E3E-8279FF8C0C40}" dt="2022-05-31T01:54:58.822" v="674" actId="1076"/>
          <ac:spMkLst>
            <pc:docMk/>
            <pc:sldMk cId="1099930957" sldId="272"/>
            <ac:spMk id="11" creationId="{B373F842-A582-A808-0005-0DDE476B96AF}"/>
          </ac:spMkLst>
        </pc:spChg>
        <pc:spChg chg="del">
          <ac:chgData name="Vritti Gandhi" userId="S::vritti@uchicago.edu::515644c5-1730-4278-8c1a-a64f5fe26429" providerId="AD" clId="Web-{92C341D0-E813-4CA0-8E3E-8279FF8C0C40}" dt="2022-05-31T01:40:50.138" v="528"/>
          <ac:spMkLst>
            <pc:docMk/>
            <pc:sldMk cId="1099930957" sldId="272"/>
            <ac:spMk id="15" creationId="{E1AA5CCC-7A8A-CE84-D6D6-96051C78DAD8}"/>
          </ac:spMkLst>
        </pc:spChg>
        <pc:spChg chg="add mod">
          <ac:chgData name="Vritti Gandhi" userId="S::vritti@uchicago.edu::515644c5-1730-4278-8c1a-a64f5fe26429" providerId="AD" clId="Web-{92C341D0-E813-4CA0-8E3E-8279FF8C0C40}" dt="2022-05-31T01:49:21.386" v="644" actId="1076"/>
          <ac:spMkLst>
            <pc:docMk/>
            <pc:sldMk cId="1099930957" sldId="272"/>
            <ac:spMk id="16" creationId="{D8630A3E-7BBE-F205-D6F8-EF389A894B02}"/>
          </ac:spMkLst>
        </pc:spChg>
        <pc:spChg chg="del">
          <ac:chgData name="Vritti Gandhi" userId="S::vritti@uchicago.edu::515644c5-1730-4278-8c1a-a64f5fe26429" providerId="AD" clId="Web-{92C341D0-E813-4CA0-8E3E-8279FF8C0C40}" dt="2022-05-31T01:40:50.138" v="527"/>
          <ac:spMkLst>
            <pc:docMk/>
            <pc:sldMk cId="1099930957" sldId="272"/>
            <ac:spMk id="19" creationId="{9F645E77-5D40-967E-FD9E-3F1292C00369}"/>
          </ac:spMkLst>
        </pc:spChg>
        <pc:spChg chg="del">
          <ac:chgData name="Vritti Gandhi" userId="S::vritti@uchicago.edu::515644c5-1730-4278-8c1a-a64f5fe26429" providerId="AD" clId="Web-{92C341D0-E813-4CA0-8E3E-8279FF8C0C40}" dt="2022-05-31T01:40:50.138" v="525"/>
          <ac:spMkLst>
            <pc:docMk/>
            <pc:sldMk cId="1099930957" sldId="272"/>
            <ac:spMk id="21" creationId="{DAECF82B-8901-EE59-DC3B-0B4308781DC4}"/>
          </ac:spMkLst>
        </pc:spChg>
        <pc:spChg chg="del">
          <ac:chgData name="Vritti Gandhi" userId="S::vritti@uchicago.edu::515644c5-1730-4278-8c1a-a64f5fe26429" providerId="AD" clId="Web-{92C341D0-E813-4CA0-8E3E-8279FF8C0C40}" dt="2022-05-31T01:40:50.138" v="524"/>
          <ac:spMkLst>
            <pc:docMk/>
            <pc:sldMk cId="1099930957" sldId="272"/>
            <ac:spMk id="23" creationId="{D4E84E59-5DCC-64D0-04F8-985BDEDE59F0}"/>
          </ac:spMkLst>
        </pc:spChg>
        <pc:spChg chg="del">
          <ac:chgData name="Vritti Gandhi" userId="S::vritti@uchicago.edu::515644c5-1730-4278-8c1a-a64f5fe26429" providerId="AD" clId="Web-{92C341D0-E813-4CA0-8E3E-8279FF8C0C40}" dt="2022-05-31T01:40:50.138" v="523"/>
          <ac:spMkLst>
            <pc:docMk/>
            <pc:sldMk cId="1099930957" sldId="272"/>
            <ac:spMk id="24" creationId="{1E5115DD-2E4C-2CE9-8CC1-93C77E0D05E7}"/>
          </ac:spMkLst>
        </pc:spChg>
        <pc:spChg chg="del">
          <ac:chgData name="Vritti Gandhi" userId="S::vritti@uchicago.edu::515644c5-1730-4278-8c1a-a64f5fe26429" providerId="AD" clId="Web-{92C341D0-E813-4CA0-8E3E-8279FF8C0C40}" dt="2022-05-31T01:40:50.138" v="522"/>
          <ac:spMkLst>
            <pc:docMk/>
            <pc:sldMk cId="1099930957" sldId="272"/>
            <ac:spMk id="27" creationId="{4453FAF9-0D8B-7190-A6BD-59AB5001389A}"/>
          </ac:spMkLst>
        </pc:spChg>
        <pc:spChg chg="del">
          <ac:chgData name="Vritti Gandhi" userId="S::vritti@uchicago.edu::515644c5-1730-4278-8c1a-a64f5fe26429" providerId="AD" clId="Web-{92C341D0-E813-4CA0-8E3E-8279FF8C0C40}" dt="2022-05-31T01:40:50.138" v="521"/>
          <ac:spMkLst>
            <pc:docMk/>
            <pc:sldMk cId="1099930957" sldId="272"/>
            <ac:spMk id="28" creationId="{6570FB6B-A9EA-E33A-5E23-2D57287837E3}"/>
          </ac:spMkLst>
        </pc:spChg>
        <pc:spChg chg="del">
          <ac:chgData name="Vritti Gandhi" userId="S::vritti@uchicago.edu::515644c5-1730-4278-8c1a-a64f5fe26429" providerId="AD" clId="Web-{92C341D0-E813-4CA0-8E3E-8279FF8C0C40}" dt="2022-05-31T01:40:50.138" v="520"/>
          <ac:spMkLst>
            <pc:docMk/>
            <pc:sldMk cId="1099930957" sldId="272"/>
            <ac:spMk id="30" creationId="{6A1901D4-DADC-DD62-6BC1-B63335EDDA28}"/>
          </ac:spMkLst>
        </pc:spChg>
        <pc:spChg chg="del">
          <ac:chgData name="Vritti Gandhi" userId="S::vritti@uchicago.edu::515644c5-1730-4278-8c1a-a64f5fe26429" providerId="AD" clId="Web-{92C341D0-E813-4CA0-8E3E-8279FF8C0C40}" dt="2022-05-31T01:40:50.138" v="519"/>
          <ac:spMkLst>
            <pc:docMk/>
            <pc:sldMk cId="1099930957" sldId="272"/>
            <ac:spMk id="31" creationId="{C10122BB-1CB2-00A7-6BAD-BB8588944B53}"/>
          </ac:spMkLst>
        </pc:spChg>
        <pc:spChg chg="del">
          <ac:chgData name="Vritti Gandhi" userId="S::vritti@uchicago.edu::515644c5-1730-4278-8c1a-a64f5fe26429" providerId="AD" clId="Web-{92C341D0-E813-4CA0-8E3E-8279FF8C0C40}" dt="2022-05-31T01:40:50.138" v="515"/>
          <ac:spMkLst>
            <pc:docMk/>
            <pc:sldMk cId="1099930957" sldId="272"/>
            <ac:spMk id="42" creationId="{4C258581-B821-6325-DA7F-F058A52686BF}"/>
          </ac:spMkLst>
        </pc:spChg>
        <pc:picChg chg="add mod">
          <ac:chgData name="Vritti Gandhi" userId="S::vritti@uchicago.edu::515644c5-1730-4278-8c1a-a64f5fe26429" providerId="AD" clId="Web-{92C341D0-E813-4CA0-8E3E-8279FF8C0C40}" dt="2022-05-31T01:55:07.166" v="675" actId="1076"/>
          <ac:picMkLst>
            <pc:docMk/>
            <pc:sldMk cId="1099930957" sldId="272"/>
            <ac:picMk id="12" creationId="{0911A741-ED6B-472D-A0A0-439D23F1ECDD}"/>
          </ac:picMkLst>
        </pc:picChg>
        <pc:picChg chg="del">
          <ac:chgData name="Vritti Gandhi" userId="S::vritti@uchicago.edu::515644c5-1730-4278-8c1a-a64f5fe26429" providerId="AD" clId="Web-{92C341D0-E813-4CA0-8E3E-8279FF8C0C40}" dt="2022-05-31T01:40:50.138" v="530"/>
          <ac:picMkLst>
            <pc:docMk/>
            <pc:sldMk cId="1099930957" sldId="272"/>
            <ac:picMk id="13" creationId="{813AC026-3C55-2D5B-B0CB-CDCA9E5DA15A}"/>
          </ac:picMkLst>
        </pc:picChg>
        <pc:picChg chg="del">
          <ac:chgData name="Vritti Gandhi" userId="S::vritti@uchicago.edu::515644c5-1730-4278-8c1a-a64f5fe26429" providerId="AD" clId="Web-{92C341D0-E813-4CA0-8E3E-8279FF8C0C40}" dt="2022-05-31T01:40:50.138" v="529"/>
          <ac:picMkLst>
            <pc:docMk/>
            <pc:sldMk cId="1099930957" sldId="272"/>
            <ac:picMk id="14" creationId="{41BBD2C2-3495-A139-2AA3-A222363102AF}"/>
          </ac:picMkLst>
        </pc:picChg>
        <pc:picChg chg="del">
          <ac:chgData name="Vritti Gandhi" userId="S::vritti@uchicago.edu::515644c5-1730-4278-8c1a-a64f5fe26429" providerId="AD" clId="Web-{92C341D0-E813-4CA0-8E3E-8279FF8C0C40}" dt="2022-05-31T01:40:50.138" v="526"/>
          <ac:picMkLst>
            <pc:docMk/>
            <pc:sldMk cId="1099930957" sldId="272"/>
            <ac:picMk id="20" creationId="{C54A5FD0-875F-FFAC-1A59-E139B3702ABE}"/>
          </ac:picMkLst>
        </pc:picChg>
        <pc:picChg chg="del">
          <ac:chgData name="Vritti Gandhi" userId="S::vritti@uchicago.edu::515644c5-1730-4278-8c1a-a64f5fe26429" providerId="AD" clId="Web-{92C341D0-E813-4CA0-8E3E-8279FF8C0C40}" dt="2022-05-31T01:40:50.138" v="518"/>
          <ac:picMkLst>
            <pc:docMk/>
            <pc:sldMk cId="1099930957" sldId="272"/>
            <ac:picMk id="32" creationId="{A71AC524-EF41-CAC8-A630-E6D4A9100FA4}"/>
          </ac:picMkLst>
        </pc:picChg>
        <pc:picChg chg="del">
          <ac:chgData name="Vritti Gandhi" userId="S::vritti@uchicago.edu::515644c5-1730-4278-8c1a-a64f5fe26429" providerId="AD" clId="Web-{92C341D0-E813-4CA0-8E3E-8279FF8C0C40}" dt="2022-05-31T01:40:50.138" v="517"/>
          <ac:picMkLst>
            <pc:docMk/>
            <pc:sldMk cId="1099930957" sldId="272"/>
            <ac:picMk id="33" creationId="{B09E7D9A-79CB-366A-8DD9-9D11B180FD67}"/>
          </ac:picMkLst>
        </pc:picChg>
        <pc:picChg chg="del">
          <ac:chgData name="Vritti Gandhi" userId="S::vritti@uchicago.edu::515644c5-1730-4278-8c1a-a64f5fe26429" providerId="AD" clId="Web-{92C341D0-E813-4CA0-8E3E-8279FF8C0C40}" dt="2022-05-31T01:40:50.138" v="516"/>
          <ac:picMkLst>
            <pc:docMk/>
            <pc:sldMk cId="1099930957" sldId="272"/>
            <ac:picMk id="34" creationId="{2B912D27-4BE7-F420-2745-12CE35DC2D0C}"/>
          </ac:picMkLst>
        </pc:picChg>
        <pc:cxnChg chg="add mod">
          <ac:chgData name="Vritti Gandhi" userId="S::vritti@uchicago.edu::515644c5-1730-4278-8c1a-a64f5fe26429" providerId="AD" clId="Web-{92C341D0-E813-4CA0-8E3E-8279FF8C0C40}" dt="2022-05-31T01:54:27.244" v="666" actId="1076"/>
          <ac:cxnSpMkLst>
            <pc:docMk/>
            <pc:sldMk cId="1099930957" sldId="272"/>
            <ac:cxnSpMk id="18" creationId="{4519A002-FB2E-F85D-6FAD-10E64FACC8AA}"/>
          </ac:cxnSpMkLst>
        </pc:cxnChg>
        <pc:cxnChg chg="add mod">
          <ac:chgData name="Vritti Gandhi" userId="S::vritti@uchicago.edu::515644c5-1730-4278-8c1a-a64f5fe26429" providerId="AD" clId="Web-{92C341D0-E813-4CA0-8E3E-8279FF8C0C40}" dt="2022-05-31T01:54:45.697" v="670" actId="1076"/>
          <ac:cxnSpMkLst>
            <pc:docMk/>
            <pc:sldMk cId="1099930957" sldId="272"/>
            <ac:cxnSpMk id="22" creationId="{97AD7099-D683-A3F1-8A3C-0EFA9B3B6F22}"/>
          </ac:cxnSpMkLst>
        </pc:cxnChg>
        <pc:cxnChg chg="add mod">
          <ac:chgData name="Vritti Gandhi" userId="S::vritti@uchicago.edu::515644c5-1730-4278-8c1a-a64f5fe26429" providerId="AD" clId="Web-{92C341D0-E813-4CA0-8E3E-8279FF8C0C40}" dt="2022-05-31T01:54:55.463" v="673" actId="1076"/>
          <ac:cxnSpMkLst>
            <pc:docMk/>
            <pc:sldMk cId="1099930957" sldId="272"/>
            <ac:cxnSpMk id="25" creationId="{E5278617-35CD-4EEE-75E9-4DA472B2C623}"/>
          </ac:cxnSpMkLst>
        </pc:cxnChg>
      </pc:sldChg>
      <pc:sldChg chg="addSp delSp modSp add replId">
        <pc:chgData name="Vritti Gandhi" userId="S::vritti@uchicago.edu::515644c5-1730-4278-8c1a-a64f5fe26429" providerId="AD" clId="Web-{92C341D0-E813-4CA0-8E3E-8279FF8C0C40}" dt="2022-05-31T02:02:10.852" v="702" actId="14100"/>
        <pc:sldMkLst>
          <pc:docMk/>
          <pc:sldMk cId="1278462435" sldId="273"/>
        </pc:sldMkLst>
        <pc:spChg chg="del">
          <ac:chgData name="Vritti Gandhi" userId="S::vritti@uchicago.edu::515644c5-1730-4278-8c1a-a64f5fe26429" providerId="AD" clId="Web-{92C341D0-E813-4CA0-8E3E-8279FF8C0C40}" dt="2022-05-31T02:00:06.758" v="685"/>
          <ac:spMkLst>
            <pc:docMk/>
            <pc:sldMk cId="1278462435" sldId="273"/>
            <ac:spMk id="5" creationId="{E1AB481D-22EE-9D34-0DA8-5849E12770B8}"/>
          </ac:spMkLst>
        </pc:spChg>
        <pc:spChg chg="del">
          <ac:chgData name="Vritti Gandhi" userId="S::vritti@uchicago.edu::515644c5-1730-4278-8c1a-a64f5fe26429" providerId="AD" clId="Web-{92C341D0-E813-4CA0-8E3E-8279FF8C0C40}" dt="2022-05-31T02:00:06.758" v="684"/>
          <ac:spMkLst>
            <pc:docMk/>
            <pc:sldMk cId="1278462435" sldId="273"/>
            <ac:spMk id="7" creationId="{C13A66A8-F31E-E5B3-21AD-8D9A31709924}"/>
          </ac:spMkLst>
        </pc:spChg>
        <pc:spChg chg="del">
          <ac:chgData name="Vritti Gandhi" userId="S::vritti@uchicago.edu::515644c5-1730-4278-8c1a-a64f5fe26429" providerId="AD" clId="Web-{92C341D0-E813-4CA0-8E3E-8279FF8C0C40}" dt="2022-05-31T02:00:06.758" v="683"/>
          <ac:spMkLst>
            <pc:docMk/>
            <pc:sldMk cId="1278462435" sldId="273"/>
            <ac:spMk id="9" creationId="{2BD09E7E-8C8A-5191-221E-DCFF462B644F}"/>
          </ac:spMkLst>
        </pc:spChg>
        <pc:spChg chg="del">
          <ac:chgData name="Vritti Gandhi" userId="S::vritti@uchicago.edu::515644c5-1730-4278-8c1a-a64f5fe26429" providerId="AD" clId="Web-{92C341D0-E813-4CA0-8E3E-8279FF8C0C40}" dt="2022-05-31T02:00:06.758" v="682"/>
          <ac:spMkLst>
            <pc:docMk/>
            <pc:sldMk cId="1278462435" sldId="273"/>
            <ac:spMk id="11" creationId="{B373F842-A582-A808-0005-0DDE476B96AF}"/>
          </ac:spMkLst>
        </pc:spChg>
        <pc:spChg chg="del">
          <ac:chgData name="Vritti Gandhi" userId="S::vritti@uchicago.edu::515644c5-1730-4278-8c1a-a64f5fe26429" providerId="AD" clId="Web-{92C341D0-E813-4CA0-8E3E-8279FF8C0C40}" dt="2022-05-31T02:00:18.712" v="688"/>
          <ac:spMkLst>
            <pc:docMk/>
            <pc:sldMk cId="1278462435" sldId="273"/>
            <ac:spMk id="16" creationId="{D8630A3E-7BBE-F205-D6F8-EF389A894B02}"/>
          </ac:spMkLst>
        </pc:spChg>
        <pc:picChg chg="add mod">
          <ac:chgData name="Vritti Gandhi" userId="S::vritti@uchicago.edu::515644c5-1730-4278-8c1a-a64f5fe26429" providerId="AD" clId="Web-{92C341D0-E813-4CA0-8E3E-8279FF8C0C40}" dt="2022-05-31T02:00:22.993" v="690"/>
          <ac:picMkLst>
            <pc:docMk/>
            <pc:sldMk cId="1278462435" sldId="273"/>
            <ac:picMk id="3" creationId="{BD526814-B3C7-70EC-4F86-DDC7022E3564}"/>
          </ac:picMkLst>
        </pc:picChg>
        <pc:picChg chg="add mod">
          <ac:chgData name="Vritti Gandhi" userId="S::vritti@uchicago.edu::515644c5-1730-4278-8c1a-a64f5fe26429" providerId="AD" clId="Web-{92C341D0-E813-4CA0-8E3E-8279FF8C0C40}" dt="2022-05-31T02:02:10.852" v="702" actId="14100"/>
          <ac:picMkLst>
            <pc:docMk/>
            <pc:sldMk cId="1278462435" sldId="273"/>
            <ac:picMk id="6" creationId="{D88C7C12-7BFB-2C10-E119-32878F2438C9}"/>
          </ac:picMkLst>
        </pc:picChg>
        <pc:picChg chg="add mod">
          <ac:chgData name="Vritti Gandhi" userId="S::vritti@uchicago.edu::515644c5-1730-4278-8c1a-a64f5fe26429" providerId="AD" clId="Web-{92C341D0-E813-4CA0-8E3E-8279FF8C0C40}" dt="2022-05-31T02:02:01.461" v="701" actId="14100"/>
          <ac:picMkLst>
            <pc:docMk/>
            <pc:sldMk cId="1278462435" sldId="273"/>
            <ac:picMk id="8" creationId="{C8FADCBF-6CF6-4B19-3832-4DEDF8B30E2B}"/>
          </ac:picMkLst>
        </pc:picChg>
        <pc:picChg chg="del">
          <ac:chgData name="Vritti Gandhi" userId="S::vritti@uchicago.edu::515644c5-1730-4278-8c1a-a64f5fe26429" providerId="AD" clId="Web-{92C341D0-E813-4CA0-8E3E-8279FF8C0C40}" dt="2022-05-31T02:00:18.712" v="689"/>
          <ac:picMkLst>
            <pc:docMk/>
            <pc:sldMk cId="1278462435" sldId="273"/>
            <ac:picMk id="12" creationId="{0911A741-ED6B-472D-A0A0-439D23F1ECDD}"/>
          </ac:picMkLst>
        </pc:picChg>
        <pc:cxnChg chg="del">
          <ac:chgData name="Vritti Gandhi" userId="S::vritti@uchicago.edu::515644c5-1730-4278-8c1a-a64f5fe26429" providerId="AD" clId="Web-{92C341D0-E813-4CA0-8E3E-8279FF8C0C40}" dt="2022-05-31T02:00:06.758" v="681"/>
          <ac:cxnSpMkLst>
            <pc:docMk/>
            <pc:sldMk cId="1278462435" sldId="273"/>
            <ac:cxnSpMk id="18" creationId="{4519A002-FB2E-F85D-6FAD-10E64FACC8AA}"/>
          </ac:cxnSpMkLst>
        </pc:cxnChg>
        <pc:cxnChg chg="del">
          <ac:chgData name="Vritti Gandhi" userId="S::vritti@uchicago.edu::515644c5-1730-4278-8c1a-a64f5fe26429" providerId="AD" clId="Web-{92C341D0-E813-4CA0-8E3E-8279FF8C0C40}" dt="2022-05-31T02:00:06.743" v="680"/>
          <ac:cxnSpMkLst>
            <pc:docMk/>
            <pc:sldMk cId="1278462435" sldId="273"/>
            <ac:cxnSpMk id="22" creationId="{97AD7099-D683-A3F1-8A3C-0EFA9B3B6F22}"/>
          </ac:cxnSpMkLst>
        </pc:cxnChg>
        <pc:cxnChg chg="del">
          <ac:chgData name="Vritti Gandhi" userId="S::vritti@uchicago.edu::515644c5-1730-4278-8c1a-a64f5fe26429" providerId="AD" clId="Web-{92C341D0-E813-4CA0-8E3E-8279FF8C0C40}" dt="2022-05-31T02:00:06.743" v="679"/>
          <ac:cxnSpMkLst>
            <pc:docMk/>
            <pc:sldMk cId="1278462435" sldId="273"/>
            <ac:cxnSpMk id="25" creationId="{E5278617-35CD-4EEE-75E9-4DA472B2C623}"/>
          </ac:cxnSpMkLst>
        </pc:cxnChg>
      </pc:sldChg>
      <pc:sldChg chg="delSp modSp add replId">
        <pc:chgData name="Vritti Gandhi" userId="S::vritti@uchicago.edu::515644c5-1730-4278-8c1a-a64f5fe26429" providerId="AD" clId="Web-{92C341D0-E813-4CA0-8E3E-8279FF8C0C40}" dt="2022-05-31T02:02:31.945" v="711" actId="20577"/>
        <pc:sldMkLst>
          <pc:docMk/>
          <pc:sldMk cId="3698185501" sldId="274"/>
        </pc:sldMkLst>
        <pc:spChg chg="mod">
          <ac:chgData name="Vritti Gandhi" userId="S::vritti@uchicago.edu::515644c5-1730-4278-8c1a-a64f5fe26429" providerId="AD" clId="Web-{92C341D0-E813-4CA0-8E3E-8279FF8C0C40}" dt="2022-05-31T02:02:31.945" v="711" actId="20577"/>
          <ac:spMkLst>
            <pc:docMk/>
            <pc:sldMk cId="3698185501" sldId="274"/>
            <ac:spMk id="2" creationId="{EB57E142-6E9B-EDE4-CE2A-ADC91158C4EC}"/>
          </ac:spMkLst>
        </pc:spChg>
        <pc:picChg chg="del">
          <ac:chgData name="Vritti Gandhi" userId="S::vritti@uchicago.edu::515644c5-1730-4278-8c1a-a64f5fe26429" providerId="AD" clId="Web-{92C341D0-E813-4CA0-8E3E-8279FF8C0C40}" dt="2022-05-31T02:02:26.961" v="706"/>
          <ac:picMkLst>
            <pc:docMk/>
            <pc:sldMk cId="3698185501" sldId="274"/>
            <ac:picMk id="3" creationId="{BD526814-B3C7-70EC-4F86-DDC7022E3564}"/>
          </ac:picMkLst>
        </pc:picChg>
        <pc:picChg chg="del">
          <ac:chgData name="Vritti Gandhi" userId="S::vritti@uchicago.edu::515644c5-1730-4278-8c1a-a64f5fe26429" providerId="AD" clId="Web-{92C341D0-E813-4CA0-8E3E-8279FF8C0C40}" dt="2022-05-31T02:02:26.961" v="705"/>
          <ac:picMkLst>
            <pc:docMk/>
            <pc:sldMk cId="3698185501" sldId="274"/>
            <ac:picMk id="6" creationId="{D88C7C12-7BFB-2C10-E119-32878F2438C9}"/>
          </ac:picMkLst>
        </pc:picChg>
        <pc:picChg chg="del">
          <ac:chgData name="Vritti Gandhi" userId="S::vritti@uchicago.edu::515644c5-1730-4278-8c1a-a64f5fe26429" providerId="AD" clId="Web-{92C341D0-E813-4CA0-8E3E-8279FF8C0C40}" dt="2022-05-31T02:02:26.961" v="704"/>
          <ac:picMkLst>
            <pc:docMk/>
            <pc:sldMk cId="3698185501" sldId="274"/>
            <ac:picMk id="8" creationId="{C8FADCBF-6CF6-4B19-3832-4DEDF8B30E2B}"/>
          </ac:picMkLst>
        </pc:picChg>
      </pc:sldChg>
      <pc:sldChg chg="delSp add replId">
        <pc:chgData name="Vritti Gandhi" userId="S::vritti@uchicago.edu::515644c5-1730-4278-8c1a-a64f5fe26429" providerId="AD" clId="Web-{92C341D0-E813-4CA0-8E3E-8279FF8C0C40}" dt="2022-05-31T02:54:05.658" v="716"/>
        <pc:sldMkLst>
          <pc:docMk/>
          <pc:sldMk cId="3450549111" sldId="275"/>
        </pc:sldMkLst>
        <pc:picChg chg="del">
          <ac:chgData name="Vritti Gandhi" userId="S::vritti@uchicago.edu::515644c5-1730-4278-8c1a-a64f5fe26429" providerId="AD" clId="Web-{92C341D0-E813-4CA0-8E3E-8279FF8C0C40}" dt="2022-05-31T02:54:05.658" v="716"/>
          <ac:picMkLst>
            <pc:docMk/>
            <pc:sldMk cId="3450549111" sldId="275"/>
            <ac:picMk id="5" creationId="{6AE46558-7C94-6D59-085A-E478EBFC3CDD}"/>
          </ac:picMkLst>
        </pc:picChg>
      </pc:sldChg>
      <pc:sldChg chg="addSp modSp add replId">
        <pc:chgData name="Vritti Gandhi" userId="S::vritti@uchicago.edu::515644c5-1730-4278-8c1a-a64f5fe26429" providerId="AD" clId="Web-{92C341D0-E813-4CA0-8E3E-8279FF8C0C40}" dt="2022-05-31T02:59:20.687" v="792" actId="20577"/>
        <pc:sldMkLst>
          <pc:docMk/>
          <pc:sldMk cId="762858073" sldId="276"/>
        </pc:sldMkLst>
        <pc:spChg chg="mod">
          <ac:chgData name="Vritti Gandhi" userId="S::vritti@uchicago.edu::515644c5-1730-4278-8c1a-a64f5fe26429" providerId="AD" clId="Web-{92C341D0-E813-4CA0-8E3E-8279FF8C0C40}" dt="2022-05-31T02:54:47.564" v="744" actId="20577"/>
          <ac:spMkLst>
            <pc:docMk/>
            <pc:sldMk cId="762858073" sldId="276"/>
            <ac:spMk id="2" creationId="{EB57E142-6E9B-EDE4-CE2A-ADC91158C4EC}"/>
          </ac:spMkLst>
        </pc:spChg>
        <pc:spChg chg="add mod">
          <ac:chgData name="Vritti Gandhi" userId="S::vritti@uchicago.edu::515644c5-1730-4278-8c1a-a64f5fe26429" providerId="AD" clId="Web-{92C341D0-E813-4CA0-8E3E-8279FF8C0C40}" dt="2022-05-31T02:59:20.687" v="792" actId="20577"/>
          <ac:spMkLst>
            <pc:docMk/>
            <pc:sldMk cId="762858073" sldId="276"/>
            <ac:spMk id="3" creationId="{0A00C0B1-84D4-1B11-4524-26BA960E39C8}"/>
          </ac:spMkLst>
        </pc:spChg>
      </pc:sldChg>
    </pc:docChg>
  </pc:docChgLst>
  <pc:docChgLst>
    <pc:chgData name="Sardar Haider Waseem Ilyas" userId="S::haiderwaseem@uchicago.edu::57cd4b7a-54d8-48d5-8478-54f54cab4edb" providerId="AD" clId="Web-{73CF8FFE-02BB-429C-AEAE-ED99AFA251BC}"/>
    <pc:docChg chg="addSld delSld modSld">
      <pc:chgData name="Sardar Haider Waseem Ilyas" userId="S::haiderwaseem@uchicago.edu::57cd4b7a-54d8-48d5-8478-54f54cab4edb" providerId="AD" clId="Web-{73CF8FFE-02BB-429C-AEAE-ED99AFA251BC}" dt="2022-05-31T04:39:34.225" v="638" actId="20577"/>
      <pc:docMkLst>
        <pc:docMk/>
      </pc:docMkLst>
      <pc:sldChg chg="modSp">
        <pc:chgData name="Sardar Haider Waseem Ilyas" userId="S::haiderwaseem@uchicago.edu::57cd4b7a-54d8-48d5-8478-54f54cab4edb" providerId="AD" clId="Web-{73CF8FFE-02BB-429C-AEAE-ED99AFA251BC}" dt="2022-05-31T04:36:15.063" v="565" actId="20577"/>
        <pc:sldMkLst>
          <pc:docMk/>
          <pc:sldMk cId="439278642" sldId="266"/>
        </pc:sldMkLst>
        <pc:spChg chg="mod">
          <ac:chgData name="Sardar Haider Waseem Ilyas" userId="S::haiderwaseem@uchicago.edu::57cd4b7a-54d8-48d5-8478-54f54cab4edb" providerId="AD" clId="Web-{73CF8FFE-02BB-429C-AEAE-ED99AFA251BC}" dt="2022-05-31T04:36:15.063" v="565" actId="20577"/>
          <ac:spMkLst>
            <pc:docMk/>
            <pc:sldMk cId="439278642" sldId="266"/>
            <ac:spMk id="3" creationId="{D45BA6DC-8F33-070E-DE7E-71C8BB594230}"/>
          </ac:spMkLst>
        </pc:spChg>
      </pc:sldChg>
      <pc:sldChg chg="del">
        <pc:chgData name="Sardar Haider Waseem Ilyas" userId="S::haiderwaseem@uchicago.edu::57cd4b7a-54d8-48d5-8478-54f54cab4edb" providerId="AD" clId="Web-{73CF8FFE-02BB-429C-AEAE-ED99AFA251BC}" dt="2022-05-31T04:08:42.947" v="29"/>
        <pc:sldMkLst>
          <pc:docMk/>
          <pc:sldMk cId="3698185501" sldId="274"/>
        </pc:sldMkLst>
      </pc:sldChg>
      <pc:sldChg chg="modSp new">
        <pc:chgData name="Sardar Haider Waseem Ilyas" userId="S::haiderwaseem@uchicago.edu::57cd4b7a-54d8-48d5-8478-54f54cab4edb" providerId="AD" clId="Web-{73CF8FFE-02BB-429C-AEAE-ED99AFA251BC}" dt="2022-05-31T04:39:34.225" v="638" actId="20577"/>
        <pc:sldMkLst>
          <pc:docMk/>
          <pc:sldMk cId="1526196775" sldId="277"/>
        </pc:sldMkLst>
        <pc:spChg chg="mod">
          <ac:chgData name="Sardar Haider Waseem Ilyas" userId="S::haiderwaseem@uchicago.edu::57cd4b7a-54d8-48d5-8478-54f54cab4edb" providerId="AD" clId="Web-{73CF8FFE-02BB-429C-AEAE-ED99AFA251BC}" dt="2022-05-31T04:35:15.718" v="526" actId="20577"/>
          <ac:spMkLst>
            <pc:docMk/>
            <pc:sldMk cId="1526196775" sldId="277"/>
            <ac:spMk id="2" creationId="{CC72EA33-FFB7-8FEC-7ABB-524A0399B421}"/>
          </ac:spMkLst>
        </pc:spChg>
        <pc:spChg chg="mod">
          <ac:chgData name="Sardar Haider Waseem Ilyas" userId="S::haiderwaseem@uchicago.edu::57cd4b7a-54d8-48d5-8478-54f54cab4edb" providerId="AD" clId="Web-{73CF8FFE-02BB-429C-AEAE-ED99AFA251BC}" dt="2022-05-31T04:39:34.225" v="638" actId="20577"/>
          <ac:spMkLst>
            <pc:docMk/>
            <pc:sldMk cId="1526196775" sldId="277"/>
            <ac:spMk id="3" creationId="{90FED6CC-0273-DBB0-82CB-001E52D4D59D}"/>
          </ac:spMkLst>
        </pc:spChg>
      </pc:sldChg>
    </pc:docChg>
  </pc:docChgLst>
  <pc:docChgLst>
    <pc:chgData name="Nihaal Zaveri" userId="S::nzaveri@uchicago.edu::6efc82ca-463c-474f-a657-4c5e2db7a836" providerId="AD" clId="Web-{EB15CDA7-7725-4FEB-B8DF-AE38AC52369E}"/>
    <pc:docChg chg="addSld modSld sldOrd modMainMaster">
      <pc:chgData name="Nihaal Zaveri" userId="S::nzaveri@uchicago.edu::6efc82ca-463c-474f-a657-4c5e2db7a836" providerId="AD" clId="Web-{EB15CDA7-7725-4FEB-B8DF-AE38AC52369E}" dt="2022-05-30T21:46:41.955" v="118" actId="20577"/>
      <pc:docMkLst>
        <pc:docMk/>
      </pc:docMkLst>
      <pc:sldChg chg="addSp modSp">
        <pc:chgData name="Nihaal Zaveri" userId="S::nzaveri@uchicago.edu::6efc82ca-463c-474f-a657-4c5e2db7a836" providerId="AD" clId="Web-{EB15CDA7-7725-4FEB-B8DF-AE38AC52369E}" dt="2022-05-30T21:17:09.294" v="70"/>
        <pc:sldMkLst>
          <pc:docMk/>
          <pc:sldMk cId="4209964788" sldId="256"/>
        </pc:sldMkLst>
        <pc:spChg chg="add mod">
          <ac:chgData name="Nihaal Zaveri" userId="S::nzaveri@uchicago.edu::6efc82ca-463c-474f-a657-4c5e2db7a836" providerId="AD" clId="Web-{EB15CDA7-7725-4FEB-B8DF-AE38AC52369E}" dt="2022-05-30T21:17:09.294" v="70"/>
          <ac:spMkLst>
            <pc:docMk/>
            <pc:sldMk cId="4209964788" sldId="256"/>
            <ac:spMk id="3" creationId="{2031326B-C7BD-0F0D-694E-0B0920DBD443}"/>
          </ac:spMkLst>
        </pc:spChg>
      </pc:sldChg>
      <pc:sldChg chg="addSp modSp">
        <pc:chgData name="Nihaal Zaveri" userId="S::nzaveri@uchicago.edu::6efc82ca-463c-474f-a657-4c5e2db7a836" providerId="AD" clId="Web-{EB15CDA7-7725-4FEB-B8DF-AE38AC52369E}" dt="2022-05-30T21:45:58.752" v="114" actId="20577"/>
        <pc:sldMkLst>
          <pc:docMk/>
          <pc:sldMk cId="2486065973" sldId="257"/>
        </pc:sldMkLst>
        <pc:spChg chg="mod">
          <ac:chgData name="Nihaal Zaveri" userId="S::nzaveri@uchicago.edu::6efc82ca-463c-474f-a657-4c5e2db7a836" providerId="AD" clId="Web-{EB15CDA7-7725-4FEB-B8DF-AE38AC52369E}" dt="2022-05-30T21:45:58.752" v="114" actId="20577"/>
          <ac:spMkLst>
            <pc:docMk/>
            <pc:sldMk cId="2486065973" sldId="257"/>
            <ac:spMk id="2" creationId="{32B86AA2-3608-1541-9CBB-792D2A108ED5}"/>
          </ac:spMkLst>
        </pc:spChg>
        <pc:spChg chg="add mod">
          <ac:chgData name="Nihaal Zaveri" userId="S::nzaveri@uchicago.edu::6efc82ca-463c-474f-a657-4c5e2db7a836" providerId="AD" clId="Web-{EB15CDA7-7725-4FEB-B8DF-AE38AC52369E}" dt="2022-05-30T21:17:09.294" v="70"/>
          <ac:spMkLst>
            <pc:docMk/>
            <pc:sldMk cId="2486065973" sldId="257"/>
            <ac:spMk id="5" creationId="{9F6D2155-760C-1502-8A72-22EA25BE2184}"/>
          </ac:spMkLst>
        </pc:spChg>
      </pc:sldChg>
      <pc:sldChg chg="addSp modSp">
        <pc:chgData name="Nihaal Zaveri" userId="S::nzaveri@uchicago.edu::6efc82ca-463c-474f-a657-4c5e2db7a836" providerId="AD" clId="Web-{EB15CDA7-7725-4FEB-B8DF-AE38AC52369E}" dt="2022-05-30T21:17:09.294" v="70"/>
        <pc:sldMkLst>
          <pc:docMk/>
          <pc:sldMk cId="1200689683" sldId="258"/>
        </pc:sldMkLst>
        <pc:spChg chg="add mod">
          <ac:chgData name="Nihaal Zaveri" userId="S::nzaveri@uchicago.edu::6efc82ca-463c-474f-a657-4c5e2db7a836" providerId="AD" clId="Web-{EB15CDA7-7725-4FEB-B8DF-AE38AC52369E}" dt="2022-05-30T21:17:09.294" v="70"/>
          <ac:spMkLst>
            <pc:docMk/>
            <pc:sldMk cId="1200689683" sldId="258"/>
            <ac:spMk id="3" creationId="{FA1BEF51-DDEB-1BDF-9B20-E89C3161FE83}"/>
          </ac:spMkLst>
        </pc:spChg>
      </pc:sldChg>
      <pc:sldChg chg="addSp modSp">
        <pc:chgData name="Nihaal Zaveri" userId="S::nzaveri@uchicago.edu::6efc82ca-463c-474f-a657-4c5e2db7a836" providerId="AD" clId="Web-{EB15CDA7-7725-4FEB-B8DF-AE38AC52369E}" dt="2022-05-30T21:17:09.294" v="70"/>
        <pc:sldMkLst>
          <pc:docMk/>
          <pc:sldMk cId="3647792798" sldId="259"/>
        </pc:sldMkLst>
        <pc:spChg chg="add mod">
          <ac:chgData name="Nihaal Zaveri" userId="S::nzaveri@uchicago.edu::6efc82ca-463c-474f-a657-4c5e2db7a836" providerId="AD" clId="Web-{EB15CDA7-7725-4FEB-B8DF-AE38AC52369E}" dt="2022-05-30T21:17:09.294" v="70"/>
          <ac:spMkLst>
            <pc:docMk/>
            <pc:sldMk cId="3647792798" sldId="259"/>
            <ac:spMk id="3" creationId="{683F1A58-4025-AA15-CBD7-AFAD9B497BB6}"/>
          </ac:spMkLst>
        </pc:spChg>
      </pc:sldChg>
      <pc:sldChg chg="addSp modSp">
        <pc:chgData name="Nihaal Zaveri" userId="S::nzaveri@uchicago.edu::6efc82ca-463c-474f-a657-4c5e2db7a836" providerId="AD" clId="Web-{EB15CDA7-7725-4FEB-B8DF-AE38AC52369E}" dt="2022-05-30T21:17:09.294" v="70"/>
        <pc:sldMkLst>
          <pc:docMk/>
          <pc:sldMk cId="2115660236" sldId="260"/>
        </pc:sldMkLst>
        <pc:spChg chg="add mod">
          <ac:chgData name="Nihaal Zaveri" userId="S::nzaveri@uchicago.edu::6efc82ca-463c-474f-a657-4c5e2db7a836" providerId="AD" clId="Web-{EB15CDA7-7725-4FEB-B8DF-AE38AC52369E}" dt="2022-05-30T21:17:09.294" v="70"/>
          <ac:spMkLst>
            <pc:docMk/>
            <pc:sldMk cId="2115660236" sldId="260"/>
            <ac:spMk id="3" creationId="{3A095843-5648-67A6-42D1-9C000235F751}"/>
          </ac:spMkLst>
        </pc:spChg>
      </pc:sldChg>
      <pc:sldChg chg="addSp modSp">
        <pc:chgData name="Nihaal Zaveri" userId="S::nzaveri@uchicago.edu::6efc82ca-463c-474f-a657-4c5e2db7a836" providerId="AD" clId="Web-{EB15CDA7-7725-4FEB-B8DF-AE38AC52369E}" dt="2022-05-30T21:17:09.294" v="70"/>
        <pc:sldMkLst>
          <pc:docMk/>
          <pc:sldMk cId="3434916648" sldId="261"/>
        </pc:sldMkLst>
        <pc:spChg chg="add mod">
          <ac:chgData name="Nihaal Zaveri" userId="S::nzaveri@uchicago.edu::6efc82ca-463c-474f-a657-4c5e2db7a836" providerId="AD" clId="Web-{EB15CDA7-7725-4FEB-B8DF-AE38AC52369E}" dt="2022-05-30T21:17:09.294" v="70"/>
          <ac:spMkLst>
            <pc:docMk/>
            <pc:sldMk cId="3434916648" sldId="261"/>
            <ac:spMk id="3" creationId="{D470CE1B-2C07-1B0B-2F0B-7EB608FCC649}"/>
          </ac:spMkLst>
        </pc:spChg>
      </pc:sldChg>
      <pc:sldChg chg="addSp modSp">
        <pc:chgData name="Nihaal Zaveri" userId="S::nzaveri@uchicago.edu::6efc82ca-463c-474f-a657-4c5e2db7a836" providerId="AD" clId="Web-{EB15CDA7-7725-4FEB-B8DF-AE38AC52369E}" dt="2022-05-30T21:17:09.294" v="70"/>
        <pc:sldMkLst>
          <pc:docMk/>
          <pc:sldMk cId="2105790583" sldId="262"/>
        </pc:sldMkLst>
        <pc:spChg chg="add mod">
          <ac:chgData name="Nihaal Zaveri" userId="S::nzaveri@uchicago.edu::6efc82ca-463c-474f-a657-4c5e2db7a836" providerId="AD" clId="Web-{EB15CDA7-7725-4FEB-B8DF-AE38AC52369E}" dt="2022-05-30T21:17:09.294" v="70"/>
          <ac:spMkLst>
            <pc:docMk/>
            <pc:sldMk cId="2105790583" sldId="262"/>
            <ac:spMk id="3" creationId="{0B310AD8-9FAD-A94B-4C22-E5FDB07967D1}"/>
          </ac:spMkLst>
        </pc:spChg>
      </pc:sldChg>
      <pc:sldChg chg="addSp modSp">
        <pc:chgData name="Nihaal Zaveri" userId="S::nzaveri@uchicago.edu::6efc82ca-463c-474f-a657-4c5e2db7a836" providerId="AD" clId="Web-{EB15CDA7-7725-4FEB-B8DF-AE38AC52369E}" dt="2022-05-30T21:17:09.294" v="70"/>
        <pc:sldMkLst>
          <pc:docMk/>
          <pc:sldMk cId="2525650127" sldId="263"/>
        </pc:sldMkLst>
        <pc:spChg chg="add mod">
          <ac:chgData name="Nihaal Zaveri" userId="S::nzaveri@uchicago.edu::6efc82ca-463c-474f-a657-4c5e2db7a836" providerId="AD" clId="Web-{EB15CDA7-7725-4FEB-B8DF-AE38AC52369E}" dt="2022-05-30T21:17:09.294" v="70"/>
          <ac:spMkLst>
            <pc:docMk/>
            <pc:sldMk cId="2525650127" sldId="263"/>
            <ac:spMk id="3" creationId="{2AAA4395-0DD9-66EF-17B0-14C84925ADE7}"/>
          </ac:spMkLst>
        </pc:spChg>
      </pc:sldChg>
      <pc:sldChg chg="addSp modSp new ord">
        <pc:chgData name="Nihaal Zaveri" userId="S::nzaveri@uchicago.edu::6efc82ca-463c-474f-a657-4c5e2db7a836" providerId="AD" clId="Web-{EB15CDA7-7725-4FEB-B8DF-AE38AC52369E}" dt="2022-05-30T21:17:09.294" v="70"/>
        <pc:sldMkLst>
          <pc:docMk/>
          <pc:sldMk cId="854005296" sldId="264"/>
        </pc:sldMkLst>
        <pc:spChg chg="mod">
          <ac:chgData name="Nihaal Zaveri" userId="S::nzaveri@uchicago.edu::6efc82ca-463c-474f-a657-4c5e2db7a836" providerId="AD" clId="Web-{EB15CDA7-7725-4FEB-B8DF-AE38AC52369E}" dt="2022-05-30T21:14:59.670" v="25" actId="20577"/>
          <ac:spMkLst>
            <pc:docMk/>
            <pc:sldMk cId="854005296" sldId="264"/>
            <ac:spMk id="2" creationId="{C2374A45-ACD2-6C84-1193-E2FC81E257BC}"/>
          </ac:spMkLst>
        </pc:spChg>
        <pc:spChg chg="mod">
          <ac:chgData name="Nihaal Zaveri" userId="S::nzaveri@uchicago.edu::6efc82ca-463c-474f-a657-4c5e2db7a836" providerId="AD" clId="Web-{EB15CDA7-7725-4FEB-B8DF-AE38AC52369E}" dt="2022-05-30T21:16:38.763" v="63" actId="20577"/>
          <ac:spMkLst>
            <pc:docMk/>
            <pc:sldMk cId="854005296" sldId="264"/>
            <ac:spMk id="3" creationId="{1D5C5BA5-C77A-F4F4-A693-95166D936144}"/>
          </ac:spMkLst>
        </pc:spChg>
        <pc:spChg chg="add mod">
          <ac:chgData name="Nihaal Zaveri" userId="S::nzaveri@uchicago.edu::6efc82ca-463c-474f-a657-4c5e2db7a836" providerId="AD" clId="Web-{EB15CDA7-7725-4FEB-B8DF-AE38AC52369E}" dt="2022-05-30T21:17:09.294" v="70"/>
          <ac:spMkLst>
            <pc:docMk/>
            <pc:sldMk cId="854005296" sldId="264"/>
            <ac:spMk id="4" creationId="{B49100DC-A6C7-E955-6A47-8BD641608D9F}"/>
          </ac:spMkLst>
        </pc:spChg>
      </pc:sldChg>
      <pc:sldChg chg="addSp modSp new">
        <pc:chgData name="Nihaal Zaveri" userId="S::nzaveri@uchicago.edu::6efc82ca-463c-474f-a657-4c5e2db7a836" providerId="AD" clId="Web-{EB15CDA7-7725-4FEB-B8DF-AE38AC52369E}" dt="2022-05-30T21:22:08.497" v="105" actId="20577"/>
        <pc:sldMkLst>
          <pc:docMk/>
          <pc:sldMk cId="2878863737" sldId="265"/>
        </pc:sldMkLst>
        <pc:spChg chg="mod">
          <ac:chgData name="Nihaal Zaveri" userId="S::nzaveri@uchicago.edu::6efc82ca-463c-474f-a657-4c5e2db7a836" providerId="AD" clId="Web-{EB15CDA7-7725-4FEB-B8DF-AE38AC52369E}" dt="2022-05-30T21:16:53.544" v="68" actId="20577"/>
          <ac:spMkLst>
            <pc:docMk/>
            <pc:sldMk cId="2878863737" sldId="265"/>
            <ac:spMk id="2" creationId="{ABDA84FD-9523-EF9B-E4C4-D98903852226}"/>
          </ac:spMkLst>
        </pc:spChg>
        <pc:spChg chg="mod">
          <ac:chgData name="Nihaal Zaveri" userId="S::nzaveri@uchicago.edu::6efc82ca-463c-474f-a657-4c5e2db7a836" providerId="AD" clId="Web-{EB15CDA7-7725-4FEB-B8DF-AE38AC52369E}" dt="2022-05-30T21:22:08.497" v="105" actId="20577"/>
          <ac:spMkLst>
            <pc:docMk/>
            <pc:sldMk cId="2878863737" sldId="265"/>
            <ac:spMk id="3" creationId="{8DCB4A39-0559-083D-C952-02B344D74D64}"/>
          </ac:spMkLst>
        </pc:spChg>
        <pc:spChg chg="add mod">
          <ac:chgData name="Nihaal Zaveri" userId="S::nzaveri@uchicago.edu::6efc82ca-463c-474f-a657-4c5e2db7a836" providerId="AD" clId="Web-{EB15CDA7-7725-4FEB-B8DF-AE38AC52369E}" dt="2022-05-30T21:17:00.841" v="69"/>
          <ac:spMkLst>
            <pc:docMk/>
            <pc:sldMk cId="2878863737" sldId="265"/>
            <ac:spMk id="4" creationId="{EB41D096-D800-0B0A-2367-2B0FE24A19F7}"/>
          </ac:spMkLst>
        </pc:spChg>
      </pc:sldChg>
      <pc:sldChg chg="modSp new">
        <pc:chgData name="Nihaal Zaveri" userId="S::nzaveri@uchicago.edu::6efc82ca-463c-474f-a657-4c5e2db7a836" providerId="AD" clId="Web-{EB15CDA7-7725-4FEB-B8DF-AE38AC52369E}" dt="2022-05-30T21:43:07.253" v="108" actId="20577"/>
        <pc:sldMkLst>
          <pc:docMk/>
          <pc:sldMk cId="439278642" sldId="266"/>
        </pc:sldMkLst>
        <pc:spChg chg="mod">
          <ac:chgData name="Nihaal Zaveri" userId="S::nzaveri@uchicago.edu::6efc82ca-463c-474f-a657-4c5e2db7a836" providerId="AD" clId="Web-{EB15CDA7-7725-4FEB-B8DF-AE38AC52369E}" dt="2022-05-30T21:43:05.925" v="107" actId="20577"/>
          <ac:spMkLst>
            <pc:docMk/>
            <pc:sldMk cId="439278642" sldId="266"/>
            <ac:spMk id="2" creationId="{7685E8FF-EF41-6CC0-54A6-83E187A13E66}"/>
          </ac:spMkLst>
        </pc:spChg>
        <pc:spChg chg="mod">
          <ac:chgData name="Nihaal Zaveri" userId="S::nzaveri@uchicago.edu::6efc82ca-463c-474f-a657-4c5e2db7a836" providerId="AD" clId="Web-{EB15CDA7-7725-4FEB-B8DF-AE38AC52369E}" dt="2022-05-30T21:43:07.253" v="108" actId="20577"/>
          <ac:spMkLst>
            <pc:docMk/>
            <pc:sldMk cId="439278642" sldId="266"/>
            <ac:spMk id="3" creationId="{D45BA6DC-8F33-070E-DE7E-71C8BB594230}"/>
          </ac:spMkLst>
        </pc:spChg>
      </pc:sldChg>
      <pc:sldChg chg="modSp new">
        <pc:chgData name="Nihaal Zaveri" userId="S::nzaveri@uchicago.edu::6efc82ca-463c-474f-a657-4c5e2db7a836" providerId="AD" clId="Web-{EB15CDA7-7725-4FEB-B8DF-AE38AC52369E}" dt="2022-05-30T21:46:41.955" v="118" actId="20577"/>
        <pc:sldMkLst>
          <pc:docMk/>
          <pc:sldMk cId="146647393" sldId="267"/>
        </pc:sldMkLst>
        <pc:spChg chg="mod">
          <ac:chgData name="Nihaal Zaveri" userId="S::nzaveri@uchicago.edu::6efc82ca-463c-474f-a657-4c5e2db7a836" providerId="AD" clId="Web-{EB15CDA7-7725-4FEB-B8DF-AE38AC52369E}" dt="2022-05-30T21:46:41.955" v="118" actId="20577"/>
          <ac:spMkLst>
            <pc:docMk/>
            <pc:sldMk cId="146647393" sldId="267"/>
            <ac:spMk id="2" creationId="{EB57E142-6E9B-EDE4-CE2A-ADC91158C4EC}"/>
          </ac:spMkLst>
        </pc:spChg>
      </pc:sldChg>
      <pc:sldMasterChg chg="mod modSldLayout">
        <pc:chgData name="Nihaal Zaveri" userId="S::nzaveri@uchicago.edu::6efc82ca-463c-474f-a657-4c5e2db7a836" providerId="AD" clId="Web-{EB15CDA7-7725-4FEB-B8DF-AE38AC52369E}" dt="2022-05-30T21:17:09.294" v="70"/>
        <pc:sldMasterMkLst>
          <pc:docMk/>
          <pc:sldMasterMk cId="1297906618" sldId="2147483648"/>
        </pc:sldMasterMkLst>
        <pc:sldLayoutChg chg="mod">
          <pc:chgData name="Nihaal Zaveri" userId="S::nzaveri@uchicago.edu::6efc82ca-463c-474f-a657-4c5e2db7a836" providerId="AD" clId="Web-{EB15CDA7-7725-4FEB-B8DF-AE38AC52369E}" dt="2022-05-30T21:17:09.294" v="70"/>
          <pc:sldLayoutMkLst>
            <pc:docMk/>
            <pc:sldMasterMk cId="1297906618" sldId="2147483648"/>
            <pc:sldLayoutMk cId="2084906613" sldId="2147483649"/>
          </pc:sldLayoutMkLst>
        </pc:sldLayoutChg>
        <pc:sldLayoutChg chg="mod">
          <pc:chgData name="Nihaal Zaveri" userId="S::nzaveri@uchicago.edu::6efc82ca-463c-474f-a657-4c5e2db7a836" providerId="AD" clId="Web-{EB15CDA7-7725-4FEB-B8DF-AE38AC52369E}" dt="2022-05-30T21:17:09.294" v="70"/>
          <pc:sldLayoutMkLst>
            <pc:docMk/>
            <pc:sldMasterMk cId="1297906618" sldId="2147483648"/>
            <pc:sldLayoutMk cId="4106767960" sldId="2147483650"/>
          </pc:sldLayoutMkLst>
        </pc:sldLayoutChg>
        <pc:sldLayoutChg chg="mod">
          <pc:chgData name="Nihaal Zaveri" userId="S::nzaveri@uchicago.edu::6efc82ca-463c-474f-a657-4c5e2db7a836" providerId="AD" clId="Web-{EB15CDA7-7725-4FEB-B8DF-AE38AC52369E}" dt="2022-05-30T21:17:09.294" v="70"/>
          <pc:sldLayoutMkLst>
            <pc:docMk/>
            <pc:sldMasterMk cId="1297906618" sldId="2147483648"/>
            <pc:sldLayoutMk cId="704216472" sldId="2147483651"/>
          </pc:sldLayoutMkLst>
        </pc:sldLayoutChg>
        <pc:sldLayoutChg chg="mod">
          <pc:chgData name="Nihaal Zaveri" userId="S::nzaveri@uchicago.edu::6efc82ca-463c-474f-a657-4c5e2db7a836" providerId="AD" clId="Web-{EB15CDA7-7725-4FEB-B8DF-AE38AC52369E}" dt="2022-05-30T21:17:09.294" v="70"/>
          <pc:sldLayoutMkLst>
            <pc:docMk/>
            <pc:sldMasterMk cId="1297906618" sldId="2147483648"/>
            <pc:sldLayoutMk cId="1961265854" sldId="2147483652"/>
          </pc:sldLayoutMkLst>
        </pc:sldLayoutChg>
        <pc:sldLayoutChg chg="mod">
          <pc:chgData name="Nihaal Zaveri" userId="S::nzaveri@uchicago.edu::6efc82ca-463c-474f-a657-4c5e2db7a836" providerId="AD" clId="Web-{EB15CDA7-7725-4FEB-B8DF-AE38AC52369E}" dt="2022-05-30T21:17:09.294" v="70"/>
          <pc:sldLayoutMkLst>
            <pc:docMk/>
            <pc:sldMasterMk cId="1297906618" sldId="2147483648"/>
            <pc:sldLayoutMk cId="2875171732" sldId="2147483653"/>
          </pc:sldLayoutMkLst>
        </pc:sldLayoutChg>
        <pc:sldLayoutChg chg="mod">
          <pc:chgData name="Nihaal Zaveri" userId="S::nzaveri@uchicago.edu::6efc82ca-463c-474f-a657-4c5e2db7a836" providerId="AD" clId="Web-{EB15CDA7-7725-4FEB-B8DF-AE38AC52369E}" dt="2022-05-30T21:17:09.294" v="70"/>
          <pc:sldLayoutMkLst>
            <pc:docMk/>
            <pc:sldMasterMk cId="1297906618" sldId="2147483648"/>
            <pc:sldLayoutMk cId="2704430621" sldId="2147483654"/>
          </pc:sldLayoutMkLst>
        </pc:sldLayoutChg>
        <pc:sldLayoutChg chg="mod">
          <pc:chgData name="Nihaal Zaveri" userId="S::nzaveri@uchicago.edu::6efc82ca-463c-474f-a657-4c5e2db7a836" providerId="AD" clId="Web-{EB15CDA7-7725-4FEB-B8DF-AE38AC52369E}" dt="2022-05-30T21:17:09.294" v="70"/>
          <pc:sldLayoutMkLst>
            <pc:docMk/>
            <pc:sldMasterMk cId="1297906618" sldId="2147483648"/>
            <pc:sldLayoutMk cId="3347576428" sldId="2147483655"/>
          </pc:sldLayoutMkLst>
        </pc:sldLayoutChg>
        <pc:sldLayoutChg chg="mod">
          <pc:chgData name="Nihaal Zaveri" userId="S::nzaveri@uchicago.edu::6efc82ca-463c-474f-a657-4c5e2db7a836" providerId="AD" clId="Web-{EB15CDA7-7725-4FEB-B8DF-AE38AC52369E}" dt="2022-05-30T21:17:09.294" v="70"/>
          <pc:sldLayoutMkLst>
            <pc:docMk/>
            <pc:sldMasterMk cId="1297906618" sldId="2147483648"/>
            <pc:sldLayoutMk cId="932692520" sldId="2147483656"/>
          </pc:sldLayoutMkLst>
        </pc:sldLayoutChg>
        <pc:sldLayoutChg chg="mod">
          <pc:chgData name="Nihaal Zaveri" userId="S::nzaveri@uchicago.edu::6efc82ca-463c-474f-a657-4c5e2db7a836" providerId="AD" clId="Web-{EB15CDA7-7725-4FEB-B8DF-AE38AC52369E}" dt="2022-05-30T21:17:09.294" v="70"/>
          <pc:sldLayoutMkLst>
            <pc:docMk/>
            <pc:sldMasterMk cId="1297906618" sldId="2147483648"/>
            <pc:sldLayoutMk cId="1729027876" sldId="2147483657"/>
          </pc:sldLayoutMkLst>
        </pc:sldLayoutChg>
        <pc:sldLayoutChg chg="mod">
          <pc:chgData name="Nihaal Zaveri" userId="S::nzaveri@uchicago.edu::6efc82ca-463c-474f-a657-4c5e2db7a836" providerId="AD" clId="Web-{EB15CDA7-7725-4FEB-B8DF-AE38AC52369E}" dt="2022-05-30T21:17:09.294" v="70"/>
          <pc:sldLayoutMkLst>
            <pc:docMk/>
            <pc:sldMasterMk cId="1297906618" sldId="2147483648"/>
            <pc:sldLayoutMk cId="611587790" sldId="2147483658"/>
          </pc:sldLayoutMkLst>
        </pc:sldLayoutChg>
        <pc:sldLayoutChg chg="mod">
          <pc:chgData name="Nihaal Zaveri" userId="S::nzaveri@uchicago.edu::6efc82ca-463c-474f-a657-4c5e2db7a836" providerId="AD" clId="Web-{EB15CDA7-7725-4FEB-B8DF-AE38AC52369E}" dt="2022-05-30T21:17:09.294" v="70"/>
          <pc:sldLayoutMkLst>
            <pc:docMk/>
            <pc:sldMasterMk cId="1297906618" sldId="2147483648"/>
            <pc:sldLayoutMk cId="2922308041" sldId="2147483659"/>
          </pc:sldLayoutMkLst>
        </pc:sldLayoutChg>
      </pc:sldMasterChg>
    </pc:docChg>
  </pc:docChgLst>
  <pc:docChgLst>
    <pc:chgData name="Shikhar Madrecha" userId="ed2d0f94-6bbc-4bc3-bb3e-fa02233ff637" providerId="ADAL" clId="{C09D9E3C-5046-E84C-AA80-C5169378B20A}"/>
    <pc:docChg chg="undo redo custSel addSld modSld sldOrd">
      <pc:chgData name="Shikhar Madrecha" userId="ed2d0f94-6bbc-4bc3-bb3e-fa02233ff637" providerId="ADAL" clId="{C09D9E3C-5046-E84C-AA80-C5169378B20A}" dt="2022-05-31T20:31:45.045" v="4306" actId="20577"/>
      <pc:docMkLst>
        <pc:docMk/>
      </pc:docMkLst>
      <pc:sldChg chg="delSp modSp new mod">
        <pc:chgData name="Shikhar Madrecha" userId="ed2d0f94-6bbc-4bc3-bb3e-fa02233ff637" providerId="ADAL" clId="{C09D9E3C-5046-E84C-AA80-C5169378B20A}" dt="2022-05-29T19:34:16.564" v="10" actId="478"/>
        <pc:sldMkLst>
          <pc:docMk/>
          <pc:sldMk cId="4209964788" sldId="256"/>
        </pc:sldMkLst>
        <pc:spChg chg="mod">
          <ac:chgData name="Shikhar Madrecha" userId="ed2d0f94-6bbc-4bc3-bb3e-fa02233ff637" providerId="ADAL" clId="{C09D9E3C-5046-E84C-AA80-C5169378B20A}" dt="2022-05-29T19:34:14.057" v="9" actId="20577"/>
          <ac:spMkLst>
            <pc:docMk/>
            <pc:sldMk cId="4209964788" sldId="256"/>
            <ac:spMk id="2" creationId="{A9DF796C-EFA4-9A4E-B933-F764E0997343}"/>
          </ac:spMkLst>
        </pc:spChg>
        <pc:spChg chg="del">
          <ac:chgData name="Shikhar Madrecha" userId="ed2d0f94-6bbc-4bc3-bb3e-fa02233ff637" providerId="ADAL" clId="{C09D9E3C-5046-E84C-AA80-C5169378B20A}" dt="2022-05-29T19:34:16.564" v="10" actId="478"/>
          <ac:spMkLst>
            <pc:docMk/>
            <pc:sldMk cId="4209964788" sldId="256"/>
            <ac:spMk id="3" creationId="{EEB6F3A9-EDB0-6C4A-B8D7-CF07107FF343}"/>
          </ac:spMkLst>
        </pc:spChg>
      </pc:sldChg>
      <pc:sldChg chg="new">
        <pc:chgData name="Shikhar Madrecha" userId="ed2d0f94-6bbc-4bc3-bb3e-fa02233ff637" providerId="ADAL" clId="{C09D9E3C-5046-E84C-AA80-C5169378B20A}" dt="2022-05-29T19:34:21.347" v="11" actId="680"/>
        <pc:sldMkLst>
          <pc:docMk/>
          <pc:sldMk cId="2486065973" sldId="257"/>
        </pc:sldMkLst>
      </pc:sldChg>
      <pc:sldChg chg="modSp add mod ord">
        <pc:chgData name="Shikhar Madrecha" userId="ed2d0f94-6bbc-4bc3-bb3e-fa02233ff637" providerId="ADAL" clId="{C09D9E3C-5046-E84C-AA80-C5169378B20A}" dt="2022-05-29T19:40:36.167" v="16" actId="20577"/>
        <pc:sldMkLst>
          <pc:docMk/>
          <pc:sldMk cId="1200689683" sldId="258"/>
        </pc:sldMkLst>
        <pc:spChg chg="mod">
          <ac:chgData name="Shikhar Madrecha" userId="ed2d0f94-6bbc-4bc3-bb3e-fa02233ff637" providerId="ADAL" clId="{C09D9E3C-5046-E84C-AA80-C5169378B20A}" dt="2022-05-29T19:40:36.167" v="16" actId="20577"/>
          <ac:spMkLst>
            <pc:docMk/>
            <pc:sldMk cId="1200689683" sldId="258"/>
            <ac:spMk id="2" creationId="{A9DF796C-EFA4-9A4E-B933-F764E0997343}"/>
          </ac:spMkLst>
        </pc:spChg>
      </pc:sldChg>
      <pc:sldChg chg="addSp delSp modSp new mod">
        <pc:chgData name="Shikhar Madrecha" userId="ed2d0f94-6bbc-4bc3-bb3e-fa02233ff637" providerId="ADAL" clId="{C09D9E3C-5046-E84C-AA80-C5169378B20A}" dt="2022-05-31T18:24:10.911" v="3894" actId="20577"/>
        <pc:sldMkLst>
          <pc:docMk/>
          <pc:sldMk cId="3647792798" sldId="259"/>
        </pc:sldMkLst>
        <pc:spChg chg="mod">
          <ac:chgData name="Shikhar Madrecha" userId="ed2d0f94-6bbc-4bc3-bb3e-fa02233ff637" providerId="ADAL" clId="{C09D9E3C-5046-E84C-AA80-C5169378B20A}" dt="2022-05-29T19:48:07.995" v="138" actId="14100"/>
          <ac:spMkLst>
            <pc:docMk/>
            <pc:sldMk cId="3647792798" sldId="259"/>
            <ac:spMk id="2" creationId="{F0398F95-637D-EE4E-8084-B8F3D4A88903}"/>
          </ac:spMkLst>
        </pc:spChg>
        <pc:spChg chg="del mod">
          <ac:chgData name="Shikhar Madrecha" userId="ed2d0f94-6bbc-4bc3-bb3e-fa02233ff637" providerId="ADAL" clId="{C09D9E3C-5046-E84C-AA80-C5169378B20A}" dt="2022-05-29T19:40:52.677" v="36" actId="478"/>
          <ac:spMkLst>
            <pc:docMk/>
            <pc:sldMk cId="3647792798" sldId="259"/>
            <ac:spMk id="3" creationId="{A60E6BC3-19FD-CC4C-A180-C47F0034F169}"/>
          </ac:spMkLst>
        </pc:spChg>
        <pc:spChg chg="add del mod">
          <ac:chgData name="Shikhar Madrecha" userId="ed2d0f94-6bbc-4bc3-bb3e-fa02233ff637" providerId="ADAL" clId="{C09D9E3C-5046-E84C-AA80-C5169378B20A}" dt="2022-05-31T18:24:10.911" v="3894" actId="20577"/>
          <ac:spMkLst>
            <pc:docMk/>
            <pc:sldMk cId="3647792798" sldId="259"/>
            <ac:spMk id="4" creationId="{DFD692A3-B33C-604F-A342-6820E0D8AE2B}"/>
          </ac:spMkLst>
        </pc:spChg>
        <pc:spChg chg="add mod">
          <ac:chgData name="Shikhar Madrecha" userId="ed2d0f94-6bbc-4bc3-bb3e-fa02233ff637" providerId="ADAL" clId="{C09D9E3C-5046-E84C-AA80-C5169378B20A}" dt="2022-05-29T21:15:30.070" v="2447" actId="164"/>
          <ac:spMkLst>
            <pc:docMk/>
            <pc:sldMk cId="3647792798" sldId="259"/>
            <ac:spMk id="7" creationId="{0C813C8C-42D0-0A48-801A-54D84D4B8B4E}"/>
          </ac:spMkLst>
        </pc:spChg>
        <pc:spChg chg="add mod">
          <ac:chgData name="Shikhar Madrecha" userId="ed2d0f94-6bbc-4bc3-bb3e-fa02233ff637" providerId="ADAL" clId="{C09D9E3C-5046-E84C-AA80-C5169378B20A}" dt="2022-05-29T21:15:30.070" v="2447" actId="164"/>
          <ac:spMkLst>
            <pc:docMk/>
            <pc:sldMk cId="3647792798" sldId="259"/>
            <ac:spMk id="14" creationId="{A04CE08C-5757-9541-992F-D3538245C0C0}"/>
          </ac:spMkLst>
        </pc:spChg>
        <pc:spChg chg="add mod">
          <ac:chgData name="Shikhar Madrecha" userId="ed2d0f94-6bbc-4bc3-bb3e-fa02233ff637" providerId="ADAL" clId="{C09D9E3C-5046-E84C-AA80-C5169378B20A}" dt="2022-05-29T21:15:30.070" v="2447" actId="164"/>
          <ac:spMkLst>
            <pc:docMk/>
            <pc:sldMk cId="3647792798" sldId="259"/>
            <ac:spMk id="15" creationId="{8BD5FC25-DFD4-3145-89F4-DFB3B5074D1A}"/>
          </ac:spMkLst>
        </pc:spChg>
        <pc:spChg chg="add mod">
          <ac:chgData name="Shikhar Madrecha" userId="ed2d0f94-6bbc-4bc3-bb3e-fa02233ff637" providerId="ADAL" clId="{C09D9E3C-5046-E84C-AA80-C5169378B20A}" dt="2022-05-29T21:15:30.070" v="2447" actId="164"/>
          <ac:spMkLst>
            <pc:docMk/>
            <pc:sldMk cId="3647792798" sldId="259"/>
            <ac:spMk id="16" creationId="{357A246C-0E4D-5E4C-AAB0-307FB7A70081}"/>
          </ac:spMkLst>
        </pc:spChg>
        <pc:spChg chg="add mod">
          <ac:chgData name="Shikhar Madrecha" userId="ed2d0f94-6bbc-4bc3-bb3e-fa02233ff637" providerId="ADAL" clId="{C09D9E3C-5046-E84C-AA80-C5169378B20A}" dt="2022-05-31T18:23:08.638" v="3887" actId="1076"/>
          <ac:spMkLst>
            <pc:docMk/>
            <pc:sldMk cId="3647792798" sldId="259"/>
            <ac:spMk id="18" creationId="{69F463A2-F0D0-D141-BD92-2D1FF8D8816F}"/>
          </ac:spMkLst>
        </pc:spChg>
        <pc:spChg chg="add del mod">
          <ac:chgData name="Shikhar Madrecha" userId="ed2d0f94-6bbc-4bc3-bb3e-fa02233ff637" providerId="ADAL" clId="{C09D9E3C-5046-E84C-AA80-C5169378B20A}" dt="2022-05-31T18:21:02.428" v="3804" actId="478"/>
          <ac:spMkLst>
            <pc:docMk/>
            <pc:sldMk cId="3647792798" sldId="259"/>
            <ac:spMk id="19" creationId="{6CB28C3B-1DED-7147-B5E3-E6A2A4AD86C6}"/>
          </ac:spMkLst>
        </pc:spChg>
        <pc:grpChg chg="add mod">
          <ac:chgData name="Shikhar Madrecha" userId="ed2d0f94-6bbc-4bc3-bb3e-fa02233ff637" providerId="ADAL" clId="{C09D9E3C-5046-E84C-AA80-C5169378B20A}" dt="2022-05-31T18:23:10.541" v="3888" actId="1076"/>
          <ac:grpSpMkLst>
            <pc:docMk/>
            <pc:sldMk cId="3647792798" sldId="259"/>
            <ac:grpSpMk id="17" creationId="{BC367EAC-EEF0-B44B-9AD8-F5D79451E600}"/>
          </ac:grpSpMkLst>
        </pc:grpChg>
        <pc:picChg chg="add mod">
          <ac:chgData name="Shikhar Madrecha" userId="ed2d0f94-6bbc-4bc3-bb3e-fa02233ff637" providerId="ADAL" clId="{C09D9E3C-5046-E84C-AA80-C5169378B20A}" dt="2022-05-29T21:15:30.070" v="2447" actId="164"/>
          <ac:picMkLst>
            <pc:docMk/>
            <pc:sldMk cId="3647792798" sldId="259"/>
            <ac:picMk id="6" creationId="{C0EB8F5B-8934-C040-B882-4DAA86218E02}"/>
          </ac:picMkLst>
        </pc:picChg>
        <pc:picChg chg="add mod">
          <ac:chgData name="Shikhar Madrecha" userId="ed2d0f94-6bbc-4bc3-bb3e-fa02233ff637" providerId="ADAL" clId="{C09D9E3C-5046-E84C-AA80-C5169378B20A}" dt="2022-05-29T21:15:30.070" v="2447" actId="164"/>
          <ac:picMkLst>
            <pc:docMk/>
            <pc:sldMk cId="3647792798" sldId="259"/>
            <ac:picMk id="9" creationId="{AD3BCF78-A9B1-374C-8447-84235CE92BCA}"/>
          </ac:picMkLst>
        </pc:picChg>
        <pc:picChg chg="add mod">
          <ac:chgData name="Shikhar Madrecha" userId="ed2d0f94-6bbc-4bc3-bb3e-fa02233ff637" providerId="ADAL" clId="{C09D9E3C-5046-E84C-AA80-C5169378B20A}" dt="2022-05-29T21:15:30.070" v="2447" actId="164"/>
          <ac:picMkLst>
            <pc:docMk/>
            <pc:sldMk cId="3647792798" sldId="259"/>
            <ac:picMk id="11" creationId="{88E5E146-B1E7-494B-93B7-86E1656638A7}"/>
          </ac:picMkLst>
        </pc:picChg>
        <pc:picChg chg="add mod">
          <ac:chgData name="Shikhar Madrecha" userId="ed2d0f94-6bbc-4bc3-bb3e-fa02233ff637" providerId="ADAL" clId="{C09D9E3C-5046-E84C-AA80-C5169378B20A}" dt="2022-05-29T21:15:30.070" v="2447" actId="164"/>
          <ac:picMkLst>
            <pc:docMk/>
            <pc:sldMk cId="3647792798" sldId="259"/>
            <ac:picMk id="13" creationId="{F396E4A7-C449-764F-AFD9-08E6B103C925}"/>
          </ac:picMkLst>
        </pc:picChg>
      </pc:sldChg>
      <pc:sldChg chg="addSp delSp modSp new mod">
        <pc:chgData name="Shikhar Madrecha" userId="ed2d0f94-6bbc-4bc3-bb3e-fa02233ff637" providerId="ADAL" clId="{C09D9E3C-5046-E84C-AA80-C5169378B20A}" dt="2022-05-31T19:13:27.362" v="3902" actId="20577"/>
        <pc:sldMkLst>
          <pc:docMk/>
          <pc:sldMk cId="2115660236" sldId="260"/>
        </pc:sldMkLst>
        <pc:spChg chg="mod">
          <ac:chgData name="Shikhar Madrecha" userId="ed2d0f94-6bbc-4bc3-bb3e-fa02233ff637" providerId="ADAL" clId="{C09D9E3C-5046-E84C-AA80-C5169378B20A}" dt="2022-05-29T20:28:05.403" v="1093" actId="14100"/>
          <ac:spMkLst>
            <pc:docMk/>
            <pc:sldMk cId="2115660236" sldId="260"/>
            <ac:spMk id="2" creationId="{E2B60732-8469-F14A-AAA5-0613CBCDEDB9}"/>
          </ac:spMkLst>
        </pc:spChg>
        <pc:spChg chg="del">
          <ac:chgData name="Shikhar Madrecha" userId="ed2d0f94-6bbc-4bc3-bb3e-fa02233ff637" providerId="ADAL" clId="{C09D9E3C-5046-E84C-AA80-C5169378B20A}" dt="2022-05-29T19:59:49.683" v="315" actId="478"/>
          <ac:spMkLst>
            <pc:docMk/>
            <pc:sldMk cId="2115660236" sldId="260"/>
            <ac:spMk id="3" creationId="{85F15065-4927-6C4D-A62D-E0626DEF5172}"/>
          </ac:spMkLst>
        </pc:spChg>
        <pc:spChg chg="del">
          <ac:chgData name="Shikhar Madrecha" userId="ed2d0f94-6bbc-4bc3-bb3e-fa02233ff637" providerId="ADAL" clId="{C09D9E3C-5046-E84C-AA80-C5169378B20A}" dt="2022-05-29T19:59:51.177" v="316" actId="478"/>
          <ac:spMkLst>
            <pc:docMk/>
            <pc:sldMk cId="2115660236" sldId="260"/>
            <ac:spMk id="4" creationId="{98843C7A-3E3D-8D44-9408-A5937A5F5EA4}"/>
          </ac:spMkLst>
        </pc:spChg>
        <pc:spChg chg="add del mod">
          <ac:chgData name="Shikhar Madrecha" userId="ed2d0f94-6bbc-4bc3-bb3e-fa02233ff637" providerId="ADAL" clId="{C09D9E3C-5046-E84C-AA80-C5169378B20A}" dt="2022-05-29T20:23:07.496" v="357" actId="478"/>
          <ac:spMkLst>
            <pc:docMk/>
            <pc:sldMk cId="2115660236" sldId="260"/>
            <ac:spMk id="9" creationId="{2D05BAF5-E946-6741-9B22-AAD26A5A8D88}"/>
          </ac:spMkLst>
        </pc:spChg>
        <pc:spChg chg="add del mod">
          <ac:chgData name="Shikhar Madrecha" userId="ed2d0f94-6bbc-4bc3-bb3e-fa02233ff637" providerId="ADAL" clId="{C09D9E3C-5046-E84C-AA80-C5169378B20A}" dt="2022-05-29T20:23:11.130" v="358" actId="478"/>
          <ac:spMkLst>
            <pc:docMk/>
            <pc:sldMk cId="2115660236" sldId="260"/>
            <ac:spMk id="10" creationId="{747B28C6-3639-514E-A7EF-C2934EBC2F43}"/>
          </ac:spMkLst>
        </pc:spChg>
        <pc:spChg chg="add mod">
          <ac:chgData name="Shikhar Madrecha" userId="ed2d0f94-6bbc-4bc3-bb3e-fa02233ff637" providerId="ADAL" clId="{C09D9E3C-5046-E84C-AA80-C5169378B20A}" dt="2022-05-31T19:13:27.362" v="3902" actId="20577"/>
          <ac:spMkLst>
            <pc:docMk/>
            <pc:sldMk cId="2115660236" sldId="260"/>
            <ac:spMk id="19" creationId="{43E7199D-C024-3740-825B-0A64C9AD38CA}"/>
          </ac:spMkLst>
        </pc:spChg>
        <pc:spChg chg="add del mod">
          <ac:chgData name="Shikhar Madrecha" userId="ed2d0f94-6bbc-4bc3-bb3e-fa02233ff637" providerId="ADAL" clId="{C09D9E3C-5046-E84C-AA80-C5169378B20A}" dt="2022-05-31T18:24:29.494" v="3895" actId="478"/>
          <ac:spMkLst>
            <pc:docMk/>
            <pc:sldMk cId="2115660236" sldId="260"/>
            <ac:spMk id="20" creationId="{A499F242-B54E-B048-94D6-08AC90632C31}"/>
          </ac:spMkLst>
        </pc:spChg>
        <pc:picChg chg="add del mod">
          <ac:chgData name="Shikhar Madrecha" userId="ed2d0f94-6bbc-4bc3-bb3e-fa02233ff637" providerId="ADAL" clId="{C09D9E3C-5046-E84C-AA80-C5169378B20A}" dt="2022-05-29T20:12:26.859" v="324" actId="478"/>
          <ac:picMkLst>
            <pc:docMk/>
            <pc:sldMk cId="2115660236" sldId="260"/>
            <ac:picMk id="6" creationId="{F656D18F-8F6B-ED4A-B8E0-3A323FE928C2}"/>
          </ac:picMkLst>
        </pc:picChg>
        <pc:picChg chg="add mod">
          <ac:chgData name="Shikhar Madrecha" userId="ed2d0f94-6bbc-4bc3-bb3e-fa02233ff637" providerId="ADAL" clId="{C09D9E3C-5046-E84C-AA80-C5169378B20A}" dt="2022-05-29T20:22:01.309" v="343" actId="1076"/>
          <ac:picMkLst>
            <pc:docMk/>
            <pc:sldMk cId="2115660236" sldId="260"/>
            <ac:picMk id="8" creationId="{097D69CD-B66D-D240-9DAC-2ADDE800C7D4}"/>
          </ac:picMkLst>
        </pc:picChg>
        <pc:cxnChg chg="add del mod">
          <ac:chgData name="Shikhar Madrecha" userId="ed2d0f94-6bbc-4bc3-bb3e-fa02233ff637" providerId="ADAL" clId="{C09D9E3C-5046-E84C-AA80-C5169378B20A}" dt="2022-05-29T20:23:02.905" v="355" actId="478"/>
          <ac:cxnSpMkLst>
            <pc:docMk/>
            <pc:sldMk cId="2115660236" sldId="260"/>
            <ac:cxnSpMk id="12" creationId="{F07AE159-0231-D94F-934A-BF418620A6E2}"/>
          </ac:cxnSpMkLst>
        </pc:cxnChg>
        <pc:cxnChg chg="add del mod">
          <ac:chgData name="Shikhar Madrecha" userId="ed2d0f94-6bbc-4bc3-bb3e-fa02233ff637" providerId="ADAL" clId="{C09D9E3C-5046-E84C-AA80-C5169378B20A}" dt="2022-05-29T20:23:04.542" v="356" actId="478"/>
          <ac:cxnSpMkLst>
            <pc:docMk/>
            <pc:sldMk cId="2115660236" sldId="260"/>
            <ac:cxnSpMk id="14" creationId="{03C41393-3ABC-BC49-ABE1-6580F23978A9}"/>
          </ac:cxnSpMkLst>
        </pc:cxnChg>
        <pc:cxnChg chg="add mod">
          <ac:chgData name="Shikhar Madrecha" userId="ed2d0f94-6bbc-4bc3-bb3e-fa02233ff637" providerId="ADAL" clId="{C09D9E3C-5046-E84C-AA80-C5169378B20A}" dt="2022-05-29T20:23:22.595" v="361" actId="1582"/>
          <ac:cxnSpMkLst>
            <pc:docMk/>
            <pc:sldMk cId="2115660236" sldId="260"/>
            <ac:cxnSpMk id="18" creationId="{702E8E82-930A-CC48-ABAA-E2282D9C4FCB}"/>
          </ac:cxnSpMkLst>
        </pc:cxnChg>
      </pc:sldChg>
      <pc:sldChg chg="addSp delSp modSp new mod">
        <pc:chgData name="Shikhar Madrecha" userId="ed2d0f94-6bbc-4bc3-bb3e-fa02233ff637" providerId="ADAL" clId="{C09D9E3C-5046-E84C-AA80-C5169378B20A}" dt="2022-05-31T19:57:55.512" v="4171" actId="20577"/>
        <pc:sldMkLst>
          <pc:docMk/>
          <pc:sldMk cId="3434916648" sldId="261"/>
        </pc:sldMkLst>
        <pc:spChg chg="mod">
          <ac:chgData name="Shikhar Madrecha" userId="ed2d0f94-6bbc-4bc3-bb3e-fa02233ff637" providerId="ADAL" clId="{C09D9E3C-5046-E84C-AA80-C5169378B20A}" dt="2022-05-31T19:23:26.680" v="4107" actId="1076"/>
          <ac:spMkLst>
            <pc:docMk/>
            <pc:sldMk cId="3434916648" sldId="261"/>
            <ac:spMk id="2" creationId="{FF19B777-15B6-4744-9E4A-19836F70D101}"/>
          </ac:spMkLst>
        </pc:spChg>
        <pc:spChg chg="del mod">
          <ac:chgData name="Shikhar Madrecha" userId="ed2d0f94-6bbc-4bc3-bb3e-fa02233ff637" providerId="ADAL" clId="{C09D9E3C-5046-E84C-AA80-C5169378B20A}" dt="2022-05-29T20:36:02.218" v="1123" actId="478"/>
          <ac:spMkLst>
            <pc:docMk/>
            <pc:sldMk cId="3434916648" sldId="261"/>
            <ac:spMk id="3" creationId="{D70B3A02-3172-164E-B4F7-1B6828CA045A}"/>
          </ac:spMkLst>
        </pc:spChg>
        <pc:spChg chg="del">
          <ac:chgData name="Shikhar Madrecha" userId="ed2d0f94-6bbc-4bc3-bb3e-fa02233ff637" providerId="ADAL" clId="{C09D9E3C-5046-E84C-AA80-C5169378B20A}" dt="2022-05-29T20:36:06.499" v="1124" actId="478"/>
          <ac:spMkLst>
            <pc:docMk/>
            <pc:sldMk cId="3434916648" sldId="261"/>
            <ac:spMk id="4" creationId="{06FBD605-237B-F14E-B507-5CFC90711A93}"/>
          </ac:spMkLst>
        </pc:spChg>
        <pc:spChg chg="add mod">
          <ac:chgData name="Shikhar Madrecha" userId="ed2d0f94-6bbc-4bc3-bb3e-fa02233ff637" providerId="ADAL" clId="{C09D9E3C-5046-E84C-AA80-C5169378B20A}" dt="2022-05-31T19:57:55.512" v="4171" actId="20577"/>
          <ac:spMkLst>
            <pc:docMk/>
            <pc:sldMk cId="3434916648" sldId="261"/>
            <ac:spMk id="5" creationId="{1A253C8E-9AD6-924A-A9CA-F3B2F40E6F57}"/>
          </ac:spMkLst>
        </pc:spChg>
        <pc:spChg chg="add del mod">
          <ac:chgData name="Shikhar Madrecha" userId="ed2d0f94-6bbc-4bc3-bb3e-fa02233ff637" providerId="ADAL" clId="{C09D9E3C-5046-E84C-AA80-C5169378B20A}" dt="2022-05-31T19:56:30.861" v="4108" actId="478"/>
          <ac:spMkLst>
            <pc:docMk/>
            <pc:sldMk cId="3434916648" sldId="261"/>
            <ac:spMk id="10" creationId="{8D658E49-B494-D14C-B94A-6D966D33A126}"/>
          </ac:spMkLst>
        </pc:spChg>
        <pc:picChg chg="add mod">
          <ac:chgData name="Shikhar Madrecha" userId="ed2d0f94-6bbc-4bc3-bb3e-fa02233ff637" providerId="ADAL" clId="{C09D9E3C-5046-E84C-AA80-C5169378B20A}" dt="2022-05-29T20:49:42.893" v="1684" actId="1076"/>
          <ac:picMkLst>
            <pc:docMk/>
            <pc:sldMk cId="3434916648" sldId="261"/>
            <ac:picMk id="7" creationId="{3CBEE1CA-3665-C246-8F86-410974A00A67}"/>
          </ac:picMkLst>
        </pc:picChg>
        <pc:picChg chg="add mod">
          <ac:chgData name="Shikhar Madrecha" userId="ed2d0f94-6bbc-4bc3-bb3e-fa02233ff637" providerId="ADAL" clId="{C09D9E3C-5046-E84C-AA80-C5169378B20A}" dt="2022-05-29T20:51:26.503" v="1687" actId="27614"/>
          <ac:picMkLst>
            <pc:docMk/>
            <pc:sldMk cId="3434916648" sldId="261"/>
            <ac:picMk id="9" creationId="{22863015-48AF-714F-B9DB-D69576A79B00}"/>
          </ac:picMkLst>
        </pc:picChg>
      </pc:sldChg>
      <pc:sldChg chg="addSp delSp modSp new mod">
        <pc:chgData name="Shikhar Madrecha" userId="ed2d0f94-6bbc-4bc3-bb3e-fa02233ff637" providerId="ADAL" clId="{C09D9E3C-5046-E84C-AA80-C5169378B20A}" dt="2022-05-31T20:24:00.541" v="4300" actId="20577"/>
        <pc:sldMkLst>
          <pc:docMk/>
          <pc:sldMk cId="2105790583" sldId="262"/>
        </pc:sldMkLst>
        <pc:spChg chg="mod">
          <ac:chgData name="Shikhar Madrecha" userId="ed2d0f94-6bbc-4bc3-bb3e-fa02233ff637" providerId="ADAL" clId="{C09D9E3C-5046-E84C-AA80-C5169378B20A}" dt="2022-05-31T19:14:00.130" v="3905" actId="1076"/>
          <ac:spMkLst>
            <pc:docMk/>
            <pc:sldMk cId="2105790583" sldId="262"/>
            <ac:spMk id="2" creationId="{9229EE32-B334-D44A-8090-90399D87FA94}"/>
          </ac:spMkLst>
        </pc:spChg>
        <pc:spChg chg="del">
          <ac:chgData name="Shikhar Madrecha" userId="ed2d0f94-6bbc-4bc3-bb3e-fa02233ff637" providerId="ADAL" clId="{C09D9E3C-5046-E84C-AA80-C5169378B20A}" dt="2022-05-29T21:00:50.989" v="1708" actId="478"/>
          <ac:spMkLst>
            <pc:docMk/>
            <pc:sldMk cId="2105790583" sldId="262"/>
            <ac:spMk id="3" creationId="{2B8C5C74-9CC5-C347-BE9B-50A3F4DF0433}"/>
          </ac:spMkLst>
        </pc:spChg>
        <pc:spChg chg="del">
          <ac:chgData name="Shikhar Madrecha" userId="ed2d0f94-6bbc-4bc3-bb3e-fa02233ff637" providerId="ADAL" clId="{C09D9E3C-5046-E84C-AA80-C5169378B20A}" dt="2022-05-29T21:00:52.585" v="1709" actId="478"/>
          <ac:spMkLst>
            <pc:docMk/>
            <pc:sldMk cId="2105790583" sldId="262"/>
            <ac:spMk id="4" creationId="{369AF55F-FA06-D541-956C-BA9DBC8ABFBE}"/>
          </ac:spMkLst>
        </pc:spChg>
        <pc:spChg chg="add mod">
          <ac:chgData name="Shikhar Madrecha" userId="ed2d0f94-6bbc-4bc3-bb3e-fa02233ff637" providerId="ADAL" clId="{C09D9E3C-5046-E84C-AA80-C5169378B20A}" dt="2022-05-31T19:15:11.634" v="3912" actId="1076"/>
          <ac:spMkLst>
            <pc:docMk/>
            <pc:sldMk cId="2105790583" sldId="262"/>
            <ac:spMk id="23" creationId="{F4BCCC12-5734-6447-976F-EB7F0CD05540}"/>
          </ac:spMkLst>
        </pc:spChg>
        <pc:spChg chg="add mod">
          <ac:chgData name="Shikhar Madrecha" userId="ed2d0f94-6bbc-4bc3-bb3e-fa02233ff637" providerId="ADAL" clId="{C09D9E3C-5046-E84C-AA80-C5169378B20A}" dt="2022-05-31T19:15:37.899" v="3913" actId="1076"/>
          <ac:spMkLst>
            <pc:docMk/>
            <pc:sldMk cId="2105790583" sldId="262"/>
            <ac:spMk id="24" creationId="{CEBA089D-F77C-C74B-A6B7-EE6404933FEA}"/>
          </ac:spMkLst>
        </pc:spChg>
        <pc:spChg chg="add mod">
          <ac:chgData name="Shikhar Madrecha" userId="ed2d0f94-6bbc-4bc3-bb3e-fa02233ff637" providerId="ADAL" clId="{C09D9E3C-5046-E84C-AA80-C5169378B20A}" dt="2022-05-31T19:15:11.634" v="3912" actId="1076"/>
          <ac:spMkLst>
            <pc:docMk/>
            <pc:sldMk cId="2105790583" sldId="262"/>
            <ac:spMk id="25" creationId="{774EB410-0D87-C943-B898-D9422F940902}"/>
          </ac:spMkLst>
        </pc:spChg>
        <pc:spChg chg="add mod">
          <ac:chgData name="Shikhar Madrecha" userId="ed2d0f94-6bbc-4bc3-bb3e-fa02233ff637" providerId="ADAL" clId="{C09D9E3C-5046-E84C-AA80-C5169378B20A}" dt="2022-05-29T21:05:25.405" v="1911" actId="164"/>
          <ac:spMkLst>
            <pc:docMk/>
            <pc:sldMk cId="2105790583" sldId="262"/>
            <ac:spMk id="26" creationId="{D1074952-8927-B949-937D-98603466E516}"/>
          </ac:spMkLst>
        </pc:spChg>
        <pc:spChg chg="add mod">
          <ac:chgData name="Shikhar Madrecha" userId="ed2d0f94-6bbc-4bc3-bb3e-fa02233ff637" providerId="ADAL" clId="{C09D9E3C-5046-E84C-AA80-C5169378B20A}" dt="2022-05-29T21:05:25.405" v="1911" actId="164"/>
          <ac:spMkLst>
            <pc:docMk/>
            <pc:sldMk cId="2105790583" sldId="262"/>
            <ac:spMk id="27" creationId="{23D503A7-8649-0343-9D8C-367ABB2C7351}"/>
          </ac:spMkLst>
        </pc:spChg>
        <pc:spChg chg="add mod">
          <ac:chgData name="Shikhar Madrecha" userId="ed2d0f94-6bbc-4bc3-bb3e-fa02233ff637" providerId="ADAL" clId="{C09D9E3C-5046-E84C-AA80-C5169378B20A}" dt="2022-05-29T21:05:25.405" v="1911" actId="164"/>
          <ac:spMkLst>
            <pc:docMk/>
            <pc:sldMk cId="2105790583" sldId="262"/>
            <ac:spMk id="28" creationId="{2F090633-0608-7546-9651-A4BF3050DD20}"/>
          </ac:spMkLst>
        </pc:spChg>
        <pc:spChg chg="add mod">
          <ac:chgData name="Shikhar Madrecha" userId="ed2d0f94-6bbc-4bc3-bb3e-fa02233ff637" providerId="ADAL" clId="{C09D9E3C-5046-E84C-AA80-C5169378B20A}" dt="2022-05-29T21:05:25.405" v="1911" actId="164"/>
          <ac:spMkLst>
            <pc:docMk/>
            <pc:sldMk cId="2105790583" sldId="262"/>
            <ac:spMk id="29" creationId="{717EAFB2-FA9D-AD4F-8F88-05172793D83F}"/>
          </ac:spMkLst>
        </pc:spChg>
        <pc:spChg chg="add mod">
          <ac:chgData name="Shikhar Madrecha" userId="ed2d0f94-6bbc-4bc3-bb3e-fa02233ff637" providerId="ADAL" clId="{C09D9E3C-5046-E84C-AA80-C5169378B20A}" dt="2022-05-29T21:05:25.405" v="1911" actId="164"/>
          <ac:spMkLst>
            <pc:docMk/>
            <pc:sldMk cId="2105790583" sldId="262"/>
            <ac:spMk id="30" creationId="{9440A318-4CCD-9040-BD78-DA89A1CB5DF9}"/>
          </ac:spMkLst>
        </pc:spChg>
        <pc:spChg chg="add mod">
          <ac:chgData name="Shikhar Madrecha" userId="ed2d0f94-6bbc-4bc3-bb3e-fa02233ff637" providerId="ADAL" clId="{C09D9E3C-5046-E84C-AA80-C5169378B20A}" dt="2022-05-29T21:05:25.405" v="1911" actId="164"/>
          <ac:spMkLst>
            <pc:docMk/>
            <pc:sldMk cId="2105790583" sldId="262"/>
            <ac:spMk id="31" creationId="{363DFC31-4D86-8447-91B8-26E469A9FF99}"/>
          </ac:spMkLst>
        </pc:spChg>
        <pc:spChg chg="mod">
          <ac:chgData name="Shikhar Madrecha" userId="ed2d0f94-6bbc-4bc3-bb3e-fa02233ff637" providerId="ADAL" clId="{C09D9E3C-5046-E84C-AA80-C5169378B20A}" dt="2022-05-29T21:05:30.371" v="1913"/>
          <ac:spMkLst>
            <pc:docMk/>
            <pc:sldMk cId="2105790583" sldId="262"/>
            <ac:spMk id="35" creationId="{962267F7-1D7D-F14C-BE6B-52C5E2471F21}"/>
          </ac:spMkLst>
        </pc:spChg>
        <pc:spChg chg="mod">
          <ac:chgData name="Shikhar Madrecha" userId="ed2d0f94-6bbc-4bc3-bb3e-fa02233ff637" providerId="ADAL" clId="{C09D9E3C-5046-E84C-AA80-C5169378B20A}" dt="2022-05-29T21:05:30.371" v="1913"/>
          <ac:spMkLst>
            <pc:docMk/>
            <pc:sldMk cId="2105790583" sldId="262"/>
            <ac:spMk id="36" creationId="{A8241D58-6695-1A4A-BA68-F893E6295812}"/>
          </ac:spMkLst>
        </pc:spChg>
        <pc:spChg chg="mod">
          <ac:chgData name="Shikhar Madrecha" userId="ed2d0f94-6bbc-4bc3-bb3e-fa02233ff637" providerId="ADAL" clId="{C09D9E3C-5046-E84C-AA80-C5169378B20A}" dt="2022-05-29T21:05:30.371" v="1913"/>
          <ac:spMkLst>
            <pc:docMk/>
            <pc:sldMk cId="2105790583" sldId="262"/>
            <ac:spMk id="37" creationId="{F7702D77-F4B3-9447-A823-C75CD62EF3D0}"/>
          </ac:spMkLst>
        </pc:spChg>
        <pc:spChg chg="mod">
          <ac:chgData name="Shikhar Madrecha" userId="ed2d0f94-6bbc-4bc3-bb3e-fa02233ff637" providerId="ADAL" clId="{C09D9E3C-5046-E84C-AA80-C5169378B20A}" dt="2022-05-29T21:05:30.371" v="1913"/>
          <ac:spMkLst>
            <pc:docMk/>
            <pc:sldMk cId="2105790583" sldId="262"/>
            <ac:spMk id="38" creationId="{0366ED2F-34B9-EA48-A250-AEA89CB849FA}"/>
          </ac:spMkLst>
        </pc:spChg>
        <pc:spChg chg="mod">
          <ac:chgData name="Shikhar Madrecha" userId="ed2d0f94-6bbc-4bc3-bb3e-fa02233ff637" providerId="ADAL" clId="{C09D9E3C-5046-E84C-AA80-C5169378B20A}" dt="2022-05-29T21:05:30.371" v="1913"/>
          <ac:spMkLst>
            <pc:docMk/>
            <pc:sldMk cId="2105790583" sldId="262"/>
            <ac:spMk id="39" creationId="{759DFCBA-4396-9C4E-A5FB-25EEF4AD190D}"/>
          </ac:spMkLst>
        </pc:spChg>
        <pc:spChg chg="mod">
          <ac:chgData name="Shikhar Madrecha" userId="ed2d0f94-6bbc-4bc3-bb3e-fa02233ff637" providerId="ADAL" clId="{C09D9E3C-5046-E84C-AA80-C5169378B20A}" dt="2022-05-29T21:05:30.371" v="1913"/>
          <ac:spMkLst>
            <pc:docMk/>
            <pc:sldMk cId="2105790583" sldId="262"/>
            <ac:spMk id="40" creationId="{633C98E4-1428-6543-ADE5-0C4ED10FAC01}"/>
          </ac:spMkLst>
        </pc:spChg>
        <pc:spChg chg="add mod">
          <ac:chgData name="Shikhar Madrecha" userId="ed2d0f94-6bbc-4bc3-bb3e-fa02233ff637" providerId="ADAL" clId="{C09D9E3C-5046-E84C-AA80-C5169378B20A}" dt="2022-05-31T19:15:11.634" v="3912" actId="1076"/>
          <ac:spMkLst>
            <pc:docMk/>
            <pc:sldMk cId="2105790583" sldId="262"/>
            <ac:spMk id="48" creationId="{6D524799-5405-F843-9147-E9564C60FAE7}"/>
          </ac:spMkLst>
        </pc:spChg>
        <pc:spChg chg="mod">
          <ac:chgData name="Shikhar Madrecha" userId="ed2d0f94-6bbc-4bc3-bb3e-fa02233ff637" providerId="ADAL" clId="{C09D9E3C-5046-E84C-AA80-C5169378B20A}" dt="2022-05-31T19:16:34.130" v="3917"/>
          <ac:spMkLst>
            <pc:docMk/>
            <pc:sldMk cId="2105790583" sldId="262"/>
            <ac:spMk id="69" creationId="{FCF9FB3E-1E45-8B4C-A2EA-751F7144D655}"/>
          </ac:spMkLst>
        </pc:spChg>
        <pc:spChg chg="mod">
          <ac:chgData name="Shikhar Madrecha" userId="ed2d0f94-6bbc-4bc3-bb3e-fa02233ff637" providerId="ADAL" clId="{C09D9E3C-5046-E84C-AA80-C5169378B20A}" dt="2022-05-31T19:16:34.130" v="3917"/>
          <ac:spMkLst>
            <pc:docMk/>
            <pc:sldMk cId="2105790583" sldId="262"/>
            <ac:spMk id="70" creationId="{617E9F84-D4BA-0A4B-B9BD-A0FA58A137EF}"/>
          </ac:spMkLst>
        </pc:spChg>
        <pc:spChg chg="add mod">
          <ac:chgData name="Shikhar Madrecha" userId="ed2d0f94-6bbc-4bc3-bb3e-fa02233ff637" providerId="ADAL" clId="{C09D9E3C-5046-E84C-AA80-C5169378B20A}" dt="2022-05-31T19:15:11.634" v="3912" actId="1076"/>
          <ac:spMkLst>
            <pc:docMk/>
            <pc:sldMk cId="2105790583" sldId="262"/>
            <ac:spMk id="71" creationId="{D818850F-0902-AA4D-AF8D-2381A21F7DDB}"/>
          </ac:spMkLst>
        </pc:spChg>
        <pc:spChg chg="add mod">
          <ac:chgData name="Shikhar Madrecha" userId="ed2d0f94-6bbc-4bc3-bb3e-fa02233ff637" providerId="ADAL" clId="{C09D9E3C-5046-E84C-AA80-C5169378B20A}" dt="2022-05-31T19:15:37.899" v="3913" actId="1076"/>
          <ac:spMkLst>
            <pc:docMk/>
            <pc:sldMk cId="2105790583" sldId="262"/>
            <ac:spMk id="72" creationId="{67D13CA2-A19B-5841-A6B8-A0D1F441A09A}"/>
          </ac:spMkLst>
        </pc:spChg>
        <pc:spChg chg="add mod">
          <ac:chgData name="Shikhar Madrecha" userId="ed2d0f94-6bbc-4bc3-bb3e-fa02233ff637" providerId="ADAL" clId="{C09D9E3C-5046-E84C-AA80-C5169378B20A}" dt="2022-05-31T19:15:37.899" v="3913" actId="1076"/>
          <ac:spMkLst>
            <pc:docMk/>
            <pc:sldMk cId="2105790583" sldId="262"/>
            <ac:spMk id="73" creationId="{5716A8E8-8C8D-8A46-8DA9-FF5931730015}"/>
          </ac:spMkLst>
        </pc:spChg>
        <pc:spChg chg="mod">
          <ac:chgData name="Shikhar Madrecha" userId="ed2d0f94-6bbc-4bc3-bb3e-fa02233ff637" providerId="ADAL" clId="{C09D9E3C-5046-E84C-AA80-C5169378B20A}" dt="2022-05-31T19:16:34.130" v="3917"/>
          <ac:spMkLst>
            <pc:docMk/>
            <pc:sldMk cId="2105790583" sldId="262"/>
            <ac:spMk id="80" creationId="{40B0256C-61B8-C54C-B804-D69A5EAA877F}"/>
          </ac:spMkLst>
        </pc:spChg>
        <pc:spChg chg="mod">
          <ac:chgData name="Shikhar Madrecha" userId="ed2d0f94-6bbc-4bc3-bb3e-fa02233ff637" providerId="ADAL" clId="{C09D9E3C-5046-E84C-AA80-C5169378B20A}" dt="2022-05-31T19:16:34.130" v="3917"/>
          <ac:spMkLst>
            <pc:docMk/>
            <pc:sldMk cId="2105790583" sldId="262"/>
            <ac:spMk id="81" creationId="{316279C1-A500-244F-AB04-A5A549CBF592}"/>
          </ac:spMkLst>
        </pc:spChg>
        <pc:spChg chg="mod">
          <ac:chgData name="Shikhar Madrecha" userId="ed2d0f94-6bbc-4bc3-bb3e-fa02233ff637" providerId="ADAL" clId="{C09D9E3C-5046-E84C-AA80-C5169378B20A}" dt="2022-05-31T19:16:34.130" v="3917"/>
          <ac:spMkLst>
            <pc:docMk/>
            <pc:sldMk cId="2105790583" sldId="262"/>
            <ac:spMk id="84" creationId="{99353CFA-FF61-4F4F-8A74-F0DAA97F2F2D}"/>
          </ac:spMkLst>
        </pc:spChg>
        <pc:spChg chg="mod">
          <ac:chgData name="Shikhar Madrecha" userId="ed2d0f94-6bbc-4bc3-bb3e-fa02233ff637" providerId="ADAL" clId="{C09D9E3C-5046-E84C-AA80-C5169378B20A}" dt="2022-05-31T19:16:34.130" v="3917"/>
          <ac:spMkLst>
            <pc:docMk/>
            <pc:sldMk cId="2105790583" sldId="262"/>
            <ac:spMk id="85" creationId="{588E58B4-D7AE-F44B-961C-389749BFE6AC}"/>
          </ac:spMkLst>
        </pc:spChg>
        <pc:spChg chg="add mod">
          <ac:chgData name="Shikhar Madrecha" userId="ed2d0f94-6bbc-4bc3-bb3e-fa02233ff637" providerId="ADAL" clId="{C09D9E3C-5046-E84C-AA80-C5169378B20A}" dt="2022-05-31T20:24:00.541" v="4300" actId="20577"/>
          <ac:spMkLst>
            <pc:docMk/>
            <pc:sldMk cId="2105790583" sldId="262"/>
            <ac:spMk id="108" creationId="{F64F469F-F2A5-904B-8FC6-902B74B5673D}"/>
          </ac:spMkLst>
        </pc:spChg>
        <pc:spChg chg="add mod">
          <ac:chgData name="Shikhar Madrecha" userId="ed2d0f94-6bbc-4bc3-bb3e-fa02233ff637" providerId="ADAL" clId="{C09D9E3C-5046-E84C-AA80-C5169378B20A}" dt="2022-05-31T19:19:29.537" v="4044" actId="20577"/>
          <ac:spMkLst>
            <pc:docMk/>
            <pc:sldMk cId="2105790583" sldId="262"/>
            <ac:spMk id="109" creationId="{6FD773EA-F5BF-D642-93A6-64469631B607}"/>
          </ac:spMkLst>
        </pc:spChg>
        <pc:spChg chg="add mod">
          <ac:chgData name="Shikhar Madrecha" userId="ed2d0f94-6bbc-4bc3-bb3e-fa02233ff637" providerId="ADAL" clId="{C09D9E3C-5046-E84C-AA80-C5169378B20A}" dt="2022-05-31T19:16:19.592" v="3916" actId="1076"/>
          <ac:spMkLst>
            <pc:docMk/>
            <pc:sldMk cId="2105790583" sldId="262"/>
            <ac:spMk id="140" creationId="{CD295A9E-1C2D-3441-9C65-0BF27FA8B43B}"/>
          </ac:spMkLst>
        </pc:spChg>
        <pc:spChg chg="add del mod">
          <ac:chgData name="Shikhar Madrecha" userId="ed2d0f94-6bbc-4bc3-bb3e-fa02233ff637" providerId="ADAL" clId="{C09D9E3C-5046-E84C-AA80-C5169378B20A}" dt="2022-05-31T19:22:55.375" v="4106" actId="478"/>
          <ac:spMkLst>
            <pc:docMk/>
            <pc:sldMk cId="2105790583" sldId="262"/>
            <ac:spMk id="141" creationId="{A553A058-5181-C34F-AB77-F2D829150624}"/>
          </ac:spMkLst>
        </pc:spChg>
        <pc:grpChg chg="add mod">
          <ac:chgData name="Shikhar Madrecha" userId="ed2d0f94-6bbc-4bc3-bb3e-fa02233ff637" providerId="ADAL" clId="{C09D9E3C-5046-E84C-AA80-C5169378B20A}" dt="2022-05-31T19:18:52.681" v="4009" actId="1076"/>
          <ac:grpSpMkLst>
            <pc:docMk/>
            <pc:sldMk cId="2105790583" sldId="262"/>
            <ac:grpSpMk id="5" creationId="{929B9B49-A495-6A40-8A55-9184CDD83992}"/>
          </ac:grpSpMkLst>
        </pc:grpChg>
        <pc:grpChg chg="add mod">
          <ac:chgData name="Shikhar Madrecha" userId="ed2d0f94-6bbc-4bc3-bb3e-fa02233ff637" providerId="ADAL" clId="{C09D9E3C-5046-E84C-AA80-C5169378B20A}" dt="2022-05-29T21:05:25.405" v="1911" actId="164"/>
          <ac:grpSpMkLst>
            <pc:docMk/>
            <pc:sldMk cId="2105790583" sldId="262"/>
            <ac:grpSpMk id="14" creationId="{0BEE0497-BA51-7547-AB81-A2075EBD0C88}"/>
          </ac:grpSpMkLst>
        </pc:grpChg>
        <pc:grpChg chg="add del mod">
          <ac:chgData name="Shikhar Madrecha" userId="ed2d0f94-6bbc-4bc3-bb3e-fa02233ff637" providerId="ADAL" clId="{C09D9E3C-5046-E84C-AA80-C5169378B20A}" dt="2022-05-29T21:05:28.152" v="1912" actId="478"/>
          <ac:grpSpMkLst>
            <pc:docMk/>
            <pc:sldMk cId="2105790583" sldId="262"/>
            <ac:grpSpMk id="15" creationId="{DCC416BE-5864-7F4B-BBFB-1732E4E2F908}"/>
          </ac:grpSpMkLst>
        </pc:grpChg>
        <pc:grpChg chg="add mod">
          <ac:chgData name="Shikhar Madrecha" userId="ed2d0f94-6bbc-4bc3-bb3e-fa02233ff637" providerId="ADAL" clId="{C09D9E3C-5046-E84C-AA80-C5169378B20A}" dt="2022-05-31T19:15:11.634" v="3912" actId="1076"/>
          <ac:grpSpMkLst>
            <pc:docMk/>
            <pc:sldMk cId="2105790583" sldId="262"/>
            <ac:grpSpMk id="32" creationId="{7FE1A1EE-A6D4-2F4B-A9B2-9DB568880DCF}"/>
          </ac:grpSpMkLst>
        </pc:grpChg>
        <pc:grpChg chg="add mod">
          <ac:chgData name="Shikhar Madrecha" userId="ed2d0f94-6bbc-4bc3-bb3e-fa02233ff637" providerId="ADAL" clId="{C09D9E3C-5046-E84C-AA80-C5169378B20A}" dt="2022-05-31T19:15:37.899" v="3913" actId="1076"/>
          <ac:grpSpMkLst>
            <pc:docMk/>
            <pc:sldMk cId="2105790583" sldId="262"/>
            <ac:grpSpMk id="33" creationId="{974DC7EB-1B9C-FE4B-9354-88F8B571433E}"/>
          </ac:grpSpMkLst>
        </pc:grpChg>
        <pc:grpChg chg="mod">
          <ac:chgData name="Shikhar Madrecha" userId="ed2d0f94-6bbc-4bc3-bb3e-fa02233ff637" providerId="ADAL" clId="{C09D9E3C-5046-E84C-AA80-C5169378B20A}" dt="2022-05-29T21:05:30.371" v="1913"/>
          <ac:grpSpMkLst>
            <pc:docMk/>
            <pc:sldMk cId="2105790583" sldId="262"/>
            <ac:grpSpMk id="34" creationId="{CC421A66-50C0-674F-82D3-96E12D640916}"/>
          </ac:grpSpMkLst>
        </pc:grpChg>
        <pc:grpChg chg="add mod">
          <ac:chgData name="Shikhar Madrecha" userId="ed2d0f94-6bbc-4bc3-bb3e-fa02233ff637" providerId="ADAL" clId="{C09D9E3C-5046-E84C-AA80-C5169378B20A}" dt="2022-05-31T19:18:50.012" v="4008" actId="164"/>
          <ac:grpSpMkLst>
            <pc:docMk/>
            <pc:sldMk cId="2105790583" sldId="262"/>
            <ac:grpSpMk id="66" creationId="{A4ED334E-9A10-BC4F-8915-D2F95FEEDAF2}"/>
          </ac:grpSpMkLst>
        </pc:grpChg>
        <pc:grpChg chg="mod">
          <ac:chgData name="Shikhar Madrecha" userId="ed2d0f94-6bbc-4bc3-bb3e-fa02233ff637" providerId="ADAL" clId="{C09D9E3C-5046-E84C-AA80-C5169378B20A}" dt="2022-05-31T19:16:34.130" v="3917"/>
          <ac:grpSpMkLst>
            <pc:docMk/>
            <pc:sldMk cId="2105790583" sldId="262"/>
            <ac:grpSpMk id="67" creationId="{DE647A0E-D01C-7A42-8FE5-8400E1C292B7}"/>
          </ac:grpSpMkLst>
        </pc:grpChg>
        <pc:grpChg chg="add mod">
          <ac:chgData name="Shikhar Madrecha" userId="ed2d0f94-6bbc-4bc3-bb3e-fa02233ff637" providerId="ADAL" clId="{C09D9E3C-5046-E84C-AA80-C5169378B20A}" dt="2022-05-29T21:12:59.114" v="2240" actId="164"/>
          <ac:grpSpMkLst>
            <pc:docMk/>
            <pc:sldMk cId="2105790583" sldId="262"/>
            <ac:grpSpMk id="103" creationId="{CD8DC73C-D399-0C45-8658-27A3AE4A46CA}"/>
          </ac:grpSpMkLst>
        </pc:grpChg>
        <pc:cxnChg chg="add mod">
          <ac:chgData name="Shikhar Madrecha" userId="ed2d0f94-6bbc-4bc3-bb3e-fa02233ff637" providerId="ADAL" clId="{C09D9E3C-5046-E84C-AA80-C5169378B20A}" dt="2022-05-29T21:02:12.359" v="1726" actId="164"/>
          <ac:cxnSpMkLst>
            <pc:docMk/>
            <pc:sldMk cId="2105790583" sldId="262"/>
            <ac:cxnSpMk id="6" creationId="{9F013627-6CAF-BA4E-B3E9-2922CAA3570B}"/>
          </ac:cxnSpMkLst>
        </pc:cxnChg>
        <pc:cxnChg chg="add mod">
          <ac:chgData name="Shikhar Madrecha" userId="ed2d0f94-6bbc-4bc3-bb3e-fa02233ff637" providerId="ADAL" clId="{C09D9E3C-5046-E84C-AA80-C5169378B20A}" dt="2022-05-29T21:02:12.359" v="1726" actId="164"/>
          <ac:cxnSpMkLst>
            <pc:docMk/>
            <pc:sldMk cId="2105790583" sldId="262"/>
            <ac:cxnSpMk id="8" creationId="{B60F0144-F759-0A40-BFE5-ED560168220C}"/>
          </ac:cxnSpMkLst>
        </pc:cxnChg>
        <pc:cxnChg chg="add mod">
          <ac:chgData name="Shikhar Madrecha" userId="ed2d0f94-6bbc-4bc3-bb3e-fa02233ff637" providerId="ADAL" clId="{C09D9E3C-5046-E84C-AA80-C5169378B20A}" dt="2022-05-29T21:02:12.359" v="1726" actId="164"/>
          <ac:cxnSpMkLst>
            <pc:docMk/>
            <pc:sldMk cId="2105790583" sldId="262"/>
            <ac:cxnSpMk id="9" creationId="{DEEEF4BB-180C-D042-B7FE-2F1CF0F37DCC}"/>
          </ac:cxnSpMkLst>
        </pc:cxnChg>
        <pc:cxnChg chg="add mod">
          <ac:chgData name="Shikhar Madrecha" userId="ed2d0f94-6bbc-4bc3-bb3e-fa02233ff637" providerId="ADAL" clId="{C09D9E3C-5046-E84C-AA80-C5169378B20A}" dt="2022-05-29T21:02:12.359" v="1726" actId="164"/>
          <ac:cxnSpMkLst>
            <pc:docMk/>
            <pc:sldMk cId="2105790583" sldId="262"/>
            <ac:cxnSpMk id="10" creationId="{2A45DD2E-0AB4-A54E-B738-5F06CC90F46B}"/>
          </ac:cxnSpMkLst>
        </pc:cxnChg>
        <pc:cxnChg chg="add mod">
          <ac:chgData name="Shikhar Madrecha" userId="ed2d0f94-6bbc-4bc3-bb3e-fa02233ff637" providerId="ADAL" clId="{C09D9E3C-5046-E84C-AA80-C5169378B20A}" dt="2022-05-29T21:02:12.359" v="1726" actId="164"/>
          <ac:cxnSpMkLst>
            <pc:docMk/>
            <pc:sldMk cId="2105790583" sldId="262"/>
            <ac:cxnSpMk id="11" creationId="{06784FBD-9B2A-9544-94E1-76BE1CDF72FA}"/>
          </ac:cxnSpMkLst>
        </pc:cxnChg>
        <pc:cxnChg chg="add mod">
          <ac:chgData name="Shikhar Madrecha" userId="ed2d0f94-6bbc-4bc3-bb3e-fa02233ff637" providerId="ADAL" clId="{C09D9E3C-5046-E84C-AA80-C5169378B20A}" dt="2022-05-29T21:02:12.359" v="1726" actId="164"/>
          <ac:cxnSpMkLst>
            <pc:docMk/>
            <pc:sldMk cId="2105790583" sldId="262"/>
            <ac:cxnSpMk id="12" creationId="{7F63B857-3402-8D4A-A537-E8AD734A5FA9}"/>
          </ac:cxnSpMkLst>
        </pc:cxnChg>
        <pc:cxnChg chg="add mod">
          <ac:chgData name="Shikhar Madrecha" userId="ed2d0f94-6bbc-4bc3-bb3e-fa02233ff637" providerId="ADAL" clId="{C09D9E3C-5046-E84C-AA80-C5169378B20A}" dt="2022-05-29T21:02:12.359" v="1726" actId="164"/>
          <ac:cxnSpMkLst>
            <pc:docMk/>
            <pc:sldMk cId="2105790583" sldId="262"/>
            <ac:cxnSpMk id="13" creationId="{F3FE2F11-4653-6C47-8B11-6639899F1EE2}"/>
          </ac:cxnSpMkLst>
        </pc:cxnChg>
        <pc:cxnChg chg="mod">
          <ac:chgData name="Shikhar Madrecha" userId="ed2d0f94-6bbc-4bc3-bb3e-fa02233ff637" providerId="ADAL" clId="{C09D9E3C-5046-E84C-AA80-C5169378B20A}" dt="2022-05-29T21:02:16.279" v="1727"/>
          <ac:cxnSpMkLst>
            <pc:docMk/>
            <pc:sldMk cId="2105790583" sldId="262"/>
            <ac:cxnSpMk id="16" creationId="{1514A48F-A8B6-3A4E-86E2-39D9D82783EE}"/>
          </ac:cxnSpMkLst>
        </pc:cxnChg>
        <pc:cxnChg chg="mod">
          <ac:chgData name="Shikhar Madrecha" userId="ed2d0f94-6bbc-4bc3-bb3e-fa02233ff637" providerId="ADAL" clId="{C09D9E3C-5046-E84C-AA80-C5169378B20A}" dt="2022-05-29T21:02:16.279" v="1727"/>
          <ac:cxnSpMkLst>
            <pc:docMk/>
            <pc:sldMk cId="2105790583" sldId="262"/>
            <ac:cxnSpMk id="17" creationId="{F720BAA1-A0A7-D14B-AE17-DA4176D01F32}"/>
          </ac:cxnSpMkLst>
        </pc:cxnChg>
        <pc:cxnChg chg="mod">
          <ac:chgData name="Shikhar Madrecha" userId="ed2d0f94-6bbc-4bc3-bb3e-fa02233ff637" providerId="ADAL" clId="{C09D9E3C-5046-E84C-AA80-C5169378B20A}" dt="2022-05-29T21:02:16.279" v="1727"/>
          <ac:cxnSpMkLst>
            <pc:docMk/>
            <pc:sldMk cId="2105790583" sldId="262"/>
            <ac:cxnSpMk id="18" creationId="{3294D2FD-4C2A-E740-BCB0-764F271A005D}"/>
          </ac:cxnSpMkLst>
        </pc:cxnChg>
        <pc:cxnChg chg="mod">
          <ac:chgData name="Shikhar Madrecha" userId="ed2d0f94-6bbc-4bc3-bb3e-fa02233ff637" providerId="ADAL" clId="{C09D9E3C-5046-E84C-AA80-C5169378B20A}" dt="2022-05-29T21:02:16.279" v="1727"/>
          <ac:cxnSpMkLst>
            <pc:docMk/>
            <pc:sldMk cId="2105790583" sldId="262"/>
            <ac:cxnSpMk id="19" creationId="{737477E2-DE1B-5942-A38B-F7B0BA9D2B4A}"/>
          </ac:cxnSpMkLst>
        </pc:cxnChg>
        <pc:cxnChg chg="mod">
          <ac:chgData name="Shikhar Madrecha" userId="ed2d0f94-6bbc-4bc3-bb3e-fa02233ff637" providerId="ADAL" clId="{C09D9E3C-5046-E84C-AA80-C5169378B20A}" dt="2022-05-29T21:02:16.279" v="1727"/>
          <ac:cxnSpMkLst>
            <pc:docMk/>
            <pc:sldMk cId="2105790583" sldId="262"/>
            <ac:cxnSpMk id="20" creationId="{AD050760-D5BE-6545-83A4-461DAA789EB5}"/>
          </ac:cxnSpMkLst>
        </pc:cxnChg>
        <pc:cxnChg chg="mod">
          <ac:chgData name="Shikhar Madrecha" userId="ed2d0f94-6bbc-4bc3-bb3e-fa02233ff637" providerId="ADAL" clId="{C09D9E3C-5046-E84C-AA80-C5169378B20A}" dt="2022-05-29T21:02:16.279" v="1727"/>
          <ac:cxnSpMkLst>
            <pc:docMk/>
            <pc:sldMk cId="2105790583" sldId="262"/>
            <ac:cxnSpMk id="21" creationId="{D8C07A4A-D17A-D74C-8E7B-710EF8F0B3C5}"/>
          </ac:cxnSpMkLst>
        </pc:cxnChg>
        <pc:cxnChg chg="mod">
          <ac:chgData name="Shikhar Madrecha" userId="ed2d0f94-6bbc-4bc3-bb3e-fa02233ff637" providerId="ADAL" clId="{C09D9E3C-5046-E84C-AA80-C5169378B20A}" dt="2022-05-29T21:02:16.279" v="1727"/>
          <ac:cxnSpMkLst>
            <pc:docMk/>
            <pc:sldMk cId="2105790583" sldId="262"/>
            <ac:cxnSpMk id="22" creationId="{42B4B216-8EEC-A245-B050-43457DCE5235}"/>
          </ac:cxnSpMkLst>
        </pc:cxnChg>
        <pc:cxnChg chg="mod">
          <ac:chgData name="Shikhar Madrecha" userId="ed2d0f94-6bbc-4bc3-bb3e-fa02233ff637" providerId="ADAL" clId="{C09D9E3C-5046-E84C-AA80-C5169378B20A}" dt="2022-05-29T21:05:30.371" v="1913"/>
          <ac:cxnSpMkLst>
            <pc:docMk/>
            <pc:sldMk cId="2105790583" sldId="262"/>
            <ac:cxnSpMk id="41" creationId="{E8FCC6B0-E91B-2943-A3B5-B1AED3D63F03}"/>
          </ac:cxnSpMkLst>
        </pc:cxnChg>
        <pc:cxnChg chg="mod">
          <ac:chgData name="Shikhar Madrecha" userId="ed2d0f94-6bbc-4bc3-bb3e-fa02233ff637" providerId="ADAL" clId="{C09D9E3C-5046-E84C-AA80-C5169378B20A}" dt="2022-05-29T21:05:30.371" v="1913"/>
          <ac:cxnSpMkLst>
            <pc:docMk/>
            <pc:sldMk cId="2105790583" sldId="262"/>
            <ac:cxnSpMk id="42" creationId="{6385CE82-1DD5-6643-BE68-0F2D654A0F79}"/>
          </ac:cxnSpMkLst>
        </pc:cxnChg>
        <pc:cxnChg chg="mod">
          <ac:chgData name="Shikhar Madrecha" userId="ed2d0f94-6bbc-4bc3-bb3e-fa02233ff637" providerId="ADAL" clId="{C09D9E3C-5046-E84C-AA80-C5169378B20A}" dt="2022-05-29T21:05:30.371" v="1913"/>
          <ac:cxnSpMkLst>
            <pc:docMk/>
            <pc:sldMk cId="2105790583" sldId="262"/>
            <ac:cxnSpMk id="43" creationId="{6AA0799D-CF11-E24C-80EB-E3320404EB25}"/>
          </ac:cxnSpMkLst>
        </pc:cxnChg>
        <pc:cxnChg chg="mod">
          <ac:chgData name="Shikhar Madrecha" userId="ed2d0f94-6bbc-4bc3-bb3e-fa02233ff637" providerId="ADAL" clId="{C09D9E3C-5046-E84C-AA80-C5169378B20A}" dt="2022-05-29T21:05:30.371" v="1913"/>
          <ac:cxnSpMkLst>
            <pc:docMk/>
            <pc:sldMk cId="2105790583" sldId="262"/>
            <ac:cxnSpMk id="44" creationId="{220792CE-C0D0-BC4E-A17F-6ED9AE4C97F0}"/>
          </ac:cxnSpMkLst>
        </pc:cxnChg>
        <pc:cxnChg chg="mod">
          <ac:chgData name="Shikhar Madrecha" userId="ed2d0f94-6bbc-4bc3-bb3e-fa02233ff637" providerId="ADAL" clId="{C09D9E3C-5046-E84C-AA80-C5169378B20A}" dt="2022-05-29T21:05:30.371" v="1913"/>
          <ac:cxnSpMkLst>
            <pc:docMk/>
            <pc:sldMk cId="2105790583" sldId="262"/>
            <ac:cxnSpMk id="45" creationId="{7E533022-3189-D24F-85E0-E3EA75985F06}"/>
          </ac:cxnSpMkLst>
        </pc:cxnChg>
        <pc:cxnChg chg="mod">
          <ac:chgData name="Shikhar Madrecha" userId="ed2d0f94-6bbc-4bc3-bb3e-fa02233ff637" providerId="ADAL" clId="{C09D9E3C-5046-E84C-AA80-C5169378B20A}" dt="2022-05-29T21:05:30.371" v="1913"/>
          <ac:cxnSpMkLst>
            <pc:docMk/>
            <pc:sldMk cId="2105790583" sldId="262"/>
            <ac:cxnSpMk id="46" creationId="{4ACBADC5-E177-D640-9A49-201A6CA86FDF}"/>
          </ac:cxnSpMkLst>
        </pc:cxnChg>
        <pc:cxnChg chg="mod">
          <ac:chgData name="Shikhar Madrecha" userId="ed2d0f94-6bbc-4bc3-bb3e-fa02233ff637" providerId="ADAL" clId="{C09D9E3C-5046-E84C-AA80-C5169378B20A}" dt="2022-05-29T21:05:30.371" v="1913"/>
          <ac:cxnSpMkLst>
            <pc:docMk/>
            <pc:sldMk cId="2105790583" sldId="262"/>
            <ac:cxnSpMk id="47" creationId="{027D69F4-BE89-9945-854C-8A3203192519}"/>
          </ac:cxnSpMkLst>
        </pc:cxnChg>
        <pc:cxnChg chg="add mod">
          <ac:chgData name="Shikhar Madrecha" userId="ed2d0f94-6bbc-4bc3-bb3e-fa02233ff637" providerId="ADAL" clId="{C09D9E3C-5046-E84C-AA80-C5169378B20A}" dt="2022-05-31T19:15:11.634" v="3912" actId="1076"/>
          <ac:cxnSpMkLst>
            <pc:docMk/>
            <pc:sldMk cId="2105790583" sldId="262"/>
            <ac:cxnSpMk id="50" creationId="{474B7F55-44A7-0B45-BC6E-DDB5EAEA99E9}"/>
          </ac:cxnSpMkLst>
        </pc:cxnChg>
        <pc:cxnChg chg="add mod">
          <ac:chgData name="Shikhar Madrecha" userId="ed2d0f94-6bbc-4bc3-bb3e-fa02233ff637" providerId="ADAL" clId="{C09D9E3C-5046-E84C-AA80-C5169378B20A}" dt="2022-05-31T19:15:11.634" v="3912" actId="1076"/>
          <ac:cxnSpMkLst>
            <pc:docMk/>
            <pc:sldMk cId="2105790583" sldId="262"/>
            <ac:cxnSpMk id="51" creationId="{AE518A88-A213-C841-A08C-6C3C2BC9BF19}"/>
          </ac:cxnSpMkLst>
        </pc:cxnChg>
        <pc:cxnChg chg="add mod">
          <ac:chgData name="Shikhar Madrecha" userId="ed2d0f94-6bbc-4bc3-bb3e-fa02233ff637" providerId="ADAL" clId="{C09D9E3C-5046-E84C-AA80-C5169378B20A}" dt="2022-05-31T19:15:11.634" v="3912" actId="1076"/>
          <ac:cxnSpMkLst>
            <pc:docMk/>
            <pc:sldMk cId="2105790583" sldId="262"/>
            <ac:cxnSpMk id="52" creationId="{CB11AF1A-FE0D-E045-9876-A6E5FD855A2E}"/>
          </ac:cxnSpMkLst>
        </pc:cxnChg>
        <pc:cxnChg chg="add mod">
          <ac:chgData name="Shikhar Madrecha" userId="ed2d0f94-6bbc-4bc3-bb3e-fa02233ff637" providerId="ADAL" clId="{C09D9E3C-5046-E84C-AA80-C5169378B20A}" dt="2022-05-31T19:15:11.634" v="3912" actId="1076"/>
          <ac:cxnSpMkLst>
            <pc:docMk/>
            <pc:sldMk cId="2105790583" sldId="262"/>
            <ac:cxnSpMk id="53" creationId="{9B80892D-B17A-1747-BF7B-36D9BBBCA4F9}"/>
          </ac:cxnSpMkLst>
        </pc:cxnChg>
        <pc:cxnChg chg="add mod">
          <ac:chgData name="Shikhar Madrecha" userId="ed2d0f94-6bbc-4bc3-bb3e-fa02233ff637" providerId="ADAL" clId="{C09D9E3C-5046-E84C-AA80-C5169378B20A}" dt="2022-05-31T19:15:11.634" v="3912" actId="1076"/>
          <ac:cxnSpMkLst>
            <pc:docMk/>
            <pc:sldMk cId="2105790583" sldId="262"/>
            <ac:cxnSpMk id="54" creationId="{187E3498-DD62-5844-94E7-45BC58ED0D15}"/>
          </ac:cxnSpMkLst>
        </pc:cxnChg>
        <pc:cxnChg chg="add mod">
          <ac:chgData name="Shikhar Madrecha" userId="ed2d0f94-6bbc-4bc3-bb3e-fa02233ff637" providerId="ADAL" clId="{C09D9E3C-5046-E84C-AA80-C5169378B20A}" dt="2022-05-31T19:15:11.634" v="3912" actId="1076"/>
          <ac:cxnSpMkLst>
            <pc:docMk/>
            <pc:sldMk cId="2105790583" sldId="262"/>
            <ac:cxnSpMk id="55" creationId="{AFDB82C5-9092-E146-B5ED-D6118961F6DF}"/>
          </ac:cxnSpMkLst>
        </pc:cxnChg>
        <pc:cxnChg chg="add mod">
          <ac:chgData name="Shikhar Madrecha" userId="ed2d0f94-6bbc-4bc3-bb3e-fa02233ff637" providerId="ADAL" clId="{C09D9E3C-5046-E84C-AA80-C5169378B20A}" dt="2022-05-31T19:15:11.634" v="3912" actId="1076"/>
          <ac:cxnSpMkLst>
            <pc:docMk/>
            <pc:sldMk cId="2105790583" sldId="262"/>
            <ac:cxnSpMk id="59" creationId="{C8174A07-9A1D-6747-B297-6BBAC2EFAA7E}"/>
          </ac:cxnSpMkLst>
        </pc:cxnChg>
        <pc:cxnChg chg="add mod">
          <ac:chgData name="Shikhar Madrecha" userId="ed2d0f94-6bbc-4bc3-bb3e-fa02233ff637" providerId="ADAL" clId="{C09D9E3C-5046-E84C-AA80-C5169378B20A}" dt="2022-05-31T19:15:11.634" v="3912" actId="1076"/>
          <ac:cxnSpMkLst>
            <pc:docMk/>
            <pc:sldMk cId="2105790583" sldId="262"/>
            <ac:cxnSpMk id="62" creationId="{6203CEC4-3C26-7743-89C6-44B1650363F3}"/>
          </ac:cxnSpMkLst>
        </pc:cxnChg>
        <pc:cxnChg chg="add mod">
          <ac:chgData name="Shikhar Madrecha" userId="ed2d0f94-6bbc-4bc3-bb3e-fa02233ff637" providerId="ADAL" clId="{C09D9E3C-5046-E84C-AA80-C5169378B20A}" dt="2022-05-31T19:15:11.634" v="3912" actId="1076"/>
          <ac:cxnSpMkLst>
            <pc:docMk/>
            <pc:sldMk cId="2105790583" sldId="262"/>
            <ac:cxnSpMk id="65" creationId="{1E895E0A-3935-5A4E-93DB-CAD8029BDEAF}"/>
          </ac:cxnSpMkLst>
        </pc:cxnChg>
        <pc:cxnChg chg="add mod">
          <ac:chgData name="Shikhar Madrecha" userId="ed2d0f94-6bbc-4bc3-bb3e-fa02233ff637" providerId="ADAL" clId="{C09D9E3C-5046-E84C-AA80-C5169378B20A}" dt="2022-05-31T19:15:11.634" v="3912" actId="1076"/>
          <ac:cxnSpMkLst>
            <pc:docMk/>
            <pc:sldMk cId="2105790583" sldId="262"/>
            <ac:cxnSpMk id="68" creationId="{4177B67A-3584-D046-8FB1-D9E3173ADFDA}"/>
          </ac:cxnSpMkLst>
        </pc:cxnChg>
        <pc:cxnChg chg="add mod">
          <ac:chgData name="Shikhar Madrecha" userId="ed2d0f94-6bbc-4bc3-bb3e-fa02233ff637" providerId="ADAL" clId="{C09D9E3C-5046-E84C-AA80-C5169378B20A}" dt="2022-05-31T19:15:37.899" v="3913" actId="1076"/>
          <ac:cxnSpMkLst>
            <pc:docMk/>
            <pc:sldMk cId="2105790583" sldId="262"/>
            <ac:cxnSpMk id="74" creationId="{712B36B7-FE9F-4746-A3F5-CE01379752F2}"/>
          </ac:cxnSpMkLst>
        </pc:cxnChg>
        <pc:cxnChg chg="add mod">
          <ac:chgData name="Shikhar Madrecha" userId="ed2d0f94-6bbc-4bc3-bb3e-fa02233ff637" providerId="ADAL" clId="{C09D9E3C-5046-E84C-AA80-C5169378B20A}" dt="2022-05-31T19:15:37.899" v="3913" actId="1076"/>
          <ac:cxnSpMkLst>
            <pc:docMk/>
            <pc:sldMk cId="2105790583" sldId="262"/>
            <ac:cxnSpMk id="75" creationId="{CF4B1459-422C-2C44-8F83-62B35EB7EE70}"/>
          </ac:cxnSpMkLst>
        </pc:cxnChg>
        <pc:cxnChg chg="add mod">
          <ac:chgData name="Shikhar Madrecha" userId="ed2d0f94-6bbc-4bc3-bb3e-fa02233ff637" providerId="ADAL" clId="{C09D9E3C-5046-E84C-AA80-C5169378B20A}" dt="2022-05-31T19:15:37.899" v="3913" actId="1076"/>
          <ac:cxnSpMkLst>
            <pc:docMk/>
            <pc:sldMk cId="2105790583" sldId="262"/>
            <ac:cxnSpMk id="76" creationId="{83A00667-B472-A44E-967B-E2506CBEB20E}"/>
          </ac:cxnSpMkLst>
        </pc:cxnChg>
        <pc:cxnChg chg="add mod">
          <ac:chgData name="Shikhar Madrecha" userId="ed2d0f94-6bbc-4bc3-bb3e-fa02233ff637" providerId="ADAL" clId="{C09D9E3C-5046-E84C-AA80-C5169378B20A}" dt="2022-05-31T19:15:37.899" v="3913" actId="1076"/>
          <ac:cxnSpMkLst>
            <pc:docMk/>
            <pc:sldMk cId="2105790583" sldId="262"/>
            <ac:cxnSpMk id="77" creationId="{E566642E-41E7-614A-B22C-B46064418C4D}"/>
          </ac:cxnSpMkLst>
        </pc:cxnChg>
        <pc:cxnChg chg="add mod">
          <ac:chgData name="Shikhar Madrecha" userId="ed2d0f94-6bbc-4bc3-bb3e-fa02233ff637" providerId="ADAL" clId="{C09D9E3C-5046-E84C-AA80-C5169378B20A}" dt="2022-05-31T19:15:37.899" v="3913" actId="1076"/>
          <ac:cxnSpMkLst>
            <pc:docMk/>
            <pc:sldMk cId="2105790583" sldId="262"/>
            <ac:cxnSpMk id="78" creationId="{D8E8B51E-BEA0-4B4D-91BE-B30D991FB0FD}"/>
          </ac:cxnSpMkLst>
        </pc:cxnChg>
        <pc:cxnChg chg="add mod">
          <ac:chgData name="Shikhar Madrecha" userId="ed2d0f94-6bbc-4bc3-bb3e-fa02233ff637" providerId="ADAL" clId="{C09D9E3C-5046-E84C-AA80-C5169378B20A}" dt="2022-05-31T19:15:37.899" v="3913" actId="1076"/>
          <ac:cxnSpMkLst>
            <pc:docMk/>
            <pc:sldMk cId="2105790583" sldId="262"/>
            <ac:cxnSpMk id="79" creationId="{26879E9F-E039-BF46-88EB-DD2CF2480D54}"/>
          </ac:cxnSpMkLst>
        </pc:cxnChg>
        <pc:cxnChg chg="add del mod">
          <ac:chgData name="Shikhar Madrecha" userId="ed2d0f94-6bbc-4bc3-bb3e-fa02233ff637" providerId="ADAL" clId="{C09D9E3C-5046-E84C-AA80-C5169378B20A}" dt="2022-05-29T21:11:16.581" v="2213" actId="21"/>
          <ac:cxnSpMkLst>
            <pc:docMk/>
            <pc:sldMk cId="2105790583" sldId="262"/>
            <ac:cxnSpMk id="81" creationId="{E73A43D3-F966-544F-8098-03BB5D089BA6}"/>
          </ac:cxnSpMkLst>
        </pc:cxnChg>
        <pc:cxnChg chg="add mod">
          <ac:chgData name="Shikhar Madrecha" userId="ed2d0f94-6bbc-4bc3-bb3e-fa02233ff637" providerId="ADAL" clId="{C09D9E3C-5046-E84C-AA80-C5169378B20A}" dt="2022-05-31T19:15:37.899" v="3913" actId="1076"/>
          <ac:cxnSpMkLst>
            <pc:docMk/>
            <pc:sldMk cId="2105790583" sldId="262"/>
            <ac:cxnSpMk id="82" creationId="{A8D4E685-2E34-1E43-B4D2-CC81A73EAEAA}"/>
          </ac:cxnSpMkLst>
        </pc:cxnChg>
        <pc:cxnChg chg="add mod">
          <ac:chgData name="Shikhar Madrecha" userId="ed2d0f94-6bbc-4bc3-bb3e-fa02233ff637" providerId="ADAL" clId="{C09D9E3C-5046-E84C-AA80-C5169378B20A}" dt="2022-05-31T19:15:37.899" v="3913" actId="1076"/>
          <ac:cxnSpMkLst>
            <pc:docMk/>
            <pc:sldMk cId="2105790583" sldId="262"/>
            <ac:cxnSpMk id="83" creationId="{B9714B48-857D-8D46-A56C-29D8FA57B301}"/>
          </ac:cxnSpMkLst>
        </pc:cxnChg>
        <pc:cxnChg chg="mod">
          <ac:chgData name="Shikhar Madrecha" userId="ed2d0f94-6bbc-4bc3-bb3e-fa02233ff637" providerId="ADAL" clId="{C09D9E3C-5046-E84C-AA80-C5169378B20A}" dt="2022-05-31T19:16:34.130" v="3917"/>
          <ac:cxnSpMkLst>
            <pc:docMk/>
            <pc:sldMk cId="2105790583" sldId="262"/>
            <ac:cxnSpMk id="86" creationId="{0C90CD19-65FC-BF4B-851E-2989A37441C0}"/>
          </ac:cxnSpMkLst>
        </pc:cxnChg>
        <pc:cxnChg chg="add mod">
          <ac:chgData name="Shikhar Madrecha" userId="ed2d0f94-6bbc-4bc3-bb3e-fa02233ff637" providerId="ADAL" clId="{C09D9E3C-5046-E84C-AA80-C5169378B20A}" dt="2022-05-31T19:15:37.899" v="3913" actId="1076"/>
          <ac:cxnSpMkLst>
            <pc:docMk/>
            <pc:sldMk cId="2105790583" sldId="262"/>
            <ac:cxnSpMk id="87" creationId="{480BB785-D71F-C044-9A8D-3A78FECC1DCB}"/>
          </ac:cxnSpMkLst>
        </pc:cxnChg>
        <pc:cxnChg chg="mod">
          <ac:chgData name="Shikhar Madrecha" userId="ed2d0f94-6bbc-4bc3-bb3e-fa02233ff637" providerId="ADAL" clId="{C09D9E3C-5046-E84C-AA80-C5169378B20A}" dt="2022-05-31T19:16:34.130" v="3917"/>
          <ac:cxnSpMkLst>
            <pc:docMk/>
            <pc:sldMk cId="2105790583" sldId="262"/>
            <ac:cxnSpMk id="88" creationId="{1D55DA0E-6B54-E648-BFA0-D80DD11964EE}"/>
          </ac:cxnSpMkLst>
        </pc:cxnChg>
        <pc:cxnChg chg="mod">
          <ac:chgData name="Shikhar Madrecha" userId="ed2d0f94-6bbc-4bc3-bb3e-fa02233ff637" providerId="ADAL" clId="{C09D9E3C-5046-E84C-AA80-C5169378B20A}" dt="2022-05-31T19:16:34.130" v="3917"/>
          <ac:cxnSpMkLst>
            <pc:docMk/>
            <pc:sldMk cId="2105790583" sldId="262"/>
            <ac:cxnSpMk id="89" creationId="{7E267979-C1FF-2243-BE3D-24B866939C0B}"/>
          </ac:cxnSpMkLst>
        </pc:cxnChg>
        <pc:cxnChg chg="add mod">
          <ac:chgData name="Shikhar Madrecha" userId="ed2d0f94-6bbc-4bc3-bb3e-fa02233ff637" providerId="ADAL" clId="{C09D9E3C-5046-E84C-AA80-C5169378B20A}" dt="2022-05-31T19:15:37.899" v="3913" actId="1076"/>
          <ac:cxnSpMkLst>
            <pc:docMk/>
            <pc:sldMk cId="2105790583" sldId="262"/>
            <ac:cxnSpMk id="90" creationId="{4F822907-26C7-3B4D-9E4C-36A3056589B5}"/>
          </ac:cxnSpMkLst>
        </pc:cxnChg>
        <pc:cxnChg chg="mod">
          <ac:chgData name="Shikhar Madrecha" userId="ed2d0f94-6bbc-4bc3-bb3e-fa02233ff637" providerId="ADAL" clId="{C09D9E3C-5046-E84C-AA80-C5169378B20A}" dt="2022-05-31T19:16:34.130" v="3917"/>
          <ac:cxnSpMkLst>
            <pc:docMk/>
            <pc:sldMk cId="2105790583" sldId="262"/>
            <ac:cxnSpMk id="91" creationId="{859A1DBF-D0A9-D340-AB6B-5E6A23CEACB3}"/>
          </ac:cxnSpMkLst>
        </pc:cxnChg>
        <pc:cxnChg chg="mod">
          <ac:chgData name="Shikhar Madrecha" userId="ed2d0f94-6bbc-4bc3-bb3e-fa02233ff637" providerId="ADAL" clId="{C09D9E3C-5046-E84C-AA80-C5169378B20A}" dt="2022-05-31T19:16:34.130" v="3917"/>
          <ac:cxnSpMkLst>
            <pc:docMk/>
            <pc:sldMk cId="2105790583" sldId="262"/>
            <ac:cxnSpMk id="92" creationId="{54CEAD8D-79FF-D648-ADD5-80B25727F554}"/>
          </ac:cxnSpMkLst>
        </pc:cxnChg>
        <pc:cxnChg chg="mod">
          <ac:chgData name="Shikhar Madrecha" userId="ed2d0f94-6bbc-4bc3-bb3e-fa02233ff637" providerId="ADAL" clId="{C09D9E3C-5046-E84C-AA80-C5169378B20A}" dt="2022-05-31T19:16:34.130" v="3917"/>
          <ac:cxnSpMkLst>
            <pc:docMk/>
            <pc:sldMk cId="2105790583" sldId="262"/>
            <ac:cxnSpMk id="93" creationId="{318584E0-E653-2E4A-AA77-21DAC3207F1D}"/>
          </ac:cxnSpMkLst>
        </pc:cxnChg>
        <pc:cxnChg chg="mod">
          <ac:chgData name="Shikhar Madrecha" userId="ed2d0f94-6bbc-4bc3-bb3e-fa02233ff637" providerId="ADAL" clId="{C09D9E3C-5046-E84C-AA80-C5169378B20A}" dt="2022-05-31T19:16:34.130" v="3917"/>
          <ac:cxnSpMkLst>
            <pc:docMk/>
            <pc:sldMk cId="2105790583" sldId="262"/>
            <ac:cxnSpMk id="94" creationId="{D8CE36C1-7B6E-9547-9CD7-EE3B8E2E508C}"/>
          </ac:cxnSpMkLst>
        </pc:cxnChg>
        <pc:cxnChg chg="add mod">
          <ac:chgData name="Shikhar Madrecha" userId="ed2d0f94-6bbc-4bc3-bb3e-fa02233ff637" providerId="ADAL" clId="{C09D9E3C-5046-E84C-AA80-C5169378B20A}" dt="2022-05-31T19:18:50.012" v="4008" actId="164"/>
          <ac:cxnSpMkLst>
            <pc:docMk/>
            <pc:sldMk cId="2105790583" sldId="262"/>
            <ac:cxnSpMk id="95" creationId="{52B8BDDE-CCFE-EC42-A75E-295E9FFB6D5A}"/>
          </ac:cxnSpMkLst>
        </pc:cxnChg>
        <pc:cxnChg chg="add mod">
          <ac:chgData name="Shikhar Madrecha" userId="ed2d0f94-6bbc-4bc3-bb3e-fa02233ff637" providerId="ADAL" clId="{C09D9E3C-5046-E84C-AA80-C5169378B20A}" dt="2022-05-31T19:18:50.012" v="4008" actId="164"/>
          <ac:cxnSpMkLst>
            <pc:docMk/>
            <pc:sldMk cId="2105790583" sldId="262"/>
            <ac:cxnSpMk id="96" creationId="{B9BBAA17-78FA-BF45-9BC6-AEC1A41556BC}"/>
          </ac:cxnSpMkLst>
        </pc:cxnChg>
        <pc:cxnChg chg="add mod">
          <ac:chgData name="Shikhar Madrecha" userId="ed2d0f94-6bbc-4bc3-bb3e-fa02233ff637" providerId="ADAL" clId="{C09D9E3C-5046-E84C-AA80-C5169378B20A}" dt="2022-05-31T19:15:37.899" v="3913" actId="1076"/>
          <ac:cxnSpMkLst>
            <pc:docMk/>
            <pc:sldMk cId="2105790583" sldId="262"/>
            <ac:cxnSpMk id="97" creationId="{191D0B4C-51F4-C048-A3ED-CA739776A76E}"/>
          </ac:cxnSpMkLst>
        </pc:cxnChg>
        <pc:cxnChg chg="add mod">
          <ac:chgData name="Shikhar Madrecha" userId="ed2d0f94-6bbc-4bc3-bb3e-fa02233ff637" providerId="ADAL" clId="{C09D9E3C-5046-E84C-AA80-C5169378B20A}" dt="2022-05-31T19:18:50.012" v="4008" actId="164"/>
          <ac:cxnSpMkLst>
            <pc:docMk/>
            <pc:sldMk cId="2105790583" sldId="262"/>
            <ac:cxnSpMk id="98" creationId="{DCB51549-6492-3646-9313-B7F6DC82A809}"/>
          </ac:cxnSpMkLst>
        </pc:cxnChg>
        <pc:cxnChg chg="add mod">
          <ac:chgData name="Shikhar Madrecha" userId="ed2d0f94-6bbc-4bc3-bb3e-fa02233ff637" providerId="ADAL" clId="{C09D9E3C-5046-E84C-AA80-C5169378B20A}" dt="2022-05-31T19:18:50.012" v="4008" actId="164"/>
          <ac:cxnSpMkLst>
            <pc:docMk/>
            <pc:sldMk cId="2105790583" sldId="262"/>
            <ac:cxnSpMk id="99" creationId="{C5117A69-27D8-4B4B-96B9-F306F338F616}"/>
          </ac:cxnSpMkLst>
        </pc:cxnChg>
        <pc:cxnChg chg="add mod">
          <ac:chgData name="Shikhar Madrecha" userId="ed2d0f94-6bbc-4bc3-bb3e-fa02233ff637" providerId="ADAL" clId="{C09D9E3C-5046-E84C-AA80-C5169378B20A}" dt="2022-05-31T19:15:37.899" v="3913" actId="1076"/>
          <ac:cxnSpMkLst>
            <pc:docMk/>
            <pc:sldMk cId="2105790583" sldId="262"/>
            <ac:cxnSpMk id="100" creationId="{9557C0A1-BB21-FA41-9898-B2DBFB248A53}"/>
          </ac:cxnSpMkLst>
        </pc:cxnChg>
        <pc:cxnChg chg="add mod">
          <ac:chgData name="Shikhar Madrecha" userId="ed2d0f94-6bbc-4bc3-bb3e-fa02233ff637" providerId="ADAL" clId="{C09D9E3C-5046-E84C-AA80-C5169378B20A}" dt="2022-05-31T19:18:50.012" v="4008" actId="164"/>
          <ac:cxnSpMkLst>
            <pc:docMk/>
            <pc:sldMk cId="2105790583" sldId="262"/>
            <ac:cxnSpMk id="101" creationId="{76E4871E-AD22-DE4D-8339-2873406D44CD}"/>
          </ac:cxnSpMkLst>
        </pc:cxnChg>
        <pc:cxnChg chg="add mod">
          <ac:chgData name="Shikhar Madrecha" userId="ed2d0f94-6bbc-4bc3-bb3e-fa02233ff637" providerId="ADAL" clId="{C09D9E3C-5046-E84C-AA80-C5169378B20A}" dt="2022-05-31T19:18:50.012" v="4008" actId="164"/>
          <ac:cxnSpMkLst>
            <pc:docMk/>
            <pc:sldMk cId="2105790583" sldId="262"/>
            <ac:cxnSpMk id="102" creationId="{5591A2E8-BC2B-1444-94F6-9059CAF42FB6}"/>
          </ac:cxnSpMkLst>
        </pc:cxnChg>
        <pc:cxnChg chg="add mod">
          <ac:chgData name="Shikhar Madrecha" userId="ed2d0f94-6bbc-4bc3-bb3e-fa02233ff637" providerId="ADAL" clId="{C09D9E3C-5046-E84C-AA80-C5169378B20A}" dt="2022-05-31T19:18:50.012" v="4008" actId="164"/>
          <ac:cxnSpMkLst>
            <pc:docMk/>
            <pc:sldMk cId="2105790583" sldId="262"/>
            <ac:cxnSpMk id="103" creationId="{1D759890-FD78-594B-96D0-743A983D8200}"/>
          </ac:cxnSpMkLst>
        </pc:cxnChg>
        <pc:cxnChg chg="add mod">
          <ac:chgData name="Shikhar Madrecha" userId="ed2d0f94-6bbc-4bc3-bb3e-fa02233ff637" providerId="ADAL" clId="{C09D9E3C-5046-E84C-AA80-C5169378B20A}" dt="2022-05-31T19:18:50.012" v="4008" actId="164"/>
          <ac:cxnSpMkLst>
            <pc:docMk/>
            <pc:sldMk cId="2105790583" sldId="262"/>
            <ac:cxnSpMk id="104" creationId="{9C867B6B-10B4-7C4C-B298-C452A88EF61D}"/>
          </ac:cxnSpMkLst>
        </pc:cxnChg>
        <pc:cxnChg chg="add mod">
          <ac:chgData name="Shikhar Madrecha" userId="ed2d0f94-6bbc-4bc3-bb3e-fa02233ff637" providerId="ADAL" clId="{C09D9E3C-5046-E84C-AA80-C5169378B20A}" dt="2022-05-31T19:18:50.012" v="4008" actId="164"/>
          <ac:cxnSpMkLst>
            <pc:docMk/>
            <pc:sldMk cId="2105790583" sldId="262"/>
            <ac:cxnSpMk id="105" creationId="{77A3E370-9246-514A-BB1B-CBA14E444BC5}"/>
          </ac:cxnSpMkLst>
        </pc:cxnChg>
        <pc:cxnChg chg="add mod">
          <ac:chgData name="Shikhar Madrecha" userId="ed2d0f94-6bbc-4bc3-bb3e-fa02233ff637" providerId="ADAL" clId="{C09D9E3C-5046-E84C-AA80-C5169378B20A}" dt="2022-05-31T19:18:50.012" v="4008" actId="164"/>
          <ac:cxnSpMkLst>
            <pc:docMk/>
            <pc:sldMk cId="2105790583" sldId="262"/>
            <ac:cxnSpMk id="106" creationId="{D3BB8811-8D63-164E-9B88-9B98C4673825}"/>
          </ac:cxnSpMkLst>
        </pc:cxnChg>
        <pc:cxnChg chg="add del mod">
          <ac:chgData name="Shikhar Madrecha" userId="ed2d0f94-6bbc-4bc3-bb3e-fa02233ff637" providerId="ADAL" clId="{C09D9E3C-5046-E84C-AA80-C5169378B20A}" dt="2022-05-31T19:17:50.939" v="3944" actId="478"/>
          <ac:cxnSpMkLst>
            <pc:docMk/>
            <pc:sldMk cId="2105790583" sldId="262"/>
            <ac:cxnSpMk id="107" creationId="{EF02C144-632C-F34B-B933-FAC60D30D1E7}"/>
          </ac:cxnSpMkLst>
        </pc:cxnChg>
      </pc:sldChg>
      <pc:sldChg chg="addSp delSp modSp new mod">
        <pc:chgData name="Shikhar Madrecha" userId="ed2d0f94-6bbc-4bc3-bb3e-fa02233ff637" providerId="ADAL" clId="{C09D9E3C-5046-E84C-AA80-C5169378B20A}" dt="2022-05-31T20:31:45.045" v="4306" actId="20577"/>
        <pc:sldMkLst>
          <pc:docMk/>
          <pc:sldMk cId="2525650127" sldId="263"/>
        </pc:sldMkLst>
        <pc:spChg chg="mod">
          <ac:chgData name="Shikhar Madrecha" userId="ed2d0f94-6bbc-4bc3-bb3e-fa02233ff637" providerId="ADAL" clId="{C09D9E3C-5046-E84C-AA80-C5169378B20A}" dt="2022-05-29T21:20:01.379" v="2616" actId="14100"/>
          <ac:spMkLst>
            <pc:docMk/>
            <pc:sldMk cId="2525650127" sldId="263"/>
            <ac:spMk id="2" creationId="{6BAF3865-FC29-8B47-AC04-3D568255AEAD}"/>
          </ac:spMkLst>
        </pc:spChg>
        <pc:spChg chg="del">
          <ac:chgData name="Shikhar Madrecha" userId="ed2d0f94-6bbc-4bc3-bb3e-fa02233ff637" providerId="ADAL" clId="{C09D9E3C-5046-E84C-AA80-C5169378B20A}" dt="2022-05-29T21:20:02.644" v="2617" actId="478"/>
          <ac:spMkLst>
            <pc:docMk/>
            <pc:sldMk cId="2525650127" sldId="263"/>
            <ac:spMk id="3" creationId="{148F5527-FC8E-A04E-9A4D-6517E62F2C94}"/>
          </ac:spMkLst>
        </pc:spChg>
        <pc:spChg chg="del">
          <ac:chgData name="Shikhar Madrecha" userId="ed2d0f94-6bbc-4bc3-bb3e-fa02233ff637" providerId="ADAL" clId="{C09D9E3C-5046-E84C-AA80-C5169378B20A}" dt="2022-05-29T21:20:04.996" v="2618" actId="478"/>
          <ac:spMkLst>
            <pc:docMk/>
            <pc:sldMk cId="2525650127" sldId="263"/>
            <ac:spMk id="4" creationId="{051D9257-B64F-2648-8F52-FA184FDAAD4C}"/>
          </ac:spMkLst>
        </pc:spChg>
        <pc:spChg chg="add mod">
          <ac:chgData name="Shikhar Madrecha" userId="ed2d0f94-6bbc-4bc3-bb3e-fa02233ff637" providerId="ADAL" clId="{C09D9E3C-5046-E84C-AA80-C5169378B20A}" dt="2022-05-29T21:23:01.883" v="2892" actId="14100"/>
          <ac:spMkLst>
            <pc:docMk/>
            <pc:sldMk cId="2525650127" sldId="263"/>
            <ac:spMk id="5" creationId="{E60952BB-0A6B-254E-A214-A3420E083C31}"/>
          </ac:spMkLst>
        </pc:spChg>
        <pc:spChg chg="add del mod">
          <ac:chgData name="Shikhar Madrecha" userId="ed2d0f94-6bbc-4bc3-bb3e-fa02233ff637" providerId="ADAL" clId="{C09D9E3C-5046-E84C-AA80-C5169378B20A}" dt="2022-05-31T20:01:42.676" v="4172" actId="478"/>
          <ac:spMkLst>
            <pc:docMk/>
            <pc:sldMk cId="2525650127" sldId="263"/>
            <ac:spMk id="6" creationId="{215DCEB1-8C26-3543-B6BE-DCBC91677430}"/>
          </ac:spMkLst>
        </pc:spChg>
        <pc:spChg chg="add del mod">
          <ac:chgData name="Shikhar Madrecha" userId="ed2d0f94-6bbc-4bc3-bb3e-fa02233ff637" providerId="ADAL" clId="{C09D9E3C-5046-E84C-AA80-C5169378B20A}" dt="2022-05-31T20:11:42.949" v="4280" actId="478"/>
          <ac:spMkLst>
            <pc:docMk/>
            <pc:sldMk cId="2525650127" sldId="263"/>
            <ac:spMk id="7" creationId="{503DFF0E-8AA3-A94A-B90F-F969B28FCB09}"/>
          </ac:spMkLst>
        </pc:spChg>
        <pc:spChg chg="add mod">
          <ac:chgData name="Shikhar Madrecha" userId="ed2d0f94-6bbc-4bc3-bb3e-fa02233ff637" providerId="ADAL" clId="{C09D9E3C-5046-E84C-AA80-C5169378B20A}" dt="2022-05-31T20:16:31.519" v="4294" actId="1076"/>
          <ac:spMkLst>
            <pc:docMk/>
            <pc:sldMk cId="2525650127" sldId="263"/>
            <ac:spMk id="15" creationId="{41C18766-B0CE-9846-A3C2-DEEED38B1654}"/>
          </ac:spMkLst>
        </pc:spChg>
        <pc:spChg chg="add mod">
          <ac:chgData name="Shikhar Madrecha" userId="ed2d0f94-6bbc-4bc3-bb3e-fa02233ff637" providerId="ADAL" clId="{C09D9E3C-5046-E84C-AA80-C5169378B20A}" dt="2022-05-31T20:31:45.045" v="4306" actId="20577"/>
          <ac:spMkLst>
            <pc:docMk/>
            <pc:sldMk cId="2525650127" sldId="263"/>
            <ac:spMk id="16" creationId="{35CC598F-E7AD-5C4E-85B4-02B219D904AD}"/>
          </ac:spMkLst>
        </pc:spChg>
        <pc:picChg chg="add mod">
          <ac:chgData name="Shikhar Madrecha" userId="ed2d0f94-6bbc-4bc3-bb3e-fa02233ff637" providerId="ADAL" clId="{C09D9E3C-5046-E84C-AA80-C5169378B20A}" dt="2022-05-31T20:16:22.136" v="4293" actId="1076"/>
          <ac:picMkLst>
            <pc:docMk/>
            <pc:sldMk cId="2525650127" sldId="263"/>
            <ac:picMk id="8" creationId="{90FF8D80-D9EC-D84B-8E02-10DFA536E80B}"/>
          </ac:picMkLst>
        </pc:picChg>
        <pc:picChg chg="add mod">
          <ac:chgData name="Shikhar Madrecha" userId="ed2d0f94-6bbc-4bc3-bb3e-fa02233ff637" providerId="ADAL" clId="{C09D9E3C-5046-E84C-AA80-C5169378B20A}" dt="2022-05-31T20:17:11.009" v="4296" actId="1076"/>
          <ac:picMkLst>
            <pc:docMk/>
            <pc:sldMk cId="2525650127" sldId="263"/>
            <ac:picMk id="18" creationId="{E9885FC4-7273-3E4E-B0DB-8C442B41EF87}"/>
          </ac:picMkLst>
        </pc:picChg>
        <pc:picChg chg="add mod">
          <ac:chgData name="Shikhar Madrecha" userId="ed2d0f94-6bbc-4bc3-bb3e-fa02233ff637" providerId="ADAL" clId="{C09D9E3C-5046-E84C-AA80-C5169378B20A}" dt="2022-05-31T20:18:02.980" v="4297" actId="1076"/>
          <ac:picMkLst>
            <pc:docMk/>
            <pc:sldMk cId="2525650127" sldId="263"/>
            <ac:picMk id="20" creationId="{38859BEA-455A-8343-ADBF-21F1A3361DC3}"/>
          </ac:picMkLst>
        </pc:picChg>
        <pc:picChg chg="add mod">
          <ac:chgData name="Shikhar Madrecha" userId="ed2d0f94-6bbc-4bc3-bb3e-fa02233ff637" providerId="ADAL" clId="{C09D9E3C-5046-E84C-AA80-C5169378B20A}" dt="2022-05-31T20:18:09.569" v="4299" actId="14100"/>
          <ac:picMkLst>
            <pc:docMk/>
            <pc:sldMk cId="2525650127" sldId="263"/>
            <ac:picMk id="22" creationId="{F05B1197-DFD9-5148-9B71-48FA18422DA7}"/>
          </ac:picMkLst>
        </pc:picChg>
        <pc:cxnChg chg="add mod">
          <ac:chgData name="Shikhar Madrecha" userId="ed2d0f94-6bbc-4bc3-bb3e-fa02233ff637" providerId="ADAL" clId="{C09D9E3C-5046-E84C-AA80-C5169378B20A}" dt="2022-05-31T20:16:31.519" v="4294" actId="1076"/>
          <ac:cxnSpMkLst>
            <pc:docMk/>
            <pc:sldMk cId="2525650127" sldId="263"/>
            <ac:cxnSpMk id="10" creationId="{9704ABF0-D848-2844-95B7-A37F40A3562E}"/>
          </ac:cxnSpMkLst>
        </pc:cxnChg>
        <pc:cxnChg chg="add mod">
          <ac:chgData name="Shikhar Madrecha" userId="ed2d0f94-6bbc-4bc3-bb3e-fa02233ff637" providerId="ADAL" clId="{C09D9E3C-5046-E84C-AA80-C5169378B20A}" dt="2022-05-31T20:16:31.519" v="4294" actId="1076"/>
          <ac:cxnSpMkLst>
            <pc:docMk/>
            <pc:sldMk cId="2525650127" sldId="263"/>
            <ac:cxnSpMk id="12" creationId="{24039666-DA76-0F4C-961F-240436901517}"/>
          </ac:cxnSpMkLst>
        </pc:cxnChg>
      </pc:sldChg>
      <pc:sldChg chg="addSp delSp modSp new mod">
        <pc:chgData name="Shikhar Madrecha" userId="ed2d0f94-6bbc-4bc3-bb3e-fa02233ff637" providerId="ADAL" clId="{C09D9E3C-5046-E84C-AA80-C5169378B20A}" dt="2022-05-31T01:31:57.133" v="3799" actId="1582"/>
        <pc:sldMkLst>
          <pc:docMk/>
          <pc:sldMk cId="2880432812" sldId="270"/>
        </pc:sldMkLst>
        <pc:spChg chg="mod">
          <ac:chgData name="Shikhar Madrecha" userId="ed2d0f94-6bbc-4bc3-bb3e-fa02233ff637" providerId="ADAL" clId="{C09D9E3C-5046-E84C-AA80-C5169378B20A}" dt="2022-05-31T01:30:17.065" v="3680" actId="1076"/>
          <ac:spMkLst>
            <pc:docMk/>
            <pc:sldMk cId="2880432812" sldId="270"/>
            <ac:spMk id="2" creationId="{49A6FFAC-9478-6348-A92A-158D71CF6B3A}"/>
          </ac:spMkLst>
        </pc:spChg>
        <pc:spChg chg="del">
          <ac:chgData name="Shikhar Madrecha" userId="ed2d0f94-6bbc-4bc3-bb3e-fa02233ff637" providerId="ADAL" clId="{C09D9E3C-5046-E84C-AA80-C5169378B20A}" dt="2022-05-31T00:50:18.037" v="2947" actId="478"/>
          <ac:spMkLst>
            <pc:docMk/>
            <pc:sldMk cId="2880432812" sldId="270"/>
            <ac:spMk id="3" creationId="{DF2903A9-97F3-B747-9625-7687A75C5DBB}"/>
          </ac:spMkLst>
        </pc:spChg>
        <pc:spChg chg="del">
          <ac:chgData name="Shikhar Madrecha" userId="ed2d0f94-6bbc-4bc3-bb3e-fa02233ff637" providerId="ADAL" clId="{C09D9E3C-5046-E84C-AA80-C5169378B20A}" dt="2022-05-31T00:50:19.810" v="2948" actId="478"/>
          <ac:spMkLst>
            <pc:docMk/>
            <pc:sldMk cId="2880432812" sldId="270"/>
            <ac:spMk id="4" creationId="{A2C382DA-6DF7-B247-BB8F-C8684E791752}"/>
          </ac:spMkLst>
        </pc:spChg>
        <pc:spChg chg="add mod">
          <ac:chgData name="Shikhar Madrecha" userId="ed2d0f94-6bbc-4bc3-bb3e-fa02233ff637" providerId="ADAL" clId="{C09D9E3C-5046-E84C-AA80-C5169378B20A}" dt="2022-05-31T01:30:21.556" v="3698" actId="1035"/>
          <ac:spMkLst>
            <pc:docMk/>
            <pc:sldMk cId="2880432812" sldId="270"/>
            <ac:spMk id="18" creationId="{8BABA533-8C27-F342-A1AF-046BA291454A}"/>
          </ac:spMkLst>
        </pc:spChg>
        <pc:spChg chg="add mod">
          <ac:chgData name="Shikhar Madrecha" userId="ed2d0f94-6bbc-4bc3-bb3e-fa02233ff637" providerId="ADAL" clId="{C09D9E3C-5046-E84C-AA80-C5169378B20A}" dt="2022-05-31T01:30:26.971" v="3699" actId="1076"/>
          <ac:spMkLst>
            <pc:docMk/>
            <pc:sldMk cId="2880432812" sldId="270"/>
            <ac:spMk id="19" creationId="{1D2FE195-5E69-1D45-8C8A-CF15D3C843B6}"/>
          </ac:spMkLst>
        </pc:spChg>
        <pc:spChg chg="add mod">
          <ac:chgData name="Shikhar Madrecha" userId="ed2d0f94-6bbc-4bc3-bb3e-fa02233ff637" providerId="ADAL" clId="{C09D9E3C-5046-E84C-AA80-C5169378B20A}" dt="2022-05-31T01:31:00.554" v="3741" actId="1076"/>
          <ac:spMkLst>
            <pc:docMk/>
            <pc:sldMk cId="2880432812" sldId="270"/>
            <ac:spMk id="25" creationId="{722887BE-1517-9447-8354-D8B2411D6119}"/>
          </ac:spMkLst>
        </pc:spChg>
        <pc:spChg chg="add mod">
          <ac:chgData name="Shikhar Madrecha" userId="ed2d0f94-6bbc-4bc3-bb3e-fa02233ff637" providerId="ADAL" clId="{C09D9E3C-5046-E84C-AA80-C5169378B20A}" dt="2022-05-31T01:30:50.160" v="3738" actId="1035"/>
          <ac:spMkLst>
            <pc:docMk/>
            <pc:sldMk cId="2880432812" sldId="270"/>
            <ac:spMk id="26" creationId="{CC5D712C-5A30-1A44-84DE-E537A5D14844}"/>
          </ac:spMkLst>
        </pc:spChg>
        <pc:spChg chg="add mod">
          <ac:chgData name="Shikhar Madrecha" userId="ed2d0f94-6bbc-4bc3-bb3e-fa02233ff637" providerId="ADAL" clId="{C09D9E3C-5046-E84C-AA80-C5169378B20A}" dt="2022-05-31T01:30:50.160" v="3738" actId="1035"/>
          <ac:spMkLst>
            <pc:docMk/>
            <pc:sldMk cId="2880432812" sldId="270"/>
            <ac:spMk id="27" creationId="{AF928325-F65B-5840-A550-9A3C569E7538}"/>
          </ac:spMkLst>
        </pc:spChg>
        <pc:spChg chg="add mod">
          <ac:chgData name="Shikhar Madrecha" userId="ed2d0f94-6bbc-4bc3-bb3e-fa02233ff637" providerId="ADAL" clId="{C09D9E3C-5046-E84C-AA80-C5169378B20A}" dt="2022-05-31T01:31:29.418" v="3792" actId="1076"/>
          <ac:spMkLst>
            <pc:docMk/>
            <pc:sldMk cId="2880432812" sldId="270"/>
            <ac:spMk id="28" creationId="{F180206F-9398-FB42-9B6D-C78AD2827055}"/>
          </ac:spMkLst>
        </pc:spChg>
        <pc:grpChg chg="add mod">
          <ac:chgData name="Shikhar Madrecha" userId="ed2d0f94-6bbc-4bc3-bb3e-fa02233ff637" providerId="ADAL" clId="{C09D9E3C-5046-E84C-AA80-C5169378B20A}" dt="2022-05-31T01:30:21.556" v="3698" actId="1035"/>
          <ac:grpSpMkLst>
            <pc:docMk/>
            <pc:sldMk cId="2880432812" sldId="270"/>
            <ac:grpSpMk id="17" creationId="{F64C882F-9FFE-F240-80AA-A43B97F95CD8}"/>
          </ac:grpSpMkLst>
        </pc:grpChg>
        <pc:picChg chg="add del mod modCrop">
          <ac:chgData name="Shikhar Madrecha" userId="ed2d0f94-6bbc-4bc3-bb3e-fa02233ff637" providerId="ADAL" clId="{C09D9E3C-5046-E84C-AA80-C5169378B20A}" dt="2022-05-31T00:53:14.466" v="2998" actId="478"/>
          <ac:picMkLst>
            <pc:docMk/>
            <pc:sldMk cId="2880432812" sldId="270"/>
            <ac:picMk id="7" creationId="{372DE896-FE35-CC42-BD6C-DF25AB19EADB}"/>
          </ac:picMkLst>
        </pc:picChg>
        <pc:picChg chg="add del mod">
          <ac:chgData name="Shikhar Madrecha" userId="ed2d0f94-6bbc-4bc3-bb3e-fa02233ff637" providerId="ADAL" clId="{C09D9E3C-5046-E84C-AA80-C5169378B20A}" dt="2022-05-31T00:52:23.085" v="2971" actId="478"/>
          <ac:picMkLst>
            <pc:docMk/>
            <pc:sldMk cId="2880432812" sldId="270"/>
            <ac:picMk id="8" creationId="{E424A77A-A195-154D-AE22-727640830AAA}"/>
          </ac:picMkLst>
        </pc:picChg>
        <pc:picChg chg="add mod">
          <ac:chgData name="Shikhar Madrecha" userId="ed2d0f94-6bbc-4bc3-bb3e-fa02233ff637" providerId="ADAL" clId="{C09D9E3C-5046-E84C-AA80-C5169378B20A}" dt="2022-05-31T00:56:52.981" v="3026" actId="164"/>
          <ac:picMkLst>
            <pc:docMk/>
            <pc:sldMk cId="2880432812" sldId="270"/>
            <ac:picMk id="10" creationId="{D64C7D7E-7EC7-6545-B248-3039F6F00B18}"/>
          </ac:picMkLst>
        </pc:picChg>
        <pc:picChg chg="add mod">
          <ac:chgData name="Shikhar Madrecha" userId="ed2d0f94-6bbc-4bc3-bb3e-fa02233ff637" providerId="ADAL" clId="{C09D9E3C-5046-E84C-AA80-C5169378B20A}" dt="2022-05-31T00:56:52.981" v="3026" actId="164"/>
          <ac:picMkLst>
            <pc:docMk/>
            <pc:sldMk cId="2880432812" sldId="270"/>
            <ac:picMk id="12" creationId="{5FEDFC7D-CB41-224E-95D5-B36403C74246}"/>
          </ac:picMkLst>
        </pc:picChg>
        <pc:picChg chg="add mod">
          <ac:chgData name="Shikhar Madrecha" userId="ed2d0f94-6bbc-4bc3-bb3e-fa02233ff637" providerId="ADAL" clId="{C09D9E3C-5046-E84C-AA80-C5169378B20A}" dt="2022-05-31T00:56:52.981" v="3026" actId="164"/>
          <ac:picMkLst>
            <pc:docMk/>
            <pc:sldMk cId="2880432812" sldId="270"/>
            <ac:picMk id="14" creationId="{51A3A474-B337-1A40-A793-BF48C7DEBE0C}"/>
          </ac:picMkLst>
        </pc:picChg>
        <pc:picChg chg="add mod">
          <ac:chgData name="Shikhar Madrecha" userId="ed2d0f94-6bbc-4bc3-bb3e-fa02233ff637" providerId="ADAL" clId="{C09D9E3C-5046-E84C-AA80-C5169378B20A}" dt="2022-05-31T00:56:52.981" v="3026" actId="164"/>
          <ac:picMkLst>
            <pc:docMk/>
            <pc:sldMk cId="2880432812" sldId="270"/>
            <ac:picMk id="16" creationId="{918B80EE-F00A-614F-9CF0-149F0EAD9B8F}"/>
          </ac:picMkLst>
        </pc:picChg>
        <pc:picChg chg="add mod">
          <ac:chgData name="Shikhar Madrecha" userId="ed2d0f94-6bbc-4bc3-bb3e-fa02233ff637" providerId="ADAL" clId="{C09D9E3C-5046-E84C-AA80-C5169378B20A}" dt="2022-05-31T01:30:50.160" v="3738" actId="1035"/>
          <ac:picMkLst>
            <pc:docMk/>
            <pc:sldMk cId="2880432812" sldId="270"/>
            <ac:picMk id="21" creationId="{2DF7E0DD-5A1D-A043-A80C-CE3B3B4C0500}"/>
          </ac:picMkLst>
        </pc:picChg>
        <pc:picChg chg="add mod">
          <ac:chgData name="Shikhar Madrecha" userId="ed2d0f94-6bbc-4bc3-bb3e-fa02233ff637" providerId="ADAL" clId="{C09D9E3C-5046-E84C-AA80-C5169378B20A}" dt="2022-05-31T01:30:57.252" v="3740" actId="1076"/>
          <ac:picMkLst>
            <pc:docMk/>
            <pc:sldMk cId="2880432812" sldId="270"/>
            <ac:picMk id="30" creationId="{AA4F9D64-CC42-434E-8C61-B93C207C0E53}"/>
          </ac:picMkLst>
        </pc:picChg>
        <pc:cxnChg chg="add mod">
          <ac:chgData name="Shikhar Madrecha" userId="ed2d0f94-6bbc-4bc3-bb3e-fa02233ff637" providerId="ADAL" clId="{C09D9E3C-5046-E84C-AA80-C5169378B20A}" dt="2022-05-31T01:31:57.133" v="3799" actId="1582"/>
          <ac:cxnSpMkLst>
            <pc:docMk/>
            <pc:sldMk cId="2880432812" sldId="270"/>
            <ac:cxnSpMk id="23" creationId="{23CAF1E8-1883-B84C-A316-8548323C5D46}"/>
          </ac:cxnSpMkLst>
        </pc:cxnChg>
        <pc:cxnChg chg="add mod">
          <ac:chgData name="Shikhar Madrecha" userId="ed2d0f94-6bbc-4bc3-bb3e-fa02233ff637" providerId="ADAL" clId="{C09D9E3C-5046-E84C-AA80-C5169378B20A}" dt="2022-05-31T01:31:57.133" v="3799" actId="1582"/>
          <ac:cxnSpMkLst>
            <pc:docMk/>
            <pc:sldMk cId="2880432812" sldId="270"/>
            <ac:cxnSpMk id="24" creationId="{CCA51229-8530-1342-9F6A-8B1DF0D8D53C}"/>
          </ac:cxnSpMkLst>
        </pc:cxnChg>
        <pc:cxnChg chg="add mod">
          <ac:chgData name="Shikhar Madrecha" userId="ed2d0f94-6bbc-4bc3-bb3e-fa02233ff637" providerId="ADAL" clId="{C09D9E3C-5046-E84C-AA80-C5169378B20A}" dt="2022-05-31T01:31:46.977" v="3798" actId="1582"/>
          <ac:cxnSpMkLst>
            <pc:docMk/>
            <pc:sldMk cId="2880432812" sldId="270"/>
            <ac:cxnSpMk id="31" creationId="{BB923D5E-7BDE-5641-AA1B-644594127B1E}"/>
          </ac:cxnSpMkLst>
        </pc:cxnChg>
      </pc:sldChg>
    </pc:docChg>
  </pc:docChgLst>
  <pc:docChgLst>
    <pc:chgData name="Sardar Haider Waseem Ilyas" userId="S::haiderwaseem@uchicago.edu::57cd4b7a-54d8-48d5-8478-54f54cab4edb" providerId="AD" clId="Web-{B1E4FF57-8EA3-4A95-8400-A7A1DD2D4DF2}"/>
    <pc:docChg chg="addSld delSld modSld">
      <pc:chgData name="Sardar Haider Waseem Ilyas" userId="S::haiderwaseem@uchicago.edu::57cd4b7a-54d8-48d5-8478-54f54cab4edb" providerId="AD" clId="Web-{B1E4FF57-8EA3-4A95-8400-A7A1DD2D4DF2}" dt="2022-05-31T21:44:58.059" v="582"/>
      <pc:docMkLst>
        <pc:docMk/>
      </pc:docMkLst>
      <pc:sldChg chg="modSp">
        <pc:chgData name="Sardar Haider Waseem Ilyas" userId="S::haiderwaseem@uchicago.edu::57cd4b7a-54d8-48d5-8478-54f54cab4edb" providerId="AD" clId="Web-{B1E4FF57-8EA3-4A95-8400-A7A1DD2D4DF2}" dt="2022-05-31T20:43:42.650" v="206" actId="20577"/>
        <pc:sldMkLst>
          <pc:docMk/>
          <pc:sldMk cId="439278642" sldId="266"/>
        </pc:sldMkLst>
        <pc:spChg chg="mod">
          <ac:chgData name="Sardar Haider Waseem Ilyas" userId="S::haiderwaseem@uchicago.edu::57cd4b7a-54d8-48d5-8478-54f54cab4edb" providerId="AD" clId="Web-{B1E4FF57-8EA3-4A95-8400-A7A1DD2D4DF2}" dt="2022-05-31T20:43:42.650" v="206" actId="20577"/>
          <ac:spMkLst>
            <pc:docMk/>
            <pc:sldMk cId="439278642" sldId="266"/>
            <ac:spMk id="3" creationId="{D45BA6DC-8F33-070E-DE7E-71C8BB594230}"/>
          </ac:spMkLst>
        </pc:spChg>
      </pc:sldChg>
      <pc:sldChg chg="modSp del">
        <pc:chgData name="Sardar Haider Waseem Ilyas" userId="S::haiderwaseem@uchicago.edu::57cd4b7a-54d8-48d5-8478-54f54cab4edb" providerId="AD" clId="Web-{B1E4FF57-8EA3-4A95-8400-A7A1DD2D4DF2}" dt="2022-05-31T21:44:58.059" v="582"/>
        <pc:sldMkLst>
          <pc:docMk/>
          <pc:sldMk cId="1526196775" sldId="277"/>
        </pc:sldMkLst>
        <pc:spChg chg="mod">
          <ac:chgData name="Sardar Haider Waseem Ilyas" userId="S::haiderwaseem@uchicago.edu::57cd4b7a-54d8-48d5-8478-54f54cab4edb" providerId="AD" clId="Web-{B1E4FF57-8EA3-4A95-8400-A7A1DD2D4DF2}" dt="2022-05-31T20:24:22.776" v="114" actId="20577"/>
          <ac:spMkLst>
            <pc:docMk/>
            <pc:sldMk cId="1526196775" sldId="277"/>
            <ac:spMk id="3" creationId="{90FED6CC-0273-DBB0-82CB-001E52D4D59D}"/>
          </ac:spMkLst>
        </pc:spChg>
      </pc:sldChg>
      <pc:sldChg chg="addSp delSp modSp new">
        <pc:chgData name="Sardar Haider Waseem Ilyas" userId="S::haiderwaseem@uchicago.edu::57cd4b7a-54d8-48d5-8478-54f54cab4edb" providerId="AD" clId="Web-{B1E4FF57-8EA3-4A95-8400-A7A1DD2D4DF2}" dt="2022-05-31T21:44:52.794" v="581" actId="1076"/>
        <pc:sldMkLst>
          <pc:docMk/>
          <pc:sldMk cId="3416237463" sldId="280"/>
        </pc:sldMkLst>
        <pc:spChg chg="del mod">
          <ac:chgData name="Sardar Haider Waseem Ilyas" userId="S::haiderwaseem@uchicago.edu::57cd4b7a-54d8-48d5-8478-54f54cab4edb" providerId="AD" clId="Web-{B1E4FF57-8EA3-4A95-8400-A7A1DD2D4DF2}" dt="2022-05-31T20:47:04.609" v="453"/>
          <ac:spMkLst>
            <pc:docMk/>
            <pc:sldMk cId="3416237463" sldId="280"/>
            <ac:spMk id="2" creationId="{B3730298-C991-B8C3-36CB-5D83E0128DBC}"/>
          </ac:spMkLst>
        </pc:spChg>
        <pc:spChg chg="add del">
          <ac:chgData name="Sardar Haider Waseem Ilyas" userId="S::haiderwaseem@uchicago.edu::57cd4b7a-54d8-48d5-8478-54f54cab4edb" providerId="AD" clId="Web-{B1E4FF57-8EA3-4A95-8400-A7A1DD2D4DF2}" dt="2022-05-31T20:45:05.605" v="215"/>
          <ac:spMkLst>
            <pc:docMk/>
            <pc:sldMk cId="3416237463" sldId="280"/>
            <ac:spMk id="3" creationId="{D45012BB-C281-A682-0330-0BF564A85443}"/>
          </ac:spMkLst>
        </pc:spChg>
        <pc:spChg chg="add mod">
          <ac:chgData name="Sardar Haider Waseem Ilyas" userId="S::haiderwaseem@uchicago.edu::57cd4b7a-54d8-48d5-8478-54f54cab4edb" providerId="AD" clId="Web-{B1E4FF57-8EA3-4A95-8400-A7A1DD2D4DF2}" dt="2022-05-31T21:44:52.794" v="581" actId="1076"/>
          <ac:spMkLst>
            <pc:docMk/>
            <pc:sldMk cId="3416237463" sldId="280"/>
            <ac:spMk id="8" creationId="{E72AC4E6-0F69-E7BC-1594-FE1D7D1A34D1}"/>
          </ac:spMkLst>
        </pc:spChg>
        <pc:spChg chg="add del">
          <ac:chgData name="Sardar Haider Waseem Ilyas" userId="S::haiderwaseem@uchicago.edu::57cd4b7a-54d8-48d5-8478-54f54cab4edb" providerId="AD" clId="Web-{B1E4FF57-8EA3-4A95-8400-A7A1DD2D4DF2}" dt="2022-05-31T20:48:03.188" v="464"/>
          <ac:spMkLst>
            <pc:docMk/>
            <pc:sldMk cId="3416237463" sldId="280"/>
            <ac:spMk id="10" creationId="{61766C41-CC2B-28E2-CC7E-D73F8128D5AB}"/>
          </ac:spMkLst>
        </pc:spChg>
        <pc:spChg chg="add mod">
          <ac:chgData name="Sardar Haider Waseem Ilyas" userId="S::haiderwaseem@uchicago.edu::57cd4b7a-54d8-48d5-8478-54f54cab4edb" providerId="AD" clId="Web-{B1E4FF57-8EA3-4A95-8400-A7A1DD2D4DF2}" dt="2022-05-31T20:48:13.095" v="466" actId="1076"/>
          <ac:spMkLst>
            <pc:docMk/>
            <pc:sldMk cId="3416237463" sldId="280"/>
            <ac:spMk id="12" creationId="{340FCE63-2BF3-D4D3-A4A2-E90FCA5300FA}"/>
          </ac:spMkLst>
        </pc:spChg>
        <pc:graphicFrameChg chg="add del mod ord modGraphic">
          <ac:chgData name="Sardar Haider Waseem Ilyas" userId="S::haiderwaseem@uchicago.edu::57cd4b7a-54d8-48d5-8478-54f54cab4edb" providerId="AD" clId="Web-{B1E4FF57-8EA3-4A95-8400-A7A1DD2D4DF2}" dt="2022-05-31T20:45:00.277" v="214"/>
          <ac:graphicFrameMkLst>
            <pc:docMk/>
            <pc:sldMk cId="3416237463" sldId="280"/>
            <ac:graphicFrameMk id="5" creationId="{B3868C55-40E6-497A-1EB5-3413758DBFB6}"/>
          </ac:graphicFrameMkLst>
        </pc:graphicFrameChg>
        <pc:graphicFrameChg chg="add mod ord modGraphic">
          <ac:chgData name="Sardar Haider Waseem Ilyas" userId="S::haiderwaseem@uchicago.edu::57cd4b7a-54d8-48d5-8478-54f54cab4edb" providerId="AD" clId="Web-{B1E4FF57-8EA3-4A95-8400-A7A1DD2D4DF2}" dt="2022-05-31T20:55:56.482" v="580"/>
          <ac:graphicFrameMkLst>
            <pc:docMk/>
            <pc:sldMk cId="3416237463" sldId="280"/>
            <ac:graphicFrameMk id="6" creationId="{F379223F-B550-3D52-A5E3-ACEDB6112A3A}"/>
          </ac:graphicFrameMkLst>
        </pc:graphicFrameChg>
      </pc:sldChg>
    </pc:docChg>
  </pc:docChgLst>
  <pc:docChgLst>
    <pc:chgData name="Nihaal Zaveri" userId="S::nzaveri@uchicago.edu::6efc82ca-463c-474f-a657-4c5e2db7a836" providerId="AD" clId="Web-{D928B902-4F63-40EB-8639-EA22821BF2A3}"/>
    <pc:docChg chg="modSld">
      <pc:chgData name="Nihaal Zaveri" userId="S::nzaveri@uchicago.edu::6efc82ca-463c-474f-a657-4c5e2db7a836" providerId="AD" clId="Web-{D928B902-4F63-40EB-8639-EA22821BF2A3}" dt="2022-05-31T09:44:22.757" v="4" actId="20577"/>
      <pc:docMkLst>
        <pc:docMk/>
      </pc:docMkLst>
      <pc:sldChg chg="modSp">
        <pc:chgData name="Nihaal Zaveri" userId="S::nzaveri@uchicago.edu::6efc82ca-463c-474f-a657-4c5e2db7a836" providerId="AD" clId="Web-{D928B902-4F63-40EB-8639-EA22821BF2A3}" dt="2022-05-31T09:44:22.757" v="4" actId="20577"/>
        <pc:sldMkLst>
          <pc:docMk/>
          <pc:sldMk cId="439278642" sldId="266"/>
        </pc:sldMkLst>
        <pc:spChg chg="mod">
          <ac:chgData name="Nihaal Zaveri" userId="S::nzaveri@uchicago.edu::6efc82ca-463c-474f-a657-4c5e2db7a836" providerId="AD" clId="Web-{D928B902-4F63-40EB-8639-EA22821BF2A3}" dt="2022-05-31T09:44:22.757" v="4" actId="20577"/>
          <ac:spMkLst>
            <pc:docMk/>
            <pc:sldMk cId="439278642" sldId="266"/>
            <ac:spMk id="3" creationId="{D45BA6DC-8F33-070E-DE7E-71C8BB594230}"/>
          </ac:spMkLst>
        </pc:spChg>
      </pc:sldChg>
    </pc:docChg>
  </pc:docChgLst>
  <pc:docChgLst>
    <pc:chgData name="Nihaal Zaveri" userId="S::nzaveri@uchicago.edu::6efc82ca-463c-474f-a657-4c5e2db7a836" providerId="AD" clId="Web-{F05A60CB-C51F-4EE1-B17F-87FD180D2BD3}"/>
    <pc:docChg chg="modSld">
      <pc:chgData name="Nihaal Zaveri" userId="S::nzaveri@uchicago.edu::6efc82ca-463c-474f-a657-4c5e2db7a836" providerId="AD" clId="Web-{F05A60CB-C51F-4EE1-B17F-87FD180D2BD3}" dt="2022-05-31T08:34:29.418" v="246" actId="20577"/>
      <pc:docMkLst>
        <pc:docMk/>
      </pc:docMkLst>
      <pc:sldChg chg="modSp">
        <pc:chgData name="Nihaal Zaveri" userId="S::nzaveri@uchicago.edu::6efc82ca-463c-474f-a657-4c5e2db7a836" providerId="AD" clId="Web-{F05A60CB-C51F-4EE1-B17F-87FD180D2BD3}" dt="2022-05-31T08:33:57.825" v="241" actId="20577"/>
        <pc:sldMkLst>
          <pc:docMk/>
          <pc:sldMk cId="4209964788" sldId="256"/>
        </pc:sldMkLst>
        <pc:spChg chg="mod">
          <ac:chgData name="Nihaal Zaveri" userId="S::nzaveri@uchicago.edu::6efc82ca-463c-474f-a657-4c5e2db7a836" providerId="AD" clId="Web-{F05A60CB-C51F-4EE1-B17F-87FD180D2BD3}" dt="2022-05-31T08:33:57.825" v="241" actId="20577"/>
          <ac:spMkLst>
            <pc:docMk/>
            <pc:sldMk cId="4209964788" sldId="256"/>
            <ac:spMk id="2" creationId="{A9DF796C-EFA4-9A4E-B933-F764E0997343}"/>
          </ac:spMkLst>
        </pc:spChg>
      </pc:sldChg>
      <pc:sldChg chg="modSp">
        <pc:chgData name="Nihaal Zaveri" userId="S::nzaveri@uchicago.edu::6efc82ca-463c-474f-a657-4c5e2db7a836" providerId="AD" clId="Web-{F05A60CB-C51F-4EE1-B17F-87FD180D2BD3}" dt="2022-05-31T08:25:57.857" v="36" actId="20577"/>
        <pc:sldMkLst>
          <pc:docMk/>
          <pc:sldMk cId="2486065973" sldId="257"/>
        </pc:sldMkLst>
        <pc:spChg chg="mod">
          <ac:chgData name="Nihaal Zaveri" userId="S::nzaveri@uchicago.edu::6efc82ca-463c-474f-a657-4c5e2db7a836" providerId="AD" clId="Web-{F05A60CB-C51F-4EE1-B17F-87FD180D2BD3}" dt="2022-05-31T08:25:57.857" v="36" actId="20577"/>
          <ac:spMkLst>
            <pc:docMk/>
            <pc:sldMk cId="2486065973" sldId="257"/>
            <ac:spMk id="7" creationId="{C088FF73-CFAD-1399-763A-6E7C49CF392B}"/>
          </ac:spMkLst>
        </pc:spChg>
      </pc:sldChg>
      <pc:sldChg chg="modSp">
        <pc:chgData name="Nihaal Zaveri" userId="S::nzaveri@uchicago.edu::6efc82ca-463c-474f-a657-4c5e2db7a836" providerId="AD" clId="Web-{F05A60CB-C51F-4EE1-B17F-87FD180D2BD3}" dt="2022-05-31T08:32:53.293" v="236" actId="20577"/>
        <pc:sldMkLst>
          <pc:docMk/>
          <pc:sldMk cId="3647792798" sldId="259"/>
        </pc:sldMkLst>
        <pc:spChg chg="mod">
          <ac:chgData name="Nihaal Zaveri" userId="S::nzaveri@uchicago.edu::6efc82ca-463c-474f-a657-4c5e2db7a836" providerId="AD" clId="Web-{F05A60CB-C51F-4EE1-B17F-87FD180D2BD3}" dt="2022-05-31T08:32:44.668" v="234" actId="20577"/>
          <ac:spMkLst>
            <pc:docMk/>
            <pc:sldMk cId="3647792798" sldId="259"/>
            <ac:spMk id="4" creationId="{DFD692A3-B33C-604F-A342-6820E0D8AE2B}"/>
          </ac:spMkLst>
        </pc:spChg>
        <pc:spChg chg="mod">
          <ac:chgData name="Nihaal Zaveri" userId="S::nzaveri@uchicago.edu::6efc82ca-463c-474f-a657-4c5e2db7a836" providerId="AD" clId="Web-{F05A60CB-C51F-4EE1-B17F-87FD180D2BD3}" dt="2022-05-31T08:32:53.293" v="236" actId="20577"/>
          <ac:spMkLst>
            <pc:docMk/>
            <pc:sldMk cId="3647792798" sldId="259"/>
            <ac:spMk id="18" creationId="{69F463A2-F0D0-D141-BD92-2D1FF8D8816F}"/>
          </ac:spMkLst>
        </pc:spChg>
      </pc:sldChg>
      <pc:sldChg chg="modSp">
        <pc:chgData name="Nihaal Zaveri" userId="S::nzaveri@uchicago.edu::6efc82ca-463c-474f-a657-4c5e2db7a836" providerId="AD" clId="Web-{F05A60CB-C51F-4EE1-B17F-87FD180D2BD3}" dt="2022-05-31T08:32:34.090" v="233" actId="20577"/>
        <pc:sldMkLst>
          <pc:docMk/>
          <pc:sldMk cId="2115660236" sldId="260"/>
        </pc:sldMkLst>
        <pc:spChg chg="mod">
          <ac:chgData name="Nihaal Zaveri" userId="S::nzaveri@uchicago.edu::6efc82ca-463c-474f-a657-4c5e2db7a836" providerId="AD" clId="Web-{F05A60CB-C51F-4EE1-B17F-87FD180D2BD3}" dt="2022-05-31T08:32:34.090" v="233" actId="20577"/>
          <ac:spMkLst>
            <pc:docMk/>
            <pc:sldMk cId="2115660236" sldId="260"/>
            <ac:spMk id="19" creationId="{43E7199D-C024-3740-825B-0A64C9AD38CA}"/>
          </ac:spMkLst>
        </pc:spChg>
      </pc:sldChg>
      <pc:sldChg chg="modSp">
        <pc:chgData name="Nihaal Zaveri" userId="S::nzaveri@uchicago.edu::6efc82ca-463c-474f-a657-4c5e2db7a836" providerId="AD" clId="Web-{F05A60CB-C51F-4EE1-B17F-87FD180D2BD3}" dt="2022-05-31T08:33:17.528" v="240" actId="20577"/>
        <pc:sldMkLst>
          <pc:docMk/>
          <pc:sldMk cId="3434916648" sldId="261"/>
        </pc:sldMkLst>
        <pc:spChg chg="mod">
          <ac:chgData name="Nihaal Zaveri" userId="S::nzaveri@uchicago.edu::6efc82ca-463c-474f-a657-4c5e2db7a836" providerId="AD" clId="Web-{F05A60CB-C51F-4EE1-B17F-87FD180D2BD3}" dt="2022-05-31T08:33:17.528" v="240" actId="20577"/>
          <ac:spMkLst>
            <pc:docMk/>
            <pc:sldMk cId="3434916648" sldId="261"/>
            <ac:spMk id="5" creationId="{1A253C8E-9AD6-924A-A9CA-F3B2F40E6F57}"/>
          </ac:spMkLst>
        </pc:spChg>
      </pc:sldChg>
      <pc:sldChg chg="modSp">
        <pc:chgData name="Nihaal Zaveri" userId="S::nzaveri@uchicago.edu::6efc82ca-463c-474f-a657-4c5e2db7a836" providerId="AD" clId="Web-{F05A60CB-C51F-4EE1-B17F-87FD180D2BD3}" dt="2022-05-31T08:25:02.075" v="12" actId="20577"/>
        <pc:sldMkLst>
          <pc:docMk/>
          <pc:sldMk cId="439278642" sldId="266"/>
        </pc:sldMkLst>
        <pc:spChg chg="mod">
          <ac:chgData name="Nihaal Zaveri" userId="S::nzaveri@uchicago.edu::6efc82ca-463c-474f-a657-4c5e2db7a836" providerId="AD" clId="Web-{F05A60CB-C51F-4EE1-B17F-87FD180D2BD3}" dt="2022-05-31T08:25:02.075" v="12" actId="20577"/>
          <ac:spMkLst>
            <pc:docMk/>
            <pc:sldMk cId="439278642" sldId="266"/>
            <ac:spMk id="3" creationId="{D45BA6DC-8F33-070E-DE7E-71C8BB594230}"/>
          </ac:spMkLst>
        </pc:spChg>
      </pc:sldChg>
      <pc:sldChg chg="modSp">
        <pc:chgData name="Nihaal Zaveri" userId="S::nzaveri@uchicago.edu::6efc82ca-463c-474f-a657-4c5e2db7a836" providerId="AD" clId="Web-{F05A60CB-C51F-4EE1-B17F-87FD180D2BD3}" dt="2022-05-31T08:28:10.063" v="105" actId="20577"/>
        <pc:sldMkLst>
          <pc:docMk/>
          <pc:sldMk cId="146647393" sldId="267"/>
        </pc:sldMkLst>
        <pc:spChg chg="mod">
          <ac:chgData name="Nihaal Zaveri" userId="S::nzaveri@uchicago.edu::6efc82ca-463c-474f-a657-4c5e2db7a836" providerId="AD" clId="Web-{F05A60CB-C51F-4EE1-B17F-87FD180D2BD3}" dt="2022-05-31T08:28:10.063" v="105" actId="20577"/>
          <ac:spMkLst>
            <pc:docMk/>
            <pc:sldMk cId="146647393" sldId="267"/>
            <ac:spMk id="3" creationId="{F787EFAA-C94A-F073-4145-CFDAE71F94A7}"/>
          </ac:spMkLst>
        </pc:spChg>
        <pc:picChg chg="mod">
          <ac:chgData name="Nihaal Zaveri" userId="S::nzaveri@uchicago.edu::6efc82ca-463c-474f-a657-4c5e2db7a836" providerId="AD" clId="Web-{F05A60CB-C51F-4EE1-B17F-87FD180D2BD3}" dt="2022-05-31T08:27:37.375" v="83" actId="1076"/>
          <ac:picMkLst>
            <pc:docMk/>
            <pc:sldMk cId="146647393" sldId="267"/>
            <ac:picMk id="5" creationId="{8777E35E-5A36-E134-68FB-46B0083B5FE8}"/>
          </ac:picMkLst>
        </pc:picChg>
      </pc:sldChg>
      <pc:sldChg chg="modSp">
        <pc:chgData name="Nihaal Zaveri" userId="S::nzaveri@uchicago.edu::6efc82ca-463c-474f-a657-4c5e2db7a836" providerId="AD" clId="Web-{F05A60CB-C51F-4EE1-B17F-87FD180D2BD3}" dt="2022-05-31T08:34:29.418" v="246" actId="20577"/>
        <pc:sldMkLst>
          <pc:docMk/>
          <pc:sldMk cId="2880432812" sldId="270"/>
        </pc:sldMkLst>
        <pc:spChg chg="mod">
          <ac:chgData name="Nihaal Zaveri" userId="S::nzaveri@uchicago.edu::6efc82ca-463c-474f-a657-4c5e2db7a836" providerId="AD" clId="Web-{F05A60CB-C51F-4EE1-B17F-87FD180D2BD3}" dt="2022-05-31T08:34:20.106" v="243" actId="20577"/>
          <ac:spMkLst>
            <pc:docMk/>
            <pc:sldMk cId="2880432812" sldId="270"/>
            <ac:spMk id="19" creationId="{1D2FE195-5E69-1D45-8C8A-CF15D3C843B6}"/>
          </ac:spMkLst>
        </pc:spChg>
        <pc:spChg chg="mod">
          <ac:chgData name="Nihaal Zaveri" userId="S::nzaveri@uchicago.edu::6efc82ca-463c-474f-a657-4c5e2db7a836" providerId="AD" clId="Web-{F05A60CB-C51F-4EE1-B17F-87FD180D2BD3}" dt="2022-05-31T08:34:29.418" v="246" actId="20577"/>
          <ac:spMkLst>
            <pc:docMk/>
            <pc:sldMk cId="2880432812" sldId="270"/>
            <ac:spMk id="28" creationId="{F180206F-9398-FB42-9B6D-C78AD2827055}"/>
          </ac:spMkLst>
        </pc:spChg>
      </pc:sldChg>
      <pc:sldChg chg="modSp">
        <pc:chgData name="Nihaal Zaveri" userId="S::nzaveri@uchicago.edu::6efc82ca-463c-474f-a657-4c5e2db7a836" providerId="AD" clId="Web-{F05A60CB-C51F-4EE1-B17F-87FD180D2BD3}" dt="2022-05-31T08:31:31.762" v="208" actId="20577"/>
        <pc:sldMkLst>
          <pc:docMk/>
          <pc:sldMk cId="762858073" sldId="276"/>
        </pc:sldMkLst>
        <pc:spChg chg="mod">
          <ac:chgData name="Nihaal Zaveri" userId="S::nzaveri@uchicago.edu::6efc82ca-463c-474f-a657-4c5e2db7a836" providerId="AD" clId="Web-{F05A60CB-C51F-4EE1-B17F-87FD180D2BD3}" dt="2022-05-31T08:31:31.762" v="208" actId="20577"/>
          <ac:spMkLst>
            <pc:docMk/>
            <pc:sldMk cId="762858073" sldId="276"/>
            <ac:spMk id="3" creationId="{0A00C0B1-84D4-1B11-4524-26BA960E39C8}"/>
          </ac:spMkLst>
        </pc:spChg>
      </pc:sldChg>
      <pc:sldChg chg="modSp">
        <pc:chgData name="Nihaal Zaveri" userId="S::nzaveri@uchicago.edu::6efc82ca-463c-474f-a657-4c5e2db7a836" providerId="AD" clId="Web-{F05A60CB-C51F-4EE1-B17F-87FD180D2BD3}" dt="2022-05-31T08:30:03.521" v="187" actId="20577"/>
        <pc:sldMkLst>
          <pc:docMk/>
          <pc:sldMk cId="1526196775" sldId="277"/>
        </pc:sldMkLst>
        <pc:spChg chg="mod">
          <ac:chgData name="Nihaal Zaveri" userId="S::nzaveri@uchicago.edu::6efc82ca-463c-474f-a657-4c5e2db7a836" providerId="AD" clId="Web-{F05A60CB-C51F-4EE1-B17F-87FD180D2BD3}" dt="2022-05-31T08:30:03.521" v="187" actId="20577"/>
          <ac:spMkLst>
            <pc:docMk/>
            <pc:sldMk cId="1526196775" sldId="277"/>
            <ac:spMk id="3" creationId="{90FED6CC-0273-DBB0-82CB-001E52D4D59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42095-9477-A14C-8E56-7D2B39DC529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1ED8D8B-865F-1A48-AE3A-836A800AB3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07B541F-E7E5-1842-8EBD-E0B146922A61}"/>
              </a:ext>
            </a:extLst>
          </p:cNvPr>
          <p:cNvSpPr>
            <a:spLocks noGrp="1"/>
          </p:cNvSpPr>
          <p:nvPr>
            <p:ph type="dt" sz="half" idx="10"/>
          </p:nvPr>
        </p:nvSpPr>
        <p:spPr/>
        <p:txBody>
          <a:bodyPr/>
          <a:lstStyle/>
          <a:p>
            <a:fld id="{05D5B51F-24A4-B248-8C47-B8976F185BC0}" type="datetimeFigureOut">
              <a:rPr lang="en-US" smtClean="0"/>
              <a:t>5/31/2022</a:t>
            </a:fld>
            <a:endParaRPr lang="en-US"/>
          </a:p>
        </p:txBody>
      </p:sp>
      <p:sp>
        <p:nvSpPr>
          <p:cNvPr id="5" name="Footer Placeholder 4">
            <a:extLst>
              <a:ext uri="{FF2B5EF4-FFF2-40B4-BE49-F238E27FC236}">
                <a16:creationId xmlns:a16="http://schemas.microsoft.com/office/drawing/2014/main" id="{2E190EE1-EEE9-FA46-A5E8-F1FCCD1F8D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64F78E-FCBC-EA49-9FF3-866C9EC68E9F}"/>
              </a:ext>
            </a:extLst>
          </p:cNvPr>
          <p:cNvSpPr>
            <a:spLocks noGrp="1"/>
          </p:cNvSpPr>
          <p:nvPr>
            <p:ph type="sldNum" sz="quarter" idx="12"/>
          </p:nvPr>
        </p:nvSpPr>
        <p:spPr/>
        <p:txBody>
          <a:bodyPr/>
          <a:lstStyle/>
          <a:p>
            <a:fld id="{483B73E1-A86A-1543-8F65-A1490BF02620}" type="slidenum">
              <a:rPr lang="en-US" smtClean="0"/>
              <a:t>‹#›</a:t>
            </a:fld>
            <a:endParaRPr lang="en-US"/>
          </a:p>
        </p:txBody>
      </p:sp>
    </p:spTree>
    <p:extLst>
      <p:ext uri="{BB962C8B-B14F-4D97-AF65-F5344CB8AC3E}">
        <p14:creationId xmlns:p14="http://schemas.microsoft.com/office/powerpoint/2010/main" val="208490661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3BB9C-3CED-824A-9A28-24D0762BA98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C02E0E5-9FE0-8443-BF38-963F4D980E6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889ABD6-2C30-BD40-AA2B-F7DCE91582D8}"/>
              </a:ext>
            </a:extLst>
          </p:cNvPr>
          <p:cNvSpPr>
            <a:spLocks noGrp="1"/>
          </p:cNvSpPr>
          <p:nvPr>
            <p:ph type="dt" sz="half" idx="10"/>
          </p:nvPr>
        </p:nvSpPr>
        <p:spPr/>
        <p:txBody>
          <a:bodyPr/>
          <a:lstStyle/>
          <a:p>
            <a:fld id="{05D5B51F-24A4-B248-8C47-B8976F185BC0}" type="datetimeFigureOut">
              <a:rPr lang="en-US" smtClean="0"/>
              <a:t>5/31/2022</a:t>
            </a:fld>
            <a:endParaRPr lang="en-US"/>
          </a:p>
        </p:txBody>
      </p:sp>
      <p:sp>
        <p:nvSpPr>
          <p:cNvPr id="5" name="Footer Placeholder 4">
            <a:extLst>
              <a:ext uri="{FF2B5EF4-FFF2-40B4-BE49-F238E27FC236}">
                <a16:creationId xmlns:a16="http://schemas.microsoft.com/office/drawing/2014/main" id="{09A158B6-C8C7-7A47-A734-F74A4BAD6F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24609-000B-B04B-98A4-B59BDFD453D8}"/>
              </a:ext>
            </a:extLst>
          </p:cNvPr>
          <p:cNvSpPr>
            <a:spLocks noGrp="1"/>
          </p:cNvSpPr>
          <p:nvPr>
            <p:ph type="sldNum" sz="quarter" idx="12"/>
          </p:nvPr>
        </p:nvSpPr>
        <p:spPr/>
        <p:txBody>
          <a:bodyPr/>
          <a:lstStyle/>
          <a:p>
            <a:fld id="{483B73E1-A86A-1543-8F65-A1490BF02620}" type="slidenum">
              <a:rPr lang="en-US" smtClean="0"/>
              <a:t>‹#›</a:t>
            </a:fld>
            <a:endParaRPr lang="en-US"/>
          </a:p>
        </p:txBody>
      </p:sp>
    </p:spTree>
    <p:extLst>
      <p:ext uri="{BB962C8B-B14F-4D97-AF65-F5344CB8AC3E}">
        <p14:creationId xmlns:p14="http://schemas.microsoft.com/office/powerpoint/2010/main" val="61158779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6D050F-2D1C-6842-90CA-0A7DC2321FE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C48455C-DB16-7D42-9C10-15B67CCB8DF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A4053F3-EF66-244C-993B-6F07C8052F83}"/>
              </a:ext>
            </a:extLst>
          </p:cNvPr>
          <p:cNvSpPr>
            <a:spLocks noGrp="1"/>
          </p:cNvSpPr>
          <p:nvPr>
            <p:ph type="dt" sz="half" idx="10"/>
          </p:nvPr>
        </p:nvSpPr>
        <p:spPr/>
        <p:txBody>
          <a:bodyPr/>
          <a:lstStyle/>
          <a:p>
            <a:fld id="{05D5B51F-24A4-B248-8C47-B8976F185BC0}" type="datetimeFigureOut">
              <a:rPr lang="en-US" smtClean="0"/>
              <a:t>5/31/2022</a:t>
            </a:fld>
            <a:endParaRPr lang="en-US"/>
          </a:p>
        </p:txBody>
      </p:sp>
      <p:sp>
        <p:nvSpPr>
          <p:cNvPr id="5" name="Footer Placeholder 4">
            <a:extLst>
              <a:ext uri="{FF2B5EF4-FFF2-40B4-BE49-F238E27FC236}">
                <a16:creationId xmlns:a16="http://schemas.microsoft.com/office/drawing/2014/main" id="{E7829441-F552-D74A-A3F6-1CBBC05623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4B1295-4CD4-8643-8150-713BD0DC1C50}"/>
              </a:ext>
            </a:extLst>
          </p:cNvPr>
          <p:cNvSpPr>
            <a:spLocks noGrp="1"/>
          </p:cNvSpPr>
          <p:nvPr>
            <p:ph type="sldNum" sz="quarter" idx="12"/>
          </p:nvPr>
        </p:nvSpPr>
        <p:spPr/>
        <p:txBody>
          <a:bodyPr/>
          <a:lstStyle/>
          <a:p>
            <a:fld id="{483B73E1-A86A-1543-8F65-A1490BF02620}" type="slidenum">
              <a:rPr lang="en-US" smtClean="0"/>
              <a:t>‹#›</a:t>
            </a:fld>
            <a:endParaRPr lang="en-US"/>
          </a:p>
        </p:txBody>
      </p:sp>
    </p:spTree>
    <p:extLst>
      <p:ext uri="{BB962C8B-B14F-4D97-AF65-F5344CB8AC3E}">
        <p14:creationId xmlns:p14="http://schemas.microsoft.com/office/powerpoint/2010/main" val="292230804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86CC7-9358-1C4A-A485-22ED4C7D096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506EABA-8359-3B49-9EFB-BB0B5E2F24C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0972CC-4DB6-124F-AE52-4143C3A57DF4}"/>
              </a:ext>
            </a:extLst>
          </p:cNvPr>
          <p:cNvSpPr>
            <a:spLocks noGrp="1"/>
          </p:cNvSpPr>
          <p:nvPr>
            <p:ph type="dt" sz="half" idx="10"/>
          </p:nvPr>
        </p:nvSpPr>
        <p:spPr/>
        <p:txBody>
          <a:bodyPr/>
          <a:lstStyle/>
          <a:p>
            <a:fld id="{05D5B51F-24A4-B248-8C47-B8976F185BC0}" type="datetimeFigureOut">
              <a:rPr lang="en-US" smtClean="0"/>
              <a:t>5/31/2022</a:t>
            </a:fld>
            <a:endParaRPr lang="en-US"/>
          </a:p>
        </p:txBody>
      </p:sp>
      <p:sp>
        <p:nvSpPr>
          <p:cNvPr id="5" name="Footer Placeholder 4">
            <a:extLst>
              <a:ext uri="{FF2B5EF4-FFF2-40B4-BE49-F238E27FC236}">
                <a16:creationId xmlns:a16="http://schemas.microsoft.com/office/drawing/2014/main" id="{FB19C501-0469-A64A-B02F-A3B7FD589B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83EB-2CA1-E046-B765-6178E6F9B564}"/>
              </a:ext>
            </a:extLst>
          </p:cNvPr>
          <p:cNvSpPr>
            <a:spLocks noGrp="1"/>
          </p:cNvSpPr>
          <p:nvPr>
            <p:ph type="sldNum" sz="quarter" idx="12"/>
          </p:nvPr>
        </p:nvSpPr>
        <p:spPr/>
        <p:txBody>
          <a:bodyPr/>
          <a:lstStyle/>
          <a:p>
            <a:fld id="{483B73E1-A86A-1543-8F65-A1490BF02620}" type="slidenum">
              <a:rPr lang="en-US" smtClean="0"/>
              <a:t>‹#›</a:t>
            </a:fld>
            <a:endParaRPr lang="en-US"/>
          </a:p>
        </p:txBody>
      </p:sp>
    </p:spTree>
    <p:extLst>
      <p:ext uri="{BB962C8B-B14F-4D97-AF65-F5344CB8AC3E}">
        <p14:creationId xmlns:p14="http://schemas.microsoft.com/office/powerpoint/2010/main" val="410676796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5AF49-929B-0847-AC49-AE49EC2990A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E6F7277-42DF-D948-977B-552F9AFB36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C0B51D0-AE65-6547-9F1B-6677152B3A1C}"/>
              </a:ext>
            </a:extLst>
          </p:cNvPr>
          <p:cNvSpPr>
            <a:spLocks noGrp="1"/>
          </p:cNvSpPr>
          <p:nvPr>
            <p:ph type="dt" sz="half" idx="10"/>
          </p:nvPr>
        </p:nvSpPr>
        <p:spPr/>
        <p:txBody>
          <a:bodyPr/>
          <a:lstStyle/>
          <a:p>
            <a:fld id="{05D5B51F-24A4-B248-8C47-B8976F185BC0}" type="datetimeFigureOut">
              <a:rPr lang="en-US" smtClean="0"/>
              <a:t>5/31/2022</a:t>
            </a:fld>
            <a:endParaRPr lang="en-US"/>
          </a:p>
        </p:txBody>
      </p:sp>
      <p:sp>
        <p:nvSpPr>
          <p:cNvPr id="5" name="Footer Placeholder 4">
            <a:extLst>
              <a:ext uri="{FF2B5EF4-FFF2-40B4-BE49-F238E27FC236}">
                <a16:creationId xmlns:a16="http://schemas.microsoft.com/office/drawing/2014/main" id="{35C96AB0-2D92-5A48-A8B4-F9774CFEDA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905265-62D5-7C4D-95C0-F512193CFCE6}"/>
              </a:ext>
            </a:extLst>
          </p:cNvPr>
          <p:cNvSpPr>
            <a:spLocks noGrp="1"/>
          </p:cNvSpPr>
          <p:nvPr>
            <p:ph type="sldNum" sz="quarter" idx="12"/>
          </p:nvPr>
        </p:nvSpPr>
        <p:spPr/>
        <p:txBody>
          <a:bodyPr/>
          <a:lstStyle/>
          <a:p>
            <a:fld id="{483B73E1-A86A-1543-8F65-A1490BF02620}" type="slidenum">
              <a:rPr lang="en-US" smtClean="0"/>
              <a:t>‹#›</a:t>
            </a:fld>
            <a:endParaRPr lang="en-US"/>
          </a:p>
        </p:txBody>
      </p:sp>
    </p:spTree>
    <p:extLst>
      <p:ext uri="{BB962C8B-B14F-4D97-AF65-F5344CB8AC3E}">
        <p14:creationId xmlns:p14="http://schemas.microsoft.com/office/powerpoint/2010/main" val="70421647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27B83-A221-4C4D-AD31-AFCBE0E9CB6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A7ED783-7E0B-CA48-8184-238A83BBFE3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16E4ABC-38CB-394A-A1A4-7A2AB28CC76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0C84049-8D29-604A-8931-4B6C4D540897}"/>
              </a:ext>
            </a:extLst>
          </p:cNvPr>
          <p:cNvSpPr>
            <a:spLocks noGrp="1"/>
          </p:cNvSpPr>
          <p:nvPr>
            <p:ph type="dt" sz="half" idx="10"/>
          </p:nvPr>
        </p:nvSpPr>
        <p:spPr/>
        <p:txBody>
          <a:bodyPr/>
          <a:lstStyle/>
          <a:p>
            <a:fld id="{05D5B51F-24A4-B248-8C47-B8976F185BC0}" type="datetimeFigureOut">
              <a:rPr lang="en-US" smtClean="0"/>
              <a:t>5/31/2022</a:t>
            </a:fld>
            <a:endParaRPr lang="en-US"/>
          </a:p>
        </p:txBody>
      </p:sp>
      <p:sp>
        <p:nvSpPr>
          <p:cNvPr id="6" name="Footer Placeholder 5">
            <a:extLst>
              <a:ext uri="{FF2B5EF4-FFF2-40B4-BE49-F238E27FC236}">
                <a16:creationId xmlns:a16="http://schemas.microsoft.com/office/drawing/2014/main" id="{6AA5DA18-A1CE-534F-83D8-0D5F193511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BC650A-1038-A24C-B055-D15175E1A7D8}"/>
              </a:ext>
            </a:extLst>
          </p:cNvPr>
          <p:cNvSpPr>
            <a:spLocks noGrp="1"/>
          </p:cNvSpPr>
          <p:nvPr>
            <p:ph type="sldNum" sz="quarter" idx="12"/>
          </p:nvPr>
        </p:nvSpPr>
        <p:spPr/>
        <p:txBody>
          <a:bodyPr/>
          <a:lstStyle/>
          <a:p>
            <a:fld id="{483B73E1-A86A-1543-8F65-A1490BF02620}" type="slidenum">
              <a:rPr lang="en-US" smtClean="0"/>
              <a:t>‹#›</a:t>
            </a:fld>
            <a:endParaRPr lang="en-US"/>
          </a:p>
        </p:txBody>
      </p:sp>
    </p:spTree>
    <p:extLst>
      <p:ext uri="{BB962C8B-B14F-4D97-AF65-F5344CB8AC3E}">
        <p14:creationId xmlns:p14="http://schemas.microsoft.com/office/powerpoint/2010/main" val="196126585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829B5-D4F6-4744-87FF-6640CCF5414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F0216A1-34C9-3243-8468-9271DF640B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B4F48A0-83CD-E241-B034-3EEAC0F362F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B0B4DCA-44DF-7A4B-BA3B-451CD1615E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2E35056-B57B-7348-AAA9-5DAA938E1B0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07ED95B-1B24-2343-9D3F-96BC914633D7}"/>
              </a:ext>
            </a:extLst>
          </p:cNvPr>
          <p:cNvSpPr>
            <a:spLocks noGrp="1"/>
          </p:cNvSpPr>
          <p:nvPr>
            <p:ph type="dt" sz="half" idx="10"/>
          </p:nvPr>
        </p:nvSpPr>
        <p:spPr/>
        <p:txBody>
          <a:bodyPr/>
          <a:lstStyle/>
          <a:p>
            <a:fld id="{05D5B51F-24A4-B248-8C47-B8976F185BC0}" type="datetimeFigureOut">
              <a:rPr lang="en-US" smtClean="0"/>
              <a:t>5/31/2022</a:t>
            </a:fld>
            <a:endParaRPr lang="en-US"/>
          </a:p>
        </p:txBody>
      </p:sp>
      <p:sp>
        <p:nvSpPr>
          <p:cNvPr id="8" name="Footer Placeholder 7">
            <a:extLst>
              <a:ext uri="{FF2B5EF4-FFF2-40B4-BE49-F238E27FC236}">
                <a16:creationId xmlns:a16="http://schemas.microsoft.com/office/drawing/2014/main" id="{36DA5720-6219-AB4A-8B09-C6074C6881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C1BDF5-3420-9149-A2A9-A39859A27A05}"/>
              </a:ext>
            </a:extLst>
          </p:cNvPr>
          <p:cNvSpPr>
            <a:spLocks noGrp="1"/>
          </p:cNvSpPr>
          <p:nvPr>
            <p:ph type="sldNum" sz="quarter" idx="12"/>
          </p:nvPr>
        </p:nvSpPr>
        <p:spPr/>
        <p:txBody>
          <a:bodyPr/>
          <a:lstStyle/>
          <a:p>
            <a:fld id="{483B73E1-A86A-1543-8F65-A1490BF02620}" type="slidenum">
              <a:rPr lang="en-US" smtClean="0"/>
              <a:t>‹#›</a:t>
            </a:fld>
            <a:endParaRPr lang="en-US"/>
          </a:p>
        </p:txBody>
      </p:sp>
    </p:spTree>
    <p:extLst>
      <p:ext uri="{BB962C8B-B14F-4D97-AF65-F5344CB8AC3E}">
        <p14:creationId xmlns:p14="http://schemas.microsoft.com/office/powerpoint/2010/main" val="287517173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EEF0D-9BE1-054E-8DD8-742B3001039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242FA05-035C-C14F-B7D4-19EC178EE8B8}"/>
              </a:ext>
            </a:extLst>
          </p:cNvPr>
          <p:cNvSpPr>
            <a:spLocks noGrp="1"/>
          </p:cNvSpPr>
          <p:nvPr>
            <p:ph type="dt" sz="half" idx="10"/>
          </p:nvPr>
        </p:nvSpPr>
        <p:spPr/>
        <p:txBody>
          <a:bodyPr/>
          <a:lstStyle/>
          <a:p>
            <a:fld id="{05D5B51F-24A4-B248-8C47-B8976F185BC0}" type="datetimeFigureOut">
              <a:rPr lang="en-US" smtClean="0"/>
              <a:t>5/31/2022</a:t>
            </a:fld>
            <a:endParaRPr lang="en-US"/>
          </a:p>
        </p:txBody>
      </p:sp>
      <p:sp>
        <p:nvSpPr>
          <p:cNvPr id="4" name="Footer Placeholder 3">
            <a:extLst>
              <a:ext uri="{FF2B5EF4-FFF2-40B4-BE49-F238E27FC236}">
                <a16:creationId xmlns:a16="http://schemas.microsoft.com/office/drawing/2014/main" id="{CEDA3F22-A855-E24F-A7EE-8655C8A900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CD622D-D856-3745-95A2-44B96013A087}"/>
              </a:ext>
            </a:extLst>
          </p:cNvPr>
          <p:cNvSpPr>
            <a:spLocks noGrp="1"/>
          </p:cNvSpPr>
          <p:nvPr>
            <p:ph type="sldNum" sz="quarter" idx="12"/>
          </p:nvPr>
        </p:nvSpPr>
        <p:spPr/>
        <p:txBody>
          <a:bodyPr/>
          <a:lstStyle/>
          <a:p>
            <a:fld id="{483B73E1-A86A-1543-8F65-A1490BF02620}" type="slidenum">
              <a:rPr lang="en-US" smtClean="0"/>
              <a:t>‹#›</a:t>
            </a:fld>
            <a:endParaRPr lang="en-US"/>
          </a:p>
        </p:txBody>
      </p:sp>
    </p:spTree>
    <p:extLst>
      <p:ext uri="{BB962C8B-B14F-4D97-AF65-F5344CB8AC3E}">
        <p14:creationId xmlns:p14="http://schemas.microsoft.com/office/powerpoint/2010/main" val="270443062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3C0DFB-B42F-0D45-9F56-FC14ECF3CD4D}"/>
              </a:ext>
            </a:extLst>
          </p:cNvPr>
          <p:cNvSpPr>
            <a:spLocks noGrp="1"/>
          </p:cNvSpPr>
          <p:nvPr>
            <p:ph type="dt" sz="half" idx="10"/>
          </p:nvPr>
        </p:nvSpPr>
        <p:spPr/>
        <p:txBody>
          <a:bodyPr/>
          <a:lstStyle/>
          <a:p>
            <a:fld id="{05D5B51F-24A4-B248-8C47-B8976F185BC0}" type="datetimeFigureOut">
              <a:rPr lang="en-US" smtClean="0"/>
              <a:t>5/31/2022</a:t>
            </a:fld>
            <a:endParaRPr lang="en-US"/>
          </a:p>
        </p:txBody>
      </p:sp>
      <p:sp>
        <p:nvSpPr>
          <p:cNvPr id="3" name="Footer Placeholder 2">
            <a:extLst>
              <a:ext uri="{FF2B5EF4-FFF2-40B4-BE49-F238E27FC236}">
                <a16:creationId xmlns:a16="http://schemas.microsoft.com/office/drawing/2014/main" id="{B5DF24D7-0AC3-C04E-9932-AE002F34ED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F1D9CF-A937-CB47-A6CB-5ECE6DD65960}"/>
              </a:ext>
            </a:extLst>
          </p:cNvPr>
          <p:cNvSpPr>
            <a:spLocks noGrp="1"/>
          </p:cNvSpPr>
          <p:nvPr>
            <p:ph type="sldNum" sz="quarter" idx="12"/>
          </p:nvPr>
        </p:nvSpPr>
        <p:spPr/>
        <p:txBody>
          <a:bodyPr/>
          <a:lstStyle/>
          <a:p>
            <a:fld id="{483B73E1-A86A-1543-8F65-A1490BF02620}" type="slidenum">
              <a:rPr lang="en-US" smtClean="0"/>
              <a:t>‹#›</a:t>
            </a:fld>
            <a:endParaRPr lang="en-US"/>
          </a:p>
        </p:txBody>
      </p:sp>
    </p:spTree>
    <p:extLst>
      <p:ext uri="{BB962C8B-B14F-4D97-AF65-F5344CB8AC3E}">
        <p14:creationId xmlns:p14="http://schemas.microsoft.com/office/powerpoint/2010/main" val="334757642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DE04-3206-4145-8343-830B8063E0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D655C70-B569-B740-ADC9-63A92B5AF2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B8E5BC0-BC65-C149-9EB2-1C1A132A5B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FFF176A-FC61-174B-AF50-61E937CC7B59}"/>
              </a:ext>
            </a:extLst>
          </p:cNvPr>
          <p:cNvSpPr>
            <a:spLocks noGrp="1"/>
          </p:cNvSpPr>
          <p:nvPr>
            <p:ph type="dt" sz="half" idx="10"/>
          </p:nvPr>
        </p:nvSpPr>
        <p:spPr/>
        <p:txBody>
          <a:bodyPr/>
          <a:lstStyle/>
          <a:p>
            <a:fld id="{05D5B51F-24A4-B248-8C47-B8976F185BC0}" type="datetimeFigureOut">
              <a:rPr lang="en-US" smtClean="0"/>
              <a:t>5/31/2022</a:t>
            </a:fld>
            <a:endParaRPr lang="en-US"/>
          </a:p>
        </p:txBody>
      </p:sp>
      <p:sp>
        <p:nvSpPr>
          <p:cNvPr id="6" name="Footer Placeholder 5">
            <a:extLst>
              <a:ext uri="{FF2B5EF4-FFF2-40B4-BE49-F238E27FC236}">
                <a16:creationId xmlns:a16="http://schemas.microsoft.com/office/drawing/2014/main" id="{73D37DC1-B37D-4B42-84BA-2F9995C00E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DBAB82-23F4-7C4F-800B-F9FB6AF9F79A}"/>
              </a:ext>
            </a:extLst>
          </p:cNvPr>
          <p:cNvSpPr>
            <a:spLocks noGrp="1"/>
          </p:cNvSpPr>
          <p:nvPr>
            <p:ph type="sldNum" sz="quarter" idx="12"/>
          </p:nvPr>
        </p:nvSpPr>
        <p:spPr/>
        <p:txBody>
          <a:bodyPr/>
          <a:lstStyle/>
          <a:p>
            <a:fld id="{483B73E1-A86A-1543-8F65-A1490BF02620}" type="slidenum">
              <a:rPr lang="en-US" smtClean="0"/>
              <a:t>‹#›</a:t>
            </a:fld>
            <a:endParaRPr lang="en-US"/>
          </a:p>
        </p:txBody>
      </p:sp>
    </p:spTree>
    <p:extLst>
      <p:ext uri="{BB962C8B-B14F-4D97-AF65-F5344CB8AC3E}">
        <p14:creationId xmlns:p14="http://schemas.microsoft.com/office/powerpoint/2010/main" val="93269252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085EA-0153-F74E-A0E2-EED6F95B69D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E177FC9-38EA-8C4A-99C1-63238E2E77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AF745B-86D4-384D-8A37-886C622F6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A36BEE2-2A1D-214C-8F80-320D60F04723}"/>
              </a:ext>
            </a:extLst>
          </p:cNvPr>
          <p:cNvSpPr>
            <a:spLocks noGrp="1"/>
          </p:cNvSpPr>
          <p:nvPr>
            <p:ph type="dt" sz="half" idx="10"/>
          </p:nvPr>
        </p:nvSpPr>
        <p:spPr/>
        <p:txBody>
          <a:bodyPr/>
          <a:lstStyle/>
          <a:p>
            <a:fld id="{05D5B51F-24A4-B248-8C47-B8976F185BC0}" type="datetimeFigureOut">
              <a:rPr lang="en-US" smtClean="0"/>
              <a:t>5/31/2022</a:t>
            </a:fld>
            <a:endParaRPr lang="en-US"/>
          </a:p>
        </p:txBody>
      </p:sp>
      <p:sp>
        <p:nvSpPr>
          <p:cNvPr id="6" name="Footer Placeholder 5">
            <a:extLst>
              <a:ext uri="{FF2B5EF4-FFF2-40B4-BE49-F238E27FC236}">
                <a16:creationId xmlns:a16="http://schemas.microsoft.com/office/drawing/2014/main" id="{8A1F42D1-6F35-954C-B16F-8757BF10AC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DCD652-1E9E-EF40-B1AF-D945C4A3459F}"/>
              </a:ext>
            </a:extLst>
          </p:cNvPr>
          <p:cNvSpPr>
            <a:spLocks noGrp="1"/>
          </p:cNvSpPr>
          <p:nvPr>
            <p:ph type="sldNum" sz="quarter" idx="12"/>
          </p:nvPr>
        </p:nvSpPr>
        <p:spPr/>
        <p:txBody>
          <a:bodyPr/>
          <a:lstStyle/>
          <a:p>
            <a:fld id="{483B73E1-A86A-1543-8F65-A1490BF02620}" type="slidenum">
              <a:rPr lang="en-US" smtClean="0"/>
              <a:t>‹#›</a:t>
            </a:fld>
            <a:endParaRPr lang="en-US"/>
          </a:p>
        </p:txBody>
      </p:sp>
    </p:spTree>
    <p:extLst>
      <p:ext uri="{BB962C8B-B14F-4D97-AF65-F5344CB8AC3E}">
        <p14:creationId xmlns:p14="http://schemas.microsoft.com/office/powerpoint/2010/main" val="172902787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0EC6A9-A348-0044-826F-D8F5CC4954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E6DA9FF-D5B2-0E4E-A226-D41E522C59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2EF1585-E7D7-714E-8136-47BA9DCD34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D5B51F-24A4-B248-8C47-B8976F185BC0}" type="datetimeFigureOut">
              <a:rPr lang="en-US" smtClean="0"/>
              <a:t>5/31/2022</a:t>
            </a:fld>
            <a:endParaRPr lang="en-US"/>
          </a:p>
        </p:txBody>
      </p:sp>
      <p:sp>
        <p:nvSpPr>
          <p:cNvPr id="5" name="Footer Placeholder 4">
            <a:extLst>
              <a:ext uri="{FF2B5EF4-FFF2-40B4-BE49-F238E27FC236}">
                <a16:creationId xmlns:a16="http://schemas.microsoft.com/office/drawing/2014/main" id="{0E95F55B-F6C8-4446-B367-B58351C9B2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FB6C2D-9904-664F-88B2-21929B25E2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3B73E1-A86A-1543-8F65-A1490BF02620}" type="slidenum">
              <a:rPr lang="en-US" smtClean="0"/>
              <a:t>‹#›</a:t>
            </a:fld>
            <a:endParaRPr lang="en-US"/>
          </a:p>
        </p:txBody>
      </p:sp>
    </p:spTree>
    <p:extLst>
      <p:ext uri="{BB962C8B-B14F-4D97-AF65-F5344CB8AC3E}">
        <p14:creationId xmlns:p14="http://schemas.microsoft.com/office/powerpoint/2010/main" val="1297906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6.xml"/><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image" Target="../media/image25.png"/><Relationship Id="rId2" Type="http://schemas.openxmlformats.org/officeDocument/2006/relationships/image" Target="../media/image20.jpeg"/><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jpeg"/></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jpeg"/><Relationship Id="rId7" Type="http://schemas.openxmlformats.org/officeDocument/2006/relationships/image" Target="../media/image32.jpe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chow-vincent/tennis_action_recognition" TargetMode="External"/><Relationship Id="rId2" Type="http://schemas.openxmlformats.org/officeDocument/2006/relationships/hyperlink" Target="https://github.com/ganasank/CS230" TargetMode="External"/><Relationship Id="rId1" Type="http://schemas.openxmlformats.org/officeDocument/2006/relationships/slideLayout" Target="../slideLayouts/slideLayout2.xml"/><Relationship Id="rId5" Type="http://schemas.openxmlformats.org/officeDocument/2006/relationships/hyperlink" Target="http://thetis.image.ece.ntua.gr/" TargetMode="External"/><Relationship Id="rId4" Type="http://schemas.openxmlformats.org/officeDocument/2006/relationships/hyperlink" Target="http://thetis.image.ece.ntua.gr/textfiles/thetis.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4A45-ACD2-6C84-1193-E2FC81E257BC}"/>
              </a:ext>
            </a:extLst>
          </p:cNvPr>
          <p:cNvSpPr>
            <a:spLocks noGrp="1"/>
          </p:cNvSpPr>
          <p:nvPr>
            <p:ph type="ctrTitle"/>
          </p:nvPr>
        </p:nvSpPr>
        <p:spPr/>
        <p:txBody>
          <a:bodyPr/>
          <a:lstStyle/>
          <a:p>
            <a:r>
              <a:rPr lang="en-US">
                <a:cs typeface="Calibri Light"/>
              </a:rPr>
              <a:t>Tennis Shots Classification </a:t>
            </a:r>
            <a:br>
              <a:rPr lang="en-US">
                <a:cs typeface="Calibri Light"/>
              </a:rPr>
            </a:br>
            <a:r>
              <a:rPr lang="en-US">
                <a:cs typeface="Calibri Light"/>
              </a:rPr>
              <a:t>With Deep Learning</a:t>
            </a:r>
            <a:endParaRPr lang="en-US"/>
          </a:p>
        </p:txBody>
      </p:sp>
      <p:sp>
        <p:nvSpPr>
          <p:cNvPr id="3" name="Subtitle 2">
            <a:extLst>
              <a:ext uri="{FF2B5EF4-FFF2-40B4-BE49-F238E27FC236}">
                <a16:creationId xmlns:a16="http://schemas.microsoft.com/office/drawing/2014/main" id="{1D5C5BA5-C77A-F4F4-A693-95166D936144}"/>
              </a:ext>
            </a:extLst>
          </p:cNvPr>
          <p:cNvSpPr>
            <a:spLocks noGrp="1"/>
          </p:cNvSpPr>
          <p:nvPr>
            <p:ph type="subTitle" idx="1"/>
          </p:nvPr>
        </p:nvSpPr>
        <p:spPr/>
        <p:txBody>
          <a:bodyPr vert="horz" lIns="91440" tIns="45720" rIns="91440" bIns="45720" rtlCol="0" anchor="t">
            <a:normAutofit lnSpcReduction="10000"/>
          </a:bodyPr>
          <a:lstStyle/>
          <a:p>
            <a:endParaRPr lang="en-US">
              <a:cs typeface="Calibri"/>
            </a:endParaRPr>
          </a:p>
          <a:p>
            <a:r>
              <a:rPr lang="en-US">
                <a:cs typeface="Calibri"/>
              </a:rPr>
              <a:t>MSCA 37011 Spring 2022</a:t>
            </a:r>
            <a:endParaRPr lang="en-US"/>
          </a:p>
          <a:p>
            <a:endParaRPr lang="en-US">
              <a:cs typeface="Calibri"/>
            </a:endParaRPr>
          </a:p>
          <a:p>
            <a:r>
              <a:rPr lang="en-US">
                <a:cs typeface="Calibri"/>
              </a:rPr>
              <a:t>Vritti Gandhi, Shikhar </a:t>
            </a:r>
            <a:r>
              <a:rPr lang="en-US" err="1">
                <a:cs typeface="Calibri"/>
              </a:rPr>
              <a:t>Madrecha</a:t>
            </a:r>
            <a:r>
              <a:rPr lang="en-US">
                <a:cs typeface="Calibri"/>
              </a:rPr>
              <a:t>, Haider Waseem, Nihaal Zaveri</a:t>
            </a:r>
          </a:p>
        </p:txBody>
      </p:sp>
      <p:sp>
        <p:nvSpPr>
          <p:cNvPr id="4" name="Slide Number Placeholder 3">
            <a:extLst>
              <a:ext uri="{FF2B5EF4-FFF2-40B4-BE49-F238E27FC236}">
                <a16:creationId xmlns:a16="http://schemas.microsoft.com/office/drawing/2014/main" id="{B49100DC-A6C7-E955-6A47-8BD641608D9F}"/>
              </a:ext>
            </a:extLst>
          </p:cNvPr>
          <p:cNvSpPr>
            <a:spLocks noGrp="1"/>
          </p:cNvSpPr>
          <p:nvPr>
            <p:ph type="sldNum" sz="quarter" idx="12"/>
          </p:nvPr>
        </p:nvSpPr>
        <p:spPr/>
        <p:txBody>
          <a:bodyPr/>
          <a:lstStyle/>
          <a:p>
            <a:fld id="{483B73E1-A86A-1543-8F65-A1490BF02620}" type="slidenum">
              <a:rPr lang="en-US" smtClean="0"/>
              <a:t>1</a:t>
            </a:fld>
            <a:endParaRPr lang="en-US"/>
          </a:p>
        </p:txBody>
      </p:sp>
    </p:spTree>
    <p:extLst>
      <p:ext uri="{BB962C8B-B14F-4D97-AF65-F5344CB8AC3E}">
        <p14:creationId xmlns:p14="http://schemas.microsoft.com/office/powerpoint/2010/main" val="854005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F796C-EFA4-9A4E-B933-F764E0997343}"/>
              </a:ext>
            </a:extLst>
          </p:cNvPr>
          <p:cNvSpPr>
            <a:spLocks noGrp="1"/>
          </p:cNvSpPr>
          <p:nvPr>
            <p:ph type="ctrTitle"/>
          </p:nvPr>
        </p:nvSpPr>
        <p:spPr/>
        <p:txBody>
          <a:bodyPr/>
          <a:lstStyle/>
          <a:p>
            <a:r>
              <a:rPr lang="en-US"/>
              <a:t>Modeling</a:t>
            </a:r>
          </a:p>
        </p:txBody>
      </p:sp>
      <p:sp>
        <p:nvSpPr>
          <p:cNvPr id="3" name="Slide Number Placeholder 2">
            <a:extLst>
              <a:ext uri="{FF2B5EF4-FFF2-40B4-BE49-F238E27FC236}">
                <a16:creationId xmlns:a16="http://schemas.microsoft.com/office/drawing/2014/main" id="{2031326B-C7BD-0F0D-694E-0B0920DBD443}"/>
              </a:ext>
            </a:extLst>
          </p:cNvPr>
          <p:cNvSpPr>
            <a:spLocks noGrp="1"/>
          </p:cNvSpPr>
          <p:nvPr>
            <p:ph type="sldNum" sz="quarter" idx="12"/>
          </p:nvPr>
        </p:nvSpPr>
        <p:spPr/>
        <p:txBody>
          <a:bodyPr/>
          <a:lstStyle/>
          <a:p>
            <a:fld id="{483B73E1-A86A-1543-8F65-A1490BF02620}" type="slidenum">
              <a:rPr lang="en-US" smtClean="0"/>
              <a:t>10</a:t>
            </a:fld>
            <a:endParaRPr lang="en-US"/>
          </a:p>
        </p:txBody>
      </p:sp>
    </p:spTree>
    <p:extLst>
      <p:ext uri="{BB962C8B-B14F-4D97-AF65-F5344CB8AC3E}">
        <p14:creationId xmlns:p14="http://schemas.microsoft.com/office/powerpoint/2010/main" val="4209964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86AA2-3608-1541-9CBB-792D2A108ED5}"/>
              </a:ext>
            </a:extLst>
          </p:cNvPr>
          <p:cNvSpPr>
            <a:spLocks noGrp="1"/>
          </p:cNvSpPr>
          <p:nvPr>
            <p:ph type="title"/>
          </p:nvPr>
        </p:nvSpPr>
        <p:spPr/>
        <p:txBody>
          <a:bodyPr/>
          <a:lstStyle/>
          <a:p>
            <a:r>
              <a:rPr lang="en-US">
                <a:cs typeface="Calibri Light"/>
              </a:rPr>
              <a:t>Base Model</a:t>
            </a:r>
            <a:endParaRPr lang="en-US"/>
          </a:p>
        </p:txBody>
      </p:sp>
      <p:pic>
        <p:nvPicPr>
          <p:cNvPr id="6" name="Picture 6" descr="Table&#10;&#10;Description automatically generated">
            <a:extLst>
              <a:ext uri="{FF2B5EF4-FFF2-40B4-BE49-F238E27FC236}">
                <a16:creationId xmlns:a16="http://schemas.microsoft.com/office/drawing/2014/main" id="{B4D78F9D-0C71-21F2-2AE4-9100FFAB3610}"/>
              </a:ext>
            </a:extLst>
          </p:cNvPr>
          <p:cNvPicPr>
            <a:picLocks noGrp="1" noChangeAspect="1"/>
          </p:cNvPicPr>
          <p:nvPr>
            <p:ph sz="half" idx="1"/>
          </p:nvPr>
        </p:nvPicPr>
        <p:blipFill>
          <a:blip r:embed="rId2"/>
          <a:stretch>
            <a:fillRect/>
          </a:stretch>
        </p:blipFill>
        <p:spPr>
          <a:xfrm>
            <a:off x="6058250" y="1269752"/>
            <a:ext cx="5106529" cy="4351338"/>
          </a:xfrm>
        </p:spPr>
      </p:pic>
      <p:sp>
        <p:nvSpPr>
          <p:cNvPr id="5" name="Slide Number Placeholder 4">
            <a:extLst>
              <a:ext uri="{FF2B5EF4-FFF2-40B4-BE49-F238E27FC236}">
                <a16:creationId xmlns:a16="http://schemas.microsoft.com/office/drawing/2014/main" id="{9F6D2155-760C-1502-8A72-22EA25BE2184}"/>
              </a:ext>
            </a:extLst>
          </p:cNvPr>
          <p:cNvSpPr>
            <a:spLocks noGrp="1"/>
          </p:cNvSpPr>
          <p:nvPr>
            <p:ph type="sldNum" sz="quarter" idx="12"/>
          </p:nvPr>
        </p:nvSpPr>
        <p:spPr/>
        <p:txBody>
          <a:bodyPr/>
          <a:lstStyle/>
          <a:p>
            <a:fld id="{483B73E1-A86A-1543-8F65-A1490BF02620}" type="slidenum">
              <a:rPr lang="en-US" smtClean="0"/>
              <a:t>11</a:t>
            </a:fld>
            <a:endParaRPr lang="en-US"/>
          </a:p>
        </p:txBody>
      </p:sp>
      <p:sp>
        <p:nvSpPr>
          <p:cNvPr id="7" name="TextBox 6">
            <a:extLst>
              <a:ext uri="{FF2B5EF4-FFF2-40B4-BE49-F238E27FC236}">
                <a16:creationId xmlns:a16="http://schemas.microsoft.com/office/drawing/2014/main" id="{C088FF73-CFAD-1399-763A-6E7C49CF392B}"/>
              </a:ext>
            </a:extLst>
          </p:cNvPr>
          <p:cNvSpPr txBox="1"/>
          <p:nvPr/>
        </p:nvSpPr>
        <p:spPr>
          <a:xfrm>
            <a:off x="836246" y="1969478"/>
            <a:ext cx="5165968"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a:t>
            </a:r>
            <a:r>
              <a:rPr lang="en-US" sz="2800">
                <a:cs typeface="Calibri"/>
              </a:rPr>
              <a:t> For our baseline model, we use all 12 shot classes</a:t>
            </a:r>
            <a:endParaRPr lang="en-US">
              <a:cs typeface="Calibri"/>
            </a:endParaRPr>
          </a:p>
          <a:p>
            <a:endParaRPr lang="en-US" sz="2800">
              <a:ea typeface="+mn-lt"/>
              <a:cs typeface="+mn-lt"/>
            </a:endParaRPr>
          </a:p>
          <a:p>
            <a:r>
              <a:rPr lang="en-US" sz="2800">
                <a:ea typeface="+mn-lt"/>
                <a:cs typeface="+mn-lt"/>
              </a:rPr>
              <a:t>🎾 </a:t>
            </a:r>
            <a:r>
              <a:rPr lang="en-US" sz="2800">
                <a:cs typeface="Calibri"/>
              </a:rPr>
              <a:t>We selected 200 frames of each shot type for training the model</a:t>
            </a:r>
            <a:endParaRPr lang="en-US"/>
          </a:p>
          <a:p>
            <a:endParaRPr lang="en-US" sz="2800">
              <a:ea typeface="+mn-lt"/>
              <a:cs typeface="+mn-lt"/>
            </a:endParaRPr>
          </a:p>
          <a:p>
            <a:r>
              <a:rPr lang="en-US" sz="2800">
                <a:ea typeface="+mn-lt"/>
                <a:cs typeface="+mn-lt"/>
              </a:rPr>
              <a:t>🎾 </a:t>
            </a:r>
            <a:r>
              <a:rPr lang="en-US" sz="2800">
                <a:cs typeface="Calibri"/>
              </a:rPr>
              <a:t>50 frames of each shot were used for validation</a:t>
            </a:r>
            <a:endParaRPr lang="en-US"/>
          </a:p>
          <a:p>
            <a:pPr marL="285750" indent="-285750">
              <a:buFont typeface="Arial"/>
              <a:buChar char="•"/>
            </a:pPr>
            <a:endParaRPr lang="en-US">
              <a:cs typeface="Calibri"/>
            </a:endParaRPr>
          </a:p>
        </p:txBody>
      </p:sp>
    </p:spTree>
    <p:extLst>
      <p:ext uri="{BB962C8B-B14F-4D97-AF65-F5344CB8AC3E}">
        <p14:creationId xmlns:p14="http://schemas.microsoft.com/office/powerpoint/2010/main" val="2486065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2A74C-BCD7-C1EF-4D53-6925E649BECD}"/>
              </a:ext>
            </a:extLst>
          </p:cNvPr>
          <p:cNvSpPr>
            <a:spLocks noGrp="1"/>
          </p:cNvSpPr>
          <p:nvPr>
            <p:ph type="title"/>
          </p:nvPr>
        </p:nvSpPr>
        <p:spPr/>
        <p:txBody>
          <a:bodyPr/>
          <a:lstStyle/>
          <a:p>
            <a:r>
              <a:rPr lang="en-US">
                <a:cs typeface="Calibri Light"/>
              </a:rPr>
              <a:t>Base Model</a:t>
            </a:r>
            <a:endParaRPr lang="en-US"/>
          </a:p>
        </p:txBody>
      </p:sp>
      <p:sp>
        <p:nvSpPr>
          <p:cNvPr id="3" name="Slide Number Placeholder 2">
            <a:extLst>
              <a:ext uri="{FF2B5EF4-FFF2-40B4-BE49-F238E27FC236}">
                <a16:creationId xmlns:a16="http://schemas.microsoft.com/office/drawing/2014/main" id="{E302132D-313D-91AB-3C10-561C27FC075A}"/>
              </a:ext>
            </a:extLst>
          </p:cNvPr>
          <p:cNvSpPr>
            <a:spLocks noGrp="1"/>
          </p:cNvSpPr>
          <p:nvPr>
            <p:ph type="sldNum" sz="quarter" idx="12"/>
          </p:nvPr>
        </p:nvSpPr>
        <p:spPr/>
        <p:txBody>
          <a:bodyPr/>
          <a:lstStyle/>
          <a:p>
            <a:fld id="{483B73E1-A86A-1543-8F65-A1490BF02620}" type="slidenum">
              <a:rPr lang="en-US" smtClean="0"/>
              <a:t>12</a:t>
            </a:fld>
            <a:endParaRPr lang="en-US"/>
          </a:p>
        </p:txBody>
      </p:sp>
      <p:pic>
        <p:nvPicPr>
          <p:cNvPr id="4" name="Picture 4" descr="Chart, line chart&#10;&#10;Description automatically generated">
            <a:extLst>
              <a:ext uri="{FF2B5EF4-FFF2-40B4-BE49-F238E27FC236}">
                <a16:creationId xmlns:a16="http://schemas.microsoft.com/office/drawing/2014/main" id="{D5FEDBF3-D7F8-71D5-62EB-B0C196420F8C}"/>
              </a:ext>
            </a:extLst>
          </p:cNvPr>
          <p:cNvPicPr>
            <a:picLocks noChangeAspect="1"/>
          </p:cNvPicPr>
          <p:nvPr/>
        </p:nvPicPr>
        <p:blipFill>
          <a:blip r:embed="rId2"/>
          <a:stretch>
            <a:fillRect/>
          </a:stretch>
        </p:blipFill>
        <p:spPr>
          <a:xfrm>
            <a:off x="347785" y="1384300"/>
            <a:ext cx="5465558" cy="4095912"/>
          </a:xfrm>
          <a:prstGeom prst="rect">
            <a:avLst/>
          </a:prstGeom>
        </p:spPr>
      </p:pic>
      <p:pic>
        <p:nvPicPr>
          <p:cNvPr id="5" name="Picture 5">
            <a:extLst>
              <a:ext uri="{FF2B5EF4-FFF2-40B4-BE49-F238E27FC236}">
                <a16:creationId xmlns:a16="http://schemas.microsoft.com/office/drawing/2014/main" id="{12267560-11D7-C7B6-82E8-E6516F917841}"/>
              </a:ext>
            </a:extLst>
          </p:cNvPr>
          <p:cNvPicPr>
            <a:picLocks noChangeAspect="1"/>
          </p:cNvPicPr>
          <p:nvPr/>
        </p:nvPicPr>
        <p:blipFill>
          <a:blip r:embed="rId3"/>
          <a:stretch>
            <a:fillRect/>
          </a:stretch>
        </p:blipFill>
        <p:spPr>
          <a:xfrm>
            <a:off x="471528" y="5474530"/>
            <a:ext cx="5354841" cy="578631"/>
          </a:xfrm>
          <a:prstGeom prst="rect">
            <a:avLst/>
          </a:prstGeom>
        </p:spPr>
      </p:pic>
      <p:pic>
        <p:nvPicPr>
          <p:cNvPr id="6" name="Picture 6" descr="A picture containing text&#10;&#10;Description automatically generated">
            <a:extLst>
              <a:ext uri="{FF2B5EF4-FFF2-40B4-BE49-F238E27FC236}">
                <a16:creationId xmlns:a16="http://schemas.microsoft.com/office/drawing/2014/main" id="{F1D7237F-D136-B85A-AE78-0117520BBCF3}"/>
              </a:ext>
            </a:extLst>
          </p:cNvPr>
          <p:cNvPicPr>
            <a:picLocks noChangeAspect="1"/>
          </p:cNvPicPr>
          <p:nvPr/>
        </p:nvPicPr>
        <p:blipFill>
          <a:blip r:embed="rId4"/>
          <a:stretch>
            <a:fillRect/>
          </a:stretch>
        </p:blipFill>
        <p:spPr>
          <a:xfrm>
            <a:off x="5800369" y="1028206"/>
            <a:ext cx="5615353" cy="5582789"/>
          </a:xfrm>
          <a:prstGeom prst="rect">
            <a:avLst/>
          </a:prstGeom>
        </p:spPr>
      </p:pic>
    </p:spTree>
    <p:extLst>
      <p:ext uri="{BB962C8B-B14F-4D97-AF65-F5344CB8AC3E}">
        <p14:creationId xmlns:p14="http://schemas.microsoft.com/office/powerpoint/2010/main" val="2421588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7E142-6E9B-EDE4-CE2A-ADC91158C4EC}"/>
              </a:ext>
            </a:extLst>
          </p:cNvPr>
          <p:cNvSpPr>
            <a:spLocks noGrp="1"/>
          </p:cNvSpPr>
          <p:nvPr>
            <p:ph type="title"/>
          </p:nvPr>
        </p:nvSpPr>
        <p:spPr/>
        <p:txBody>
          <a:bodyPr/>
          <a:lstStyle/>
          <a:p>
            <a:r>
              <a:rPr lang="en-US">
                <a:cs typeface="Calibri Light"/>
              </a:rPr>
              <a:t>Binary Classification</a:t>
            </a:r>
            <a:endParaRPr lang="en-US"/>
          </a:p>
        </p:txBody>
      </p:sp>
      <p:sp>
        <p:nvSpPr>
          <p:cNvPr id="3" name="Content Placeholder 2">
            <a:extLst>
              <a:ext uri="{FF2B5EF4-FFF2-40B4-BE49-F238E27FC236}">
                <a16:creationId xmlns:a16="http://schemas.microsoft.com/office/drawing/2014/main" id="{F787EFAA-C94A-F073-4145-CFDAE71F94A7}"/>
              </a:ext>
            </a:extLst>
          </p:cNvPr>
          <p:cNvSpPr>
            <a:spLocks noGrp="1"/>
          </p:cNvSpPr>
          <p:nvPr>
            <p:ph idx="1"/>
          </p:nvPr>
        </p:nvSpPr>
        <p:spPr>
          <a:xfrm>
            <a:off x="773072" y="1630240"/>
            <a:ext cx="4940626" cy="4540208"/>
          </a:xfrm>
        </p:spPr>
        <p:txBody>
          <a:bodyPr vert="horz" lIns="91440" tIns="45720" rIns="91440" bIns="45720" rtlCol="0" anchor="t">
            <a:normAutofit fontScale="92500"/>
          </a:bodyPr>
          <a:lstStyle/>
          <a:p>
            <a:pPr marL="0" indent="0">
              <a:lnSpc>
                <a:spcPct val="110000"/>
              </a:lnSpc>
              <a:buNone/>
            </a:pPr>
            <a:r>
              <a:rPr lang="en-US">
                <a:ea typeface="+mn-lt"/>
                <a:cs typeface="+mn-lt"/>
              </a:rPr>
              <a:t>🎾</a:t>
            </a:r>
            <a:r>
              <a:rPr lang="en-US">
                <a:cs typeface="Calibri"/>
              </a:rPr>
              <a:t> Instead of using all 12 shot classes, we simplified our approach to a binary classification</a:t>
            </a:r>
          </a:p>
          <a:p>
            <a:pPr marL="457200" lvl="1" indent="0">
              <a:lnSpc>
                <a:spcPct val="110000"/>
              </a:lnSpc>
              <a:buNone/>
            </a:pPr>
            <a:r>
              <a:rPr lang="en-US">
                <a:ea typeface="+mn-lt"/>
                <a:cs typeface="+mn-lt"/>
              </a:rPr>
              <a:t>🎾 </a:t>
            </a:r>
            <a:r>
              <a:rPr lang="en-US">
                <a:cs typeface="Calibri"/>
              </a:rPr>
              <a:t>Groundstrokes: 2 handed</a:t>
            </a:r>
          </a:p>
          <a:p>
            <a:pPr marL="457200" lvl="1" indent="0">
              <a:lnSpc>
                <a:spcPct val="110000"/>
              </a:lnSpc>
              <a:buNone/>
            </a:pPr>
            <a:r>
              <a:rPr lang="en-US">
                <a:cs typeface="Calibri"/>
              </a:rPr>
              <a:t>backhand and flat forehand </a:t>
            </a:r>
          </a:p>
          <a:p>
            <a:pPr marL="457200" lvl="1" indent="0">
              <a:lnSpc>
                <a:spcPct val="110000"/>
              </a:lnSpc>
              <a:buNone/>
            </a:pPr>
            <a:r>
              <a:rPr lang="en-US">
                <a:ea typeface="+mn-lt"/>
                <a:cs typeface="+mn-lt"/>
              </a:rPr>
              <a:t>🎾 </a:t>
            </a:r>
            <a:r>
              <a:rPr lang="en-US">
                <a:cs typeface="Calibri"/>
              </a:rPr>
              <a:t>Service: combine three types of </a:t>
            </a:r>
          </a:p>
          <a:p>
            <a:pPr marL="457200" lvl="1" indent="0">
              <a:lnSpc>
                <a:spcPct val="110000"/>
              </a:lnSpc>
              <a:buNone/>
            </a:pPr>
            <a:r>
              <a:rPr lang="en-US">
                <a:cs typeface="Calibri"/>
              </a:rPr>
              <a:t>serve – slice, flat, kick</a:t>
            </a:r>
          </a:p>
          <a:p>
            <a:pPr marL="0" indent="0">
              <a:lnSpc>
                <a:spcPct val="110000"/>
              </a:lnSpc>
              <a:buNone/>
            </a:pPr>
            <a:r>
              <a:rPr lang="en-US">
                <a:ea typeface="+mn-lt"/>
                <a:cs typeface="+mn-lt"/>
              </a:rPr>
              <a:t>🎾 1776 groundstroke frames</a:t>
            </a:r>
            <a:endParaRPr lang="en-US"/>
          </a:p>
          <a:p>
            <a:pPr marL="0" indent="0">
              <a:lnSpc>
                <a:spcPct val="110000"/>
              </a:lnSpc>
              <a:buNone/>
            </a:pPr>
            <a:r>
              <a:rPr lang="en-US">
                <a:ea typeface="+mn-lt"/>
                <a:cs typeface="+mn-lt"/>
              </a:rPr>
              <a:t>🎾 2553 service frames</a:t>
            </a:r>
            <a:endParaRPr lang="en-US">
              <a:cs typeface="Calibri" panose="020F0502020204030204"/>
            </a:endParaRPr>
          </a:p>
        </p:txBody>
      </p:sp>
      <p:sp>
        <p:nvSpPr>
          <p:cNvPr id="4" name="Slide Number Placeholder 3">
            <a:extLst>
              <a:ext uri="{FF2B5EF4-FFF2-40B4-BE49-F238E27FC236}">
                <a16:creationId xmlns:a16="http://schemas.microsoft.com/office/drawing/2014/main" id="{ACD1E0B3-1E15-BE20-7691-E0C20E284B1C}"/>
              </a:ext>
            </a:extLst>
          </p:cNvPr>
          <p:cNvSpPr>
            <a:spLocks noGrp="1"/>
          </p:cNvSpPr>
          <p:nvPr>
            <p:ph type="sldNum" sz="quarter" idx="12"/>
          </p:nvPr>
        </p:nvSpPr>
        <p:spPr/>
        <p:txBody>
          <a:bodyPr/>
          <a:lstStyle/>
          <a:p>
            <a:fld id="{483B73E1-A86A-1543-8F65-A1490BF02620}" type="slidenum">
              <a:rPr lang="en-US" smtClean="0"/>
              <a:t>13</a:t>
            </a:fld>
            <a:endParaRPr lang="en-US"/>
          </a:p>
        </p:txBody>
      </p:sp>
      <p:pic>
        <p:nvPicPr>
          <p:cNvPr id="5" name="Picture 5" descr="Table&#10;&#10;Description automatically generated">
            <a:extLst>
              <a:ext uri="{FF2B5EF4-FFF2-40B4-BE49-F238E27FC236}">
                <a16:creationId xmlns:a16="http://schemas.microsoft.com/office/drawing/2014/main" id="{8777E35E-5A36-E134-68FB-46B0083B5FE8}"/>
              </a:ext>
            </a:extLst>
          </p:cNvPr>
          <p:cNvPicPr>
            <a:picLocks noChangeAspect="1"/>
          </p:cNvPicPr>
          <p:nvPr/>
        </p:nvPicPr>
        <p:blipFill>
          <a:blip r:embed="rId2"/>
          <a:stretch>
            <a:fillRect/>
          </a:stretch>
        </p:blipFill>
        <p:spPr>
          <a:xfrm>
            <a:off x="5891548" y="1479888"/>
            <a:ext cx="5511148" cy="4695156"/>
          </a:xfrm>
          <a:prstGeom prst="rect">
            <a:avLst/>
          </a:prstGeom>
        </p:spPr>
      </p:pic>
    </p:spTree>
    <p:extLst>
      <p:ext uri="{BB962C8B-B14F-4D97-AF65-F5344CB8AC3E}">
        <p14:creationId xmlns:p14="http://schemas.microsoft.com/office/powerpoint/2010/main" val="146647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B9701-4A6F-3CA1-D813-374E0CF8C2D8}"/>
              </a:ext>
            </a:extLst>
          </p:cNvPr>
          <p:cNvSpPr>
            <a:spLocks noGrp="1"/>
          </p:cNvSpPr>
          <p:nvPr>
            <p:ph type="title"/>
          </p:nvPr>
        </p:nvSpPr>
        <p:spPr/>
        <p:txBody>
          <a:bodyPr/>
          <a:lstStyle/>
          <a:p>
            <a:r>
              <a:rPr lang="en-US">
                <a:cs typeface="Calibri Light"/>
              </a:rPr>
              <a:t>Binary Classification</a:t>
            </a:r>
            <a:endParaRPr lang="en-US"/>
          </a:p>
        </p:txBody>
      </p:sp>
      <p:sp>
        <p:nvSpPr>
          <p:cNvPr id="3" name="Slide Number Placeholder 2">
            <a:extLst>
              <a:ext uri="{FF2B5EF4-FFF2-40B4-BE49-F238E27FC236}">
                <a16:creationId xmlns:a16="http://schemas.microsoft.com/office/drawing/2014/main" id="{C4C6A8A4-1368-3D9F-196D-03A5E38A78B1}"/>
              </a:ext>
            </a:extLst>
          </p:cNvPr>
          <p:cNvSpPr>
            <a:spLocks noGrp="1"/>
          </p:cNvSpPr>
          <p:nvPr>
            <p:ph type="sldNum" sz="quarter" idx="12"/>
          </p:nvPr>
        </p:nvSpPr>
        <p:spPr/>
        <p:txBody>
          <a:bodyPr/>
          <a:lstStyle/>
          <a:p>
            <a:fld id="{483B73E1-A86A-1543-8F65-A1490BF02620}" type="slidenum">
              <a:rPr lang="en-US" smtClean="0"/>
              <a:t>14</a:t>
            </a:fld>
            <a:endParaRPr lang="en-US"/>
          </a:p>
        </p:txBody>
      </p:sp>
      <p:pic>
        <p:nvPicPr>
          <p:cNvPr id="4" name="Picture 4" descr="Chart, line chart&#10;&#10;Description automatically generated">
            <a:extLst>
              <a:ext uri="{FF2B5EF4-FFF2-40B4-BE49-F238E27FC236}">
                <a16:creationId xmlns:a16="http://schemas.microsoft.com/office/drawing/2014/main" id="{EAD7FD39-A110-170C-8482-C3C2A630BE84}"/>
              </a:ext>
            </a:extLst>
          </p:cNvPr>
          <p:cNvPicPr>
            <a:picLocks noChangeAspect="1"/>
          </p:cNvPicPr>
          <p:nvPr/>
        </p:nvPicPr>
        <p:blipFill>
          <a:blip r:embed="rId2"/>
          <a:stretch>
            <a:fillRect/>
          </a:stretch>
        </p:blipFill>
        <p:spPr>
          <a:xfrm>
            <a:off x="835231" y="1450274"/>
            <a:ext cx="5256810" cy="3937659"/>
          </a:xfrm>
          <a:prstGeom prst="rect">
            <a:avLst/>
          </a:prstGeom>
        </p:spPr>
      </p:pic>
      <p:pic>
        <p:nvPicPr>
          <p:cNvPr id="5" name="Picture 5">
            <a:extLst>
              <a:ext uri="{FF2B5EF4-FFF2-40B4-BE49-F238E27FC236}">
                <a16:creationId xmlns:a16="http://schemas.microsoft.com/office/drawing/2014/main" id="{F45E7971-2744-66AD-EBB7-1283E88F3E0D}"/>
              </a:ext>
            </a:extLst>
          </p:cNvPr>
          <p:cNvPicPr>
            <a:picLocks noChangeAspect="1"/>
          </p:cNvPicPr>
          <p:nvPr/>
        </p:nvPicPr>
        <p:blipFill>
          <a:blip r:embed="rId3"/>
          <a:stretch>
            <a:fillRect/>
          </a:stretch>
        </p:blipFill>
        <p:spPr>
          <a:xfrm>
            <a:off x="757754" y="5382125"/>
            <a:ext cx="5281507" cy="539468"/>
          </a:xfrm>
          <a:prstGeom prst="rect">
            <a:avLst/>
          </a:prstGeom>
        </p:spPr>
      </p:pic>
      <p:pic>
        <p:nvPicPr>
          <p:cNvPr id="6" name="Picture 6" descr="Chart, bar chart&#10;&#10;Description automatically generated">
            <a:extLst>
              <a:ext uri="{FF2B5EF4-FFF2-40B4-BE49-F238E27FC236}">
                <a16:creationId xmlns:a16="http://schemas.microsoft.com/office/drawing/2014/main" id="{A5B361BC-45DA-9C3C-D071-4CCD56791AF9}"/>
              </a:ext>
            </a:extLst>
          </p:cNvPr>
          <p:cNvPicPr>
            <a:picLocks noChangeAspect="1"/>
          </p:cNvPicPr>
          <p:nvPr/>
        </p:nvPicPr>
        <p:blipFill>
          <a:blip r:embed="rId4"/>
          <a:stretch>
            <a:fillRect/>
          </a:stretch>
        </p:blipFill>
        <p:spPr>
          <a:xfrm>
            <a:off x="6090062" y="1453738"/>
            <a:ext cx="4959927" cy="4959927"/>
          </a:xfrm>
          <a:prstGeom prst="rect">
            <a:avLst/>
          </a:prstGeom>
        </p:spPr>
      </p:pic>
    </p:spTree>
    <p:extLst>
      <p:ext uri="{BB962C8B-B14F-4D97-AF65-F5344CB8AC3E}">
        <p14:creationId xmlns:p14="http://schemas.microsoft.com/office/powerpoint/2010/main" val="1723239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6FFAC-9478-6348-A92A-158D71CF6B3A}"/>
              </a:ext>
            </a:extLst>
          </p:cNvPr>
          <p:cNvSpPr>
            <a:spLocks noGrp="1"/>
          </p:cNvSpPr>
          <p:nvPr>
            <p:ph type="title"/>
          </p:nvPr>
        </p:nvSpPr>
        <p:spPr>
          <a:xfrm>
            <a:off x="838200" y="79888"/>
            <a:ext cx="7212724" cy="864465"/>
          </a:xfrm>
        </p:spPr>
        <p:txBody>
          <a:bodyPr/>
          <a:lstStyle/>
          <a:p>
            <a:r>
              <a:rPr lang="en-US"/>
              <a:t>Binary Classification – 4D Input</a:t>
            </a:r>
          </a:p>
        </p:txBody>
      </p:sp>
      <p:sp>
        <p:nvSpPr>
          <p:cNvPr id="5" name="Slide Number Placeholder 4">
            <a:extLst>
              <a:ext uri="{FF2B5EF4-FFF2-40B4-BE49-F238E27FC236}">
                <a16:creationId xmlns:a16="http://schemas.microsoft.com/office/drawing/2014/main" id="{4D9BA8A3-EECB-8945-AE3C-F72CF923FC94}"/>
              </a:ext>
            </a:extLst>
          </p:cNvPr>
          <p:cNvSpPr>
            <a:spLocks noGrp="1"/>
          </p:cNvSpPr>
          <p:nvPr>
            <p:ph type="sldNum" sz="quarter" idx="12"/>
          </p:nvPr>
        </p:nvSpPr>
        <p:spPr/>
        <p:txBody>
          <a:bodyPr/>
          <a:lstStyle/>
          <a:p>
            <a:fld id="{483B73E1-A86A-1543-8F65-A1490BF02620}" type="slidenum">
              <a:rPr lang="en-US" smtClean="0"/>
              <a:t>15</a:t>
            </a:fld>
            <a:endParaRPr lang="en-US"/>
          </a:p>
        </p:txBody>
      </p:sp>
      <p:grpSp>
        <p:nvGrpSpPr>
          <p:cNvPr id="17" name="Group 16">
            <a:extLst>
              <a:ext uri="{FF2B5EF4-FFF2-40B4-BE49-F238E27FC236}">
                <a16:creationId xmlns:a16="http://schemas.microsoft.com/office/drawing/2014/main" id="{F64C882F-9FFE-F240-80AA-A43B97F95CD8}"/>
              </a:ext>
            </a:extLst>
          </p:cNvPr>
          <p:cNvGrpSpPr/>
          <p:nvPr/>
        </p:nvGrpSpPr>
        <p:grpSpPr>
          <a:xfrm>
            <a:off x="1014399" y="1365716"/>
            <a:ext cx="4112185" cy="1325563"/>
            <a:chOff x="492898" y="1855574"/>
            <a:chExt cx="5044988" cy="1605348"/>
          </a:xfrm>
        </p:grpSpPr>
        <p:pic>
          <p:nvPicPr>
            <p:cNvPr id="10" name="Picture 9" descr="A person holding a tennis racket&#10;&#10;Description automatically generated with medium confidence">
              <a:extLst>
                <a:ext uri="{FF2B5EF4-FFF2-40B4-BE49-F238E27FC236}">
                  <a16:creationId xmlns:a16="http://schemas.microsoft.com/office/drawing/2014/main" id="{D64C7D7E-7EC7-6545-B248-3039F6F00B18}"/>
                </a:ext>
              </a:extLst>
            </p:cNvPr>
            <p:cNvPicPr>
              <a:picLocks noChangeAspect="1"/>
            </p:cNvPicPr>
            <p:nvPr/>
          </p:nvPicPr>
          <p:blipFill>
            <a:blip r:embed="rId2"/>
            <a:stretch>
              <a:fillRect/>
            </a:stretch>
          </p:blipFill>
          <p:spPr>
            <a:xfrm>
              <a:off x="3448222" y="1893674"/>
              <a:ext cx="2089664" cy="1567248"/>
            </a:xfrm>
            <a:prstGeom prst="rect">
              <a:avLst/>
            </a:prstGeom>
            <a:scene3d>
              <a:camera prst="orthographicFront">
                <a:rot lat="1080000" lon="2400000" rev="0"/>
              </a:camera>
              <a:lightRig rig="threePt" dir="t"/>
            </a:scene3d>
          </p:spPr>
        </p:pic>
        <p:pic>
          <p:nvPicPr>
            <p:cNvPr id="12" name="Picture 11" descr="A picture containing floor, indoor, athletic game, sport&#10;&#10;Description automatically generated">
              <a:extLst>
                <a:ext uri="{FF2B5EF4-FFF2-40B4-BE49-F238E27FC236}">
                  <a16:creationId xmlns:a16="http://schemas.microsoft.com/office/drawing/2014/main" id="{5FEDFC7D-CB41-224E-95D5-B36403C74246}"/>
                </a:ext>
              </a:extLst>
            </p:cNvPr>
            <p:cNvPicPr>
              <a:picLocks noChangeAspect="1"/>
            </p:cNvPicPr>
            <p:nvPr/>
          </p:nvPicPr>
          <p:blipFill>
            <a:blip r:embed="rId3"/>
            <a:stretch>
              <a:fillRect/>
            </a:stretch>
          </p:blipFill>
          <p:spPr>
            <a:xfrm>
              <a:off x="2403390" y="1855574"/>
              <a:ext cx="2089664" cy="1567248"/>
            </a:xfrm>
            <a:prstGeom prst="rect">
              <a:avLst/>
            </a:prstGeom>
            <a:scene3d>
              <a:camera prst="orthographicFront">
                <a:rot lat="1080000" lon="2400000" rev="0"/>
              </a:camera>
              <a:lightRig rig="threePt" dir="t"/>
            </a:scene3d>
          </p:spPr>
        </p:pic>
        <p:pic>
          <p:nvPicPr>
            <p:cNvPr id="14" name="Picture 13" descr="A picture containing floor, indoor, athletic game, sport&#10;&#10;Description automatically generated">
              <a:extLst>
                <a:ext uri="{FF2B5EF4-FFF2-40B4-BE49-F238E27FC236}">
                  <a16:creationId xmlns:a16="http://schemas.microsoft.com/office/drawing/2014/main" id="{51A3A474-B337-1A40-A793-BF48C7DEBE0C}"/>
                </a:ext>
              </a:extLst>
            </p:cNvPr>
            <p:cNvPicPr>
              <a:picLocks noChangeAspect="1"/>
            </p:cNvPicPr>
            <p:nvPr/>
          </p:nvPicPr>
          <p:blipFill>
            <a:blip r:embed="rId4"/>
            <a:stretch>
              <a:fillRect/>
            </a:stretch>
          </p:blipFill>
          <p:spPr>
            <a:xfrm>
              <a:off x="1358558" y="1861752"/>
              <a:ext cx="2089664" cy="1567248"/>
            </a:xfrm>
            <a:prstGeom prst="rect">
              <a:avLst/>
            </a:prstGeom>
            <a:scene3d>
              <a:camera prst="orthographicFront">
                <a:rot lat="1080000" lon="2400000" rev="0"/>
              </a:camera>
              <a:lightRig rig="threePt" dir="t"/>
            </a:scene3d>
          </p:spPr>
        </p:pic>
        <p:pic>
          <p:nvPicPr>
            <p:cNvPr id="16" name="Picture 15" descr="A person standing on a basketball court&#10;&#10;Description automatically generated with low confidence">
              <a:extLst>
                <a:ext uri="{FF2B5EF4-FFF2-40B4-BE49-F238E27FC236}">
                  <a16:creationId xmlns:a16="http://schemas.microsoft.com/office/drawing/2014/main" id="{918B80EE-F00A-614F-9CF0-149F0EAD9B8F}"/>
                </a:ext>
              </a:extLst>
            </p:cNvPr>
            <p:cNvPicPr>
              <a:picLocks noChangeAspect="1"/>
            </p:cNvPicPr>
            <p:nvPr/>
          </p:nvPicPr>
          <p:blipFill>
            <a:blip r:embed="rId5"/>
            <a:stretch>
              <a:fillRect/>
            </a:stretch>
          </p:blipFill>
          <p:spPr>
            <a:xfrm>
              <a:off x="492898" y="1861752"/>
              <a:ext cx="2089664" cy="1567248"/>
            </a:xfrm>
            <a:prstGeom prst="rect">
              <a:avLst/>
            </a:prstGeom>
            <a:scene3d>
              <a:camera prst="orthographicFront">
                <a:rot lat="1080000" lon="2400000" rev="0"/>
              </a:camera>
              <a:lightRig rig="threePt" dir="t"/>
            </a:scene3d>
          </p:spPr>
        </p:pic>
      </p:grpSp>
      <p:sp>
        <p:nvSpPr>
          <p:cNvPr id="18" name="Rectangle 17">
            <a:extLst>
              <a:ext uri="{FF2B5EF4-FFF2-40B4-BE49-F238E27FC236}">
                <a16:creationId xmlns:a16="http://schemas.microsoft.com/office/drawing/2014/main" id="{8BABA533-8C27-F342-A1AF-046BA291454A}"/>
              </a:ext>
            </a:extLst>
          </p:cNvPr>
          <p:cNvSpPr/>
          <p:nvPr/>
        </p:nvSpPr>
        <p:spPr>
          <a:xfrm>
            <a:off x="980404" y="968815"/>
            <a:ext cx="4180175" cy="2165084"/>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3">
            <a:extLst>
              <a:ext uri="{FF2B5EF4-FFF2-40B4-BE49-F238E27FC236}">
                <a16:creationId xmlns:a16="http://schemas.microsoft.com/office/drawing/2014/main" id="{1D2FE195-5E69-1D45-8C8A-CF15D3C843B6}"/>
              </a:ext>
            </a:extLst>
          </p:cNvPr>
          <p:cNvSpPr txBox="1">
            <a:spLocks/>
          </p:cNvSpPr>
          <p:nvPr/>
        </p:nvSpPr>
        <p:spPr>
          <a:xfrm>
            <a:off x="5302783" y="862370"/>
            <a:ext cx="6489823" cy="111501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a:t>Instead of using each frame as a single data point, we also decided to use 4 frames from each video as a single data point and created a 4-dimensional input array instead of a 3-dimension input array.</a:t>
            </a:r>
            <a:endParaRPr lang="en-US"/>
          </a:p>
        </p:txBody>
      </p:sp>
      <p:pic>
        <p:nvPicPr>
          <p:cNvPr id="21" name="Picture 20" descr="Graphical user interface, text, application&#10;&#10;Description automatically generated">
            <a:extLst>
              <a:ext uri="{FF2B5EF4-FFF2-40B4-BE49-F238E27FC236}">
                <a16:creationId xmlns:a16="http://schemas.microsoft.com/office/drawing/2014/main" id="{2DF7E0DD-5A1D-A043-A80C-CE3B3B4C0500}"/>
              </a:ext>
            </a:extLst>
          </p:cNvPr>
          <p:cNvPicPr>
            <a:picLocks noChangeAspect="1"/>
          </p:cNvPicPr>
          <p:nvPr/>
        </p:nvPicPr>
        <p:blipFill>
          <a:blip r:embed="rId6"/>
          <a:stretch>
            <a:fillRect/>
          </a:stretch>
        </p:blipFill>
        <p:spPr>
          <a:xfrm>
            <a:off x="5421895" y="1749313"/>
            <a:ext cx="1903816" cy="1279488"/>
          </a:xfrm>
          <a:prstGeom prst="rect">
            <a:avLst/>
          </a:prstGeom>
          <a:ln>
            <a:solidFill>
              <a:schemeClr val="tx1"/>
            </a:solidFill>
          </a:ln>
        </p:spPr>
      </p:pic>
      <p:cxnSp>
        <p:nvCxnSpPr>
          <p:cNvPr id="23" name="Straight Arrow Connector 22">
            <a:extLst>
              <a:ext uri="{FF2B5EF4-FFF2-40B4-BE49-F238E27FC236}">
                <a16:creationId xmlns:a16="http://schemas.microsoft.com/office/drawing/2014/main" id="{23CAF1E8-1883-B84C-A316-8548323C5D46}"/>
              </a:ext>
            </a:extLst>
          </p:cNvPr>
          <p:cNvCxnSpPr/>
          <p:nvPr/>
        </p:nvCxnSpPr>
        <p:spPr>
          <a:xfrm flipH="1">
            <a:off x="7193757" y="2178493"/>
            <a:ext cx="122708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CA51229-8530-1342-9F6A-8B1DF0D8D53C}"/>
              </a:ext>
            </a:extLst>
          </p:cNvPr>
          <p:cNvCxnSpPr/>
          <p:nvPr/>
        </p:nvCxnSpPr>
        <p:spPr>
          <a:xfrm flipH="1">
            <a:off x="7193757" y="2856410"/>
            <a:ext cx="122708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Content Placeholder 3">
            <a:extLst>
              <a:ext uri="{FF2B5EF4-FFF2-40B4-BE49-F238E27FC236}">
                <a16:creationId xmlns:a16="http://schemas.microsoft.com/office/drawing/2014/main" id="{722887BE-1517-9447-8354-D8B2411D6119}"/>
              </a:ext>
            </a:extLst>
          </p:cNvPr>
          <p:cNvSpPr txBox="1">
            <a:spLocks/>
          </p:cNvSpPr>
          <p:nvPr/>
        </p:nvSpPr>
        <p:spPr>
          <a:xfrm>
            <a:off x="2324284" y="3193534"/>
            <a:ext cx="1186171" cy="3233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800"/>
              <a:t>One input</a:t>
            </a:r>
          </a:p>
        </p:txBody>
      </p:sp>
      <p:sp>
        <p:nvSpPr>
          <p:cNvPr id="26" name="Content Placeholder 3">
            <a:extLst>
              <a:ext uri="{FF2B5EF4-FFF2-40B4-BE49-F238E27FC236}">
                <a16:creationId xmlns:a16="http://schemas.microsoft.com/office/drawing/2014/main" id="{CC5D712C-5A30-1A44-84DE-E537A5D14844}"/>
              </a:ext>
            </a:extLst>
          </p:cNvPr>
          <p:cNvSpPr txBox="1">
            <a:spLocks/>
          </p:cNvSpPr>
          <p:nvPr/>
        </p:nvSpPr>
        <p:spPr>
          <a:xfrm>
            <a:off x="8579070" y="2016818"/>
            <a:ext cx="2743200" cy="32335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800"/>
              <a:t>Old input array (3d)</a:t>
            </a:r>
          </a:p>
        </p:txBody>
      </p:sp>
      <p:sp>
        <p:nvSpPr>
          <p:cNvPr id="27" name="Content Placeholder 3">
            <a:extLst>
              <a:ext uri="{FF2B5EF4-FFF2-40B4-BE49-F238E27FC236}">
                <a16:creationId xmlns:a16="http://schemas.microsoft.com/office/drawing/2014/main" id="{AF928325-F65B-5840-A550-9A3C569E7538}"/>
              </a:ext>
            </a:extLst>
          </p:cNvPr>
          <p:cNvSpPr txBox="1">
            <a:spLocks/>
          </p:cNvSpPr>
          <p:nvPr/>
        </p:nvSpPr>
        <p:spPr>
          <a:xfrm>
            <a:off x="8550927" y="2728081"/>
            <a:ext cx="2743200" cy="32335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800"/>
              <a:t>New input array (4d)</a:t>
            </a:r>
          </a:p>
        </p:txBody>
      </p:sp>
      <p:sp>
        <p:nvSpPr>
          <p:cNvPr id="28" name="Content Placeholder 3">
            <a:extLst>
              <a:ext uri="{FF2B5EF4-FFF2-40B4-BE49-F238E27FC236}">
                <a16:creationId xmlns:a16="http://schemas.microsoft.com/office/drawing/2014/main" id="{F180206F-9398-FB42-9B6D-C78AD2827055}"/>
              </a:ext>
            </a:extLst>
          </p:cNvPr>
          <p:cNvSpPr txBox="1">
            <a:spLocks/>
          </p:cNvSpPr>
          <p:nvPr/>
        </p:nvSpPr>
        <p:spPr>
          <a:xfrm>
            <a:off x="838200" y="3798070"/>
            <a:ext cx="6256284" cy="216508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a:t>The idea behind this approach was to somehow provide a sequence of inputs in the traditional CNN architecture.</a:t>
            </a:r>
            <a:endParaRPr lang="en-US"/>
          </a:p>
          <a:p>
            <a:pPr marL="0" indent="0">
              <a:buFont typeface="Arial" panose="020B0604020202020204" pitchFamily="34" charset="0"/>
              <a:buNone/>
            </a:pPr>
            <a:r>
              <a:rPr lang="en-US" sz="1800"/>
              <a:t>The </a:t>
            </a:r>
            <a:r>
              <a:rPr lang="en-US" sz="1800" b="1"/>
              <a:t>accuracy</a:t>
            </a:r>
            <a:r>
              <a:rPr lang="en-US" sz="1800"/>
              <a:t> from the binary classification problem is </a:t>
            </a:r>
            <a:r>
              <a:rPr lang="en-US" sz="1800" b="1"/>
              <a:t>around 60% </a:t>
            </a:r>
            <a:r>
              <a:rPr lang="en-US" sz="1800"/>
              <a:t>from this model.</a:t>
            </a:r>
            <a:endParaRPr lang="en-US" sz="1800">
              <a:cs typeface="Calibri" panose="020F0502020204030204"/>
            </a:endParaRPr>
          </a:p>
          <a:p>
            <a:pPr marL="0" indent="0">
              <a:buFont typeface="Arial" panose="020B0604020202020204" pitchFamily="34" charset="0"/>
              <a:buNone/>
            </a:pPr>
            <a:endParaRPr lang="en-US" sz="1800">
              <a:cs typeface="Calibri" panose="020F0502020204030204"/>
            </a:endParaRPr>
          </a:p>
          <a:p>
            <a:pPr marL="0" indent="0">
              <a:buNone/>
            </a:pPr>
            <a:r>
              <a:rPr lang="en-US" sz="1800"/>
              <a:t>Model Architecture </a:t>
            </a:r>
            <a:endParaRPr lang="en-US" sz="1800">
              <a:cs typeface="Calibri" panose="020F0502020204030204"/>
            </a:endParaRPr>
          </a:p>
        </p:txBody>
      </p:sp>
      <p:pic>
        <p:nvPicPr>
          <p:cNvPr id="30" name="Picture 29" descr="Table&#10;&#10;Description automatically generated">
            <a:extLst>
              <a:ext uri="{FF2B5EF4-FFF2-40B4-BE49-F238E27FC236}">
                <a16:creationId xmlns:a16="http://schemas.microsoft.com/office/drawing/2014/main" id="{AA4F9D64-CC42-434E-8C61-B93C207C0E53}"/>
              </a:ext>
            </a:extLst>
          </p:cNvPr>
          <p:cNvPicPr>
            <a:picLocks noChangeAspect="1"/>
          </p:cNvPicPr>
          <p:nvPr/>
        </p:nvPicPr>
        <p:blipFill>
          <a:blip r:embed="rId7"/>
          <a:stretch>
            <a:fillRect/>
          </a:stretch>
        </p:blipFill>
        <p:spPr>
          <a:xfrm>
            <a:off x="7325711" y="3246035"/>
            <a:ext cx="3477899" cy="3429000"/>
          </a:xfrm>
          <a:prstGeom prst="rect">
            <a:avLst/>
          </a:prstGeom>
        </p:spPr>
      </p:pic>
      <p:cxnSp>
        <p:nvCxnSpPr>
          <p:cNvPr id="31" name="Straight Arrow Connector 30">
            <a:extLst>
              <a:ext uri="{FF2B5EF4-FFF2-40B4-BE49-F238E27FC236}">
                <a16:creationId xmlns:a16="http://schemas.microsoft.com/office/drawing/2014/main" id="{BB923D5E-7BDE-5641-AA1B-644594127B1E}"/>
              </a:ext>
            </a:extLst>
          </p:cNvPr>
          <p:cNvCxnSpPr>
            <a:cxnSpLocks/>
          </p:cNvCxnSpPr>
          <p:nvPr/>
        </p:nvCxnSpPr>
        <p:spPr>
          <a:xfrm>
            <a:off x="2915594" y="5578589"/>
            <a:ext cx="41788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0432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7E142-6E9B-EDE4-CE2A-ADC91158C4EC}"/>
              </a:ext>
            </a:extLst>
          </p:cNvPr>
          <p:cNvSpPr>
            <a:spLocks noGrp="1"/>
          </p:cNvSpPr>
          <p:nvPr>
            <p:ph type="title"/>
          </p:nvPr>
        </p:nvSpPr>
        <p:spPr/>
        <p:txBody>
          <a:bodyPr/>
          <a:lstStyle/>
          <a:p>
            <a:r>
              <a:rPr lang="en-US">
                <a:cs typeface="Calibri Light"/>
              </a:rPr>
              <a:t>Long Term Recurrent CNN</a:t>
            </a:r>
            <a:endParaRPr lang="en-US"/>
          </a:p>
        </p:txBody>
      </p:sp>
      <p:sp>
        <p:nvSpPr>
          <p:cNvPr id="4" name="Slide Number Placeholder 3">
            <a:extLst>
              <a:ext uri="{FF2B5EF4-FFF2-40B4-BE49-F238E27FC236}">
                <a16:creationId xmlns:a16="http://schemas.microsoft.com/office/drawing/2014/main" id="{ACD1E0B3-1E15-BE20-7691-E0C20E284B1C}"/>
              </a:ext>
            </a:extLst>
          </p:cNvPr>
          <p:cNvSpPr>
            <a:spLocks noGrp="1"/>
          </p:cNvSpPr>
          <p:nvPr>
            <p:ph type="sldNum" sz="quarter" idx="12"/>
          </p:nvPr>
        </p:nvSpPr>
        <p:spPr/>
        <p:txBody>
          <a:bodyPr/>
          <a:lstStyle/>
          <a:p>
            <a:fld id="{483B73E1-A86A-1543-8F65-A1490BF02620}" type="slidenum">
              <a:rPr lang="en-US" smtClean="0"/>
              <a:t>16</a:t>
            </a:fld>
            <a:endParaRPr lang="en-US"/>
          </a:p>
        </p:txBody>
      </p:sp>
      <p:pic>
        <p:nvPicPr>
          <p:cNvPr id="5" name="Picture 7">
            <a:extLst>
              <a:ext uri="{FF2B5EF4-FFF2-40B4-BE49-F238E27FC236}">
                <a16:creationId xmlns:a16="http://schemas.microsoft.com/office/drawing/2014/main" id="{6AE46558-7C94-6D59-085A-E478EBFC3CDD}"/>
              </a:ext>
            </a:extLst>
          </p:cNvPr>
          <p:cNvPicPr>
            <a:picLocks noChangeAspect="1"/>
          </p:cNvPicPr>
          <p:nvPr/>
        </p:nvPicPr>
        <p:blipFill>
          <a:blip r:embed="rId2"/>
          <a:stretch>
            <a:fillRect/>
          </a:stretch>
        </p:blipFill>
        <p:spPr>
          <a:xfrm>
            <a:off x="918962" y="1534163"/>
            <a:ext cx="4321954" cy="3926560"/>
          </a:xfrm>
          <a:prstGeom prst="rect">
            <a:avLst/>
          </a:prstGeom>
        </p:spPr>
      </p:pic>
      <p:sp>
        <p:nvSpPr>
          <p:cNvPr id="8" name="TextBox 7">
            <a:extLst>
              <a:ext uri="{FF2B5EF4-FFF2-40B4-BE49-F238E27FC236}">
                <a16:creationId xmlns:a16="http://schemas.microsoft.com/office/drawing/2014/main" id="{BFD73EEE-D7D3-DC62-D62D-B513BCF0FBB0}"/>
              </a:ext>
            </a:extLst>
          </p:cNvPr>
          <p:cNvSpPr txBox="1"/>
          <p:nvPr/>
        </p:nvSpPr>
        <p:spPr>
          <a:xfrm>
            <a:off x="6097825" y="2415586"/>
            <a:ext cx="531666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LRCN processes the (possibly) variable-length visual input with a CNN, whose outputs are fed into a stack of recurrent sequence models. A variable-length prediction is then produced. </a:t>
            </a:r>
            <a:endParaRPr lang="en-US"/>
          </a:p>
          <a:p>
            <a:endParaRPr lang="en-US">
              <a:ea typeface="+mn-lt"/>
              <a:cs typeface="+mn-lt"/>
            </a:endParaRPr>
          </a:p>
          <a:p>
            <a:r>
              <a:rPr lang="en-US">
                <a:ea typeface="+mn-lt"/>
                <a:cs typeface="+mn-lt"/>
              </a:rPr>
              <a:t>Both the CNN and LSTM weights are shared across time, resulting in a representation that scales to arbitrarily long sequences.</a:t>
            </a:r>
            <a:endParaRPr lang="en-US">
              <a:cs typeface="Calibri"/>
            </a:endParaRPr>
          </a:p>
        </p:txBody>
      </p:sp>
    </p:spTree>
    <p:extLst>
      <p:ext uri="{BB962C8B-B14F-4D97-AF65-F5344CB8AC3E}">
        <p14:creationId xmlns:p14="http://schemas.microsoft.com/office/powerpoint/2010/main" val="1441977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7E142-6E9B-EDE4-CE2A-ADC91158C4EC}"/>
              </a:ext>
            </a:extLst>
          </p:cNvPr>
          <p:cNvSpPr>
            <a:spLocks noGrp="1"/>
          </p:cNvSpPr>
          <p:nvPr>
            <p:ph type="title"/>
          </p:nvPr>
        </p:nvSpPr>
        <p:spPr/>
        <p:txBody>
          <a:bodyPr/>
          <a:lstStyle/>
          <a:p>
            <a:r>
              <a:rPr lang="en-US">
                <a:cs typeface="Calibri Light"/>
              </a:rPr>
              <a:t>Long Term Recurrent CNN</a:t>
            </a:r>
            <a:endParaRPr lang="en-US"/>
          </a:p>
        </p:txBody>
      </p:sp>
      <p:sp>
        <p:nvSpPr>
          <p:cNvPr id="4" name="Slide Number Placeholder 3">
            <a:extLst>
              <a:ext uri="{FF2B5EF4-FFF2-40B4-BE49-F238E27FC236}">
                <a16:creationId xmlns:a16="http://schemas.microsoft.com/office/drawing/2014/main" id="{ACD1E0B3-1E15-BE20-7691-E0C20E284B1C}"/>
              </a:ext>
            </a:extLst>
          </p:cNvPr>
          <p:cNvSpPr>
            <a:spLocks noGrp="1"/>
          </p:cNvSpPr>
          <p:nvPr>
            <p:ph type="sldNum" sz="quarter" idx="12"/>
          </p:nvPr>
        </p:nvSpPr>
        <p:spPr/>
        <p:txBody>
          <a:bodyPr/>
          <a:lstStyle/>
          <a:p>
            <a:fld id="{483B73E1-A86A-1543-8F65-A1490BF02620}" type="slidenum">
              <a:rPr lang="en-US" smtClean="0"/>
              <a:t>17</a:t>
            </a:fld>
            <a:endParaRPr lang="en-US"/>
          </a:p>
        </p:txBody>
      </p:sp>
      <p:pic>
        <p:nvPicPr>
          <p:cNvPr id="13" name="Picture 13" descr="A person holding a tennis racket&#10;&#10;Description automatically generated">
            <a:extLst>
              <a:ext uri="{FF2B5EF4-FFF2-40B4-BE49-F238E27FC236}">
                <a16:creationId xmlns:a16="http://schemas.microsoft.com/office/drawing/2014/main" id="{813AC026-3C55-2D5B-B0CB-CDCA9E5DA15A}"/>
              </a:ext>
            </a:extLst>
          </p:cNvPr>
          <p:cNvPicPr>
            <a:picLocks noChangeAspect="1"/>
          </p:cNvPicPr>
          <p:nvPr/>
        </p:nvPicPr>
        <p:blipFill>
          <a:blip r:embed="rId2"/>
          <a:stretch>
            <a:fillRect/>
          </a:stretch>
        </p:blipFill>
        <p:spPr>
          <a:xfrm>
            <a:off x="836831" y="1701282"/>
            <a:ext cx="1825200" cy="1373400"/>
          </a:xfrm>
          <a:prstGeom prst="rect">
            <a:avLst/>
          </a:prstGeom>
        </p:spPr>
      </p:pic>
      <p:pic>
        <p:nvPicPr>
          <p:cNvPr id="14" name="Picture 14">
            <a:extLst>
              <a:ext uri="{FF2B5EF4-FFF2-40B4-BE49-F238E27FC236}">
                <a16:creationId xmlns:a16="http://schemas.microsoft.com/office/drawing/2014/main" id="{41BBD2C2-3495-A139-2AA3-A222363102AF}"/>
              </a:ext>
            </a:extLst>
          </p:cNvPr>
          <p:cNvPicPr>
            <a:picLocks noChangeAspect="1"/>
          </p:cNvPicPr>
          <p:nvPr/>
        </p:nvPicPr>
        <p:blipFill>
          <a:blip r:embed="rId3"/>
          <a:stretch>
            <a:fillRect/>
          </a:stretch>
        </p:blipFill>
        <p:spPr>
          <a:xfrm>
            <a:off x="3050400" y="1698300"/>
            <a:ext cx="1819200" cy="1367400"/>
          </a:xfrm>
          <a:prstGeom prst="rect">
            <a:avLst/>
          </a:prstGeom>
        </p:spPr>
      </p:pic>
      <p:sp>
        <p:nvSpPr>
          <p:cNvPr id="15" name="TextBox 14">
            <a:extLst>
              <a:ext uri="{FF2B5EF4-FFF2-40B4-BE49-F238E27FC236}">
                <a16:creationId xmlns:a16="http://schemas.microsoft.com/office/drawing/2014/main" id="{E1AA5CCC-7A8A-CE84-D6D6-96051C78DAD8}"/>
              </a:ext>
            </a:extLst>
          </p:cNvPr>
          <p:cNvSpPr txBox="1"/>
          <p:nvPr/>
        </p:nvSpPr>
        <p:spPr>
          <a:xfrm>
            <a:off x="1110150" y="3150150"/>
            <a:ext cx="1219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Backhand</a:t>
            </a:r>
          </a:p>
        </p:txBody>
      </p:sp>
      <p:sp>
        <p:nvSpPr>
          <p:cNvPr id="19" name="TextBox 2">
            <a:extLst>
              <a:ext uri="{FF2B5EF4-FFF2-40B4-BE49-F238E27FC236}">
                <a16:creationId xmlns:a16="http://schemas.microsoft.com/office/drawing/2014/main" id="{9F645E77-5D40-967E-FD9E-3F1292C00369}"/>
              </a:ext>
            </a:extLst>
          </p:cNvPr>
          <p:cNvSpPr txBox="1"/>
          <p:nvPr/>
        </p:nvSpPr>
        <p:spPr>
          <a:xfrm>
            <a:off x="3106641" y="3146952"/>
            <a:ext cx="163819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Backhand Slice</a:t>
            </a:r>
          </a:p>
        </p:txBody>
      </p:sp>
      <p:pic>
        <p:nvPicPr>
          <p:cNvPr id="20" name="Picture 20" descr="A picture containing floor, indoor, bowling&#10;&#10;Description automatically generated">
            <a:extLst>
              <a:ext uri="{FF2B5EF4-FFF2-40B4-BE49-F238E27FC236}">
                <a16:creationId xmlns:a16="http://schemas.microsoft.com/office/drawing/2014/main" id="{C54A5FD0-875F-FFAC-1A59-E139B3702ABE}"/>
              </a:ext>
            </a:extLst>
          </p:cNvPr>
          <p:cNvPicPr>
            <a:picLocks noChangeAspect="1"/>
          </p:cNvPicPr>
          <p:nvPr/>
        </p:nvPicPr>
        <p:blipFill>
          <a:blip r:embed="rId4"/>
          <a:stretch>
            <a:fillRect/>
          </a:stretch>
        </p:blipFill>
        <p:spPr>
          <a:xfrm>
            <a:off x="5168400" y="1698300"/>
            <a:ext cx="1831200" cy="1373400"/>
          </a:xfrm>
          <a:prstGeom prst="rect">
            <a:avLst/>
          </a:prstGeom>
        </p:spPr>
      </p:pic>
      <p:sp>
        <p:nvSpPr>
          <p:cNvPr id="21" name="TextBox 2">
            <a:extLst>
              <a:ext uri="{FF2B5EF4-FFF2-40B4-BE49-F238E27FC236}">
                <a16:creationId xmlns:a16="http://schemas.microsoft.com/office/drawing/2014/main" id="{DAECF82B-8901-EE59-DC3B-0B4308781DC4}"/>
              </a:ext>
            </a:extLst>
          </p:cNvPr>
          <p:cNvSpPr txBox="1"/>
          <p:nvPr/>
        </p:nvSpPr>
        <p:spPr>
          <a:xfrm>
            <a:off x="5170641" y="3146951"/>
            <a:ext cx="187819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Backhand2hands</a:t>
            </a:r>
          </a:p>
        </p:txBody>
      </p:sp>
      <p:sp>
        <p:nvSpPr>
          <p:cNvPr id="24" name="TextBox 23">
            <a:extLst>
              <a:ext uri="{FF2B5EF4-FFF2-40B4-BE49-F238E27FC236}">
                <a16:creationId xmlns:a16="http://schemas.microsoft.com/office/drawing/2014/main" id="{1E5115DD-2E4C-2CE9-8CC1-93C77E0D05E7}"/>
              </a:ext>
            </a:extLst>
          </p:cNvPr>
          <p:cNvSpPr txBox="1"/>
          <p:nvPr/>
        </p:nvSpPr>
        <p:spPr>
          <a:xfrm>
            <a:off x="8490149" y="2238150"/>
            <a:ext cx="1795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cs typeface="Calibri"/>
              </a:rPr>
              <a:t>Backhand</a:t>
            </a:r>
          </a:p>
        </p:txBody>
      </p:sp>
      <p:sp>
        <p:nvSpPr>
          <p:cNvPr id="27" name="TextBox 26">
            <a:extLst>
              <a:ext uri="{FF2B5EF4-FFF2-40B4-BE49-F238E27FC236}">
                <a16:creationId xmlns:a16="http://schemas.microsoft.com/office/drawing/2014/main" id="{4453FAF9-0D8B-7190-A6BD-59AB5001389A}"/>
              </a:ext>
            </a:extLst>
          </p:cNvPr>
          <p:cNvSpPr txBox="1"/>
          <p:nvPr/>
        </p:nvSpPr>
        <p:spPr>
          <a:xfrm>
            <a:off x="1008149" y="5124150"/>
            <a:ext cx="1525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Forehand Flat</a:t>
            </a:r>
          </a:p>
        </p:txBody>
      </p:sp>
      <p:sp>
        <p:nvSpPr>
          <p:cNvPr id="28" name="TextBox 2">
            <a:extLst>
              <a:ext uri="{FF2B5EF4-FFF2-40B4-BE49-F238E27FC236}">
                <a16:creationId xmlns:a16="http://schemas.microsoft.com/office/drawing/2014/main" id="{6570FB6B-A9EA-E33A-5E23-2D57287837E3}"/>
              </a:ext>
            </a:extLst>
          </p:cNvPr>
          <p:cNvSpPr txBox="1"/>
          <p:nvPr/>
        </p:nvSpPr>
        <p:spPr>
          <a:xfrm>
            <a:off x="2812641" y="5126951"/>
            <a:ext cx="248419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Forehand Open Stance</a:t>
            </a:r>
            <a:endParaRPr lang="en-US">
              <a:cs typeface="Calibri"/>
            </a:endParaRPr>
          </a:p>
        </p:txBody>
      </p:sp>
      <p:sp>
        <p:nvSpPr>
          <p:cNvPr id="30" name="TextBox 2">
            <a:extLst>
              <a:ext uri="{FF2B5EF4-FFF2-40B4-BE49-F238E27FC236}">
                <a16:creationId xmlns:a16="http://schemas.microsoft.com/office/drawing/2014/main" id="{6A1901D4-DADC-DD62-6BC1-B63335EDDA28}"/>
              </a:ext>
            </a:extLst>
          </p:cNvPr>
          <p:cNvSpPr txBox="1"/>
          <p:nvPr/>
        </p:nvSpPr>
        <p:spPr>
          <a:xfrm>
            <a:off x="5158641" y="5126950"/>
            <a:ext cx="187819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Forehand Slice</a:t>
            </a:r>
          </a:p>
        </p:txBody>
      </p:sp>
      <p:pic>
        <p:nvPicPr>
          <p:cNvPr id="32" name="Picture 32">
            <a:extLst>
              <a:ext uri="{FF2B5EF4-FFF2-40B4-BE49-F238E27FC236}">
                <a16:creationId xmlns:a16="http://schemas.microsoft.com/office/drawing/2014/main" id="{A71AC524-EF41-CAC8-A630-E6D4A9100FA4}"/>
              </a:ext>
            </a:extLst>
          </p:cNvPr>
          <p:cNvPicPr>
            <a:picLocks noChangeAspect="1"/>
          </p:cNvPicPr>
          <p:nvPr/>
        </p:nvPicPr>
        <p:blipFill>
          <a:blip r:embed="rId5"/>
          <a:stretch>
            <a:fillRect/>
          </a:stretch>
        </p:blipFill>
        <p:spPr>
          <a:xfrm>
            <a:off x="836400" y="3660300"/>
            <a:ext cx="1861200" cy="1385400"/>
          </a:xfrm>
          <a:prstGeom prst="rect">
            <a:avLst/>
          </a:prstGeom>
        </p:spPr>
      </p:pic>
      <p:pic>
        <p:nvPicPr>
          <p:cNvPr id="33" name="Picture 33">
            <a:extLst>
              <a:ext uri="{FF2B5EF4-FFF2-40B4-BE49-F238E27FC236}">
                <a16:creationId xmlns:a16="http://schemas.microsoft.com/office/drawing/2014/main" id="{B09E7D9A-79CB-366A-8DD9-9D11B180FD67}"/>
              </a:ext>
            </a:extLst>
          </p:cNvPr>
          <p:cNvPicPr>
            <a:picLocks noChangeAspect="1"/>
          </p:cNvPicPr>
          <p:nvPr/>
        </p:nvPicPr>
        <p:blipFill>
          <a:blip r:embed="rId6"/>
          <a:stretch>
            <a:fillRect/>
          </a:stretch>
        </p:blipFill>
        <p:spPr>
          <a:xfrm>
            <a:off x="3050400" y="3660300"/>
            <a:ext cx="1819200" cy="1367400"/>
          </a:xfrm>
          <a:prstGeom prst="rect">
            <a:avLst/>
          </a:prstGeom>
        </p:spPr>
      </p:pic>
      <p:pic>
        <p:nvPicPr>
          <p:cNvPr id="34" name="Picture 34">
            <a:extLst>
              <a:ext uri="{FF2B5EF4-FFF2-40B4-BE49-F238E27FC236}">
                <a16:creationId xmlns:a16="http://schemas.microsoft.com/office/drawing/2014/main" id="{2B912D27-4BE7-F420-2745-12CE35DC2D0C}"/>
              </a:ext>
            </a:extLst>
          </p:cNvPr>
          <p:cNvPicPr>
            <a:picLocks noChangeAspect="1"/>
          </p:cNvPicPr>
          <p:nvPr/>
        </p:nvPicPr>
        <p:blipFill>
          <a:blip r:embed="rId7"/>
          <a:stretch>
            <a:fillRect/>
          </a:stretch>
        </p:blipFill>
        <p:spPr>
          <a:xfrm>
            <a:off x="5162400" y="3660300"/>
            <a:ext cx="1885200" cy="1427400"/>
          </a:xfrm>
          <a:prstGeom prst="rect">
            <a:avLst/>
          </a:prstGeom>
        </p:spPr>
      </p:pic>
      <p:sp>
        <p:nvSpPr>
          <p:cNvPr id="42" name="TextBox 41">
            <a:extLst>
              <a:ext uri="{FF2B5EF4-FFF2-40B4-BE49-F238E27FC236}">
                <a16:creationId xmlns:a16="http://schemas.microsoft.com/office/drawing/2014/main" id="{4C258581-B821-6325-DA7F-F058A52686BF}"/>
              </a:ext>
            </a:extLst>
          </p:cNvPr>
          <p:cNvSpPr txBox="1"/>
          <p:nvPr/>
        </p:nvSpPr>
        <p:spPr>
          <a:xfrm>
            <a:off x="8490149" y="4110150"/>
            <a:ext cx="1795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t>Forehand</a:t>
            </a:r>
            <a:endParaRPr lang="en-US" sz="2400">
              <a:cs typeface="Calibri"/>
            </a:endParaRPr>
          </a:p>
        </p:txBody>
      </p:sp>
      <p:sp>
        <p:nvSpPr>
          <p:cNvPr id="3" name="TextBox 2">
            <a:extLst>
              <a:ext uri="{FF2B5EF4-FFF2-40B4-BE49-F238E27FC236}">
                <a16:creationId xmlns:a16="http://schemas.microsoft.com/office/drawing/2014/main" id="{AF12D91B-DC78-A80A-1D49-FBE52F00C0E5}"/>
              </a:ext>
            </a:extLst>
          </p:cNvPr>
          <p:cNvSpPr txBox="1"/>
          <p:nvPr/>
        </p:nvSpPr>
        <p:spPr>
          <a:xfrm>
            <a:off x="764400" y="5709406"/>
            <a:ext cx="928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All serves were combined and labeled as serves. Backhand volley, forehand volley, and smash are kept separate, resulting in 6 classes.</a:t>
            </a:r>
          </a:p>
        </p:txBody>
      </p:sp>
      <p:sp>
        <p:nvSpPr>
          <p:cNvPr id="6" name="Rectangle 5">
            <a:extLst>
              <a:ext uri="{FF2B5EF4-FFF2-40B4-BE49-F238E27FC236}">
                <a16:creationId xmlns:a16="http://schemas.microsoft.com/office/drawing/2014/main" id="{117BFBF4-3CE1-2DED-5B58-44C25B17CB88}"/>
              </a:ext>
            </a:extLst>
          </p:cNvPr>
          <p:cNvSpPr/>
          <p:nvPr/>
        </p:nvSpPr>
        <p:spPr>
          <a:xfrm>
            <a:off x="724883" y="1461605"/>
            <a:ext cx="6498115" cy="204645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B321545-A19D-8045-1B51-77E900F758A9}"/>
              </a:ext>
            </a:extLst>
          </p:cNvPr>
          <p:cNvSpPr/>
          <p:nvPr/>
        </p:nvSpPr>
        <p:spPr>
          <a:xfrm>
            <a:off x="723194" y="3588838"/>
            <a:ext cx="6498115" cy="204645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63AE79DC-C63E-2FDB-FCFB-97EAB6BC0E82}"/>
              </a:ext>
            </a:extLst>
          </p:cNvPr>
          <p:cNvCxnSpPr>
            <a:cxnSpLocks/>
          </p:cNvCxnSpPr>
          <p:nvPr/>
        </p:nvCxnSpPr>
        <p:spPr>
          <a:xfrm flipV="1">
            <a:off x="7341582" y="2498648"/>
            <a:ext cx="1144580" cy="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E1516A8-286B-C4BC-8409-51B6DDB15564}"/>
              </a:ext>
            </a:extLst>
          </p:cNvPr>
          <p:cNvCxnSpPr>
            <a:cxnSpLocks/>
          </p:cNvCxnSpPr>
          <p:nvPr/>
        </p:nvCxnSpPr>
        <p:spPr>
          <a:xfrm flipV="1">
            <a:off x="7341582" y="4346612"/>
            <a:ext cx="1144580" cy="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0549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7E142-6E9B-EDE4-CE2A-ADC91158C4EC}"/>
              </a:ext>
            </a:extLst>
          </p:cNvPr>
          <p:cNvSpPr>
            <a:spLocks noGrp="1"/>
          </p:cNvSpPr>
          <p:nvPr>
            <p:ph type="title"/>
          </p:nvPr>
        </p:nvSpPr>
        <p:spPr/>
        <p:txBody>
          <a:bodyPr/>
          <a:lstStyle/>
          <a:p>
            <a:r>
              <a:rPr lang="en-US">
                <a:cs typeface="Calibri Light"/>
              </a:rPr>
              <a:t>Long Term Recurrent CNN</a:t>
            </a:r>
            <a:endParaRPr lang="en-US"/>
          </a:p>
        </p:txBody>
      </p:sp>
      <p:sp>
        <p:nvSpPr>
          <p:cNvPr id="4" name="Slide Number Placeholder 3">
            <a:extLst>
              <a:ext uri="{FF2B5EF4-FFF2-40B4-BE49-F238E27FC236}">
                <a16:creationId xmlns:a16="http://schemas.microsoft.com/office/drawing/2014/main" id="{ACD1E0B3-1E15-BE20-7691-E0C20E284B1C}"/>
              </a:ext>
            </a:extLst>
          </p:cNvPr>
          <p:cNvSpPr>
            <a:spLocks noGrp="1"/>
          </p:cNvSpPr>
          <p:nvPr>
            <p:ph type="sldNum" sz="quarter" idx="12"/>
          </p:nvPr>
        </p:nvSpPr>
        <p:spPr/>
        <p:txBody>
          <a:bodyPr/>
          <a:lstStyle/>
          <a:p>
            <a:fld id="{483B73E1-A86A-1543-8F65-A1490BF02620}" type="slidenum">
              <a:rPr lang="en-US" smtClean="0"/>
              <a:t>18</a:t>
            </a:fld>
            <a:endParaRPr lang="en-US"/>
          </a:p>
        </p:txBody>
      </p:sp>
      <p:sp>
        <p:nvSpPr>
          <p:cNvPr id="5" name="TextBox 4">
            <a:extLst>
              <a:ext uri="{FF2B5EF4-FFF2-40B4-BE49-F238E27FC236}">
                <a16:creationId xmlns:a16="http://schemas.microsoft.com/office/drawing/2014/main" id="{E1AB481D-22EE-9D34-0DA8-5849E12770B8}"/>
              </a:ext>
            </a:extLst>
          </p:cNvPr>
          <p:cNvSpPr txBox="1"/>
          <p:nvPr/>
        </p:nvSpPr>
        <p:spPr>
          <a:xfrm>
            <a:off x="896400" y="1592400"/>
            <a:ext cx="1747200" cy="923330"/>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Train, validation and test split (80-10-10)</a:t>
            </a:r>
          </a:p>
        </p:txBody>
      </p:sp>
      <p:sp>
        <p:nvSpPr>
          <p:cNvPr id="7" name="TextBox 6">
            <a:extLst>
              <a:ext uri="{FF2B5EF4-FFF2-40B4-BE49-F238E27FC236}">
                <a16:creationId xmlns:a16="http://schemas.microsoft.com/office/drawing/2014/main" id="{C13A66A8-F31E-E5B3-21AD-8D9A31709924}"/>
              </a:ext>
            </a:extLst>
          </p:cNvPr>
          <p:cNvSpPr txBox="1"/>
          <p:nvPr/>
        </p:nvSpPr>
        <p:spPr>
          <a:xfrm>
            <a:off x="3536399" y="1592399"/>
            <a:ext cx="1747200" cy="923330"/>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Extraction of Frames (16 per video)</a:t>
            </a:r>
            <a:endParaRPr lang="en-US">
              <a:cs typeface="Calibri"/>
            </a:endParaRPr>
          </a:p>
        </p:txBody>
      </p:sp>
      <p:sp>
        <p:nvSpPr>
          <p:cNvPr id="9" name="TextBox 8">
            <a:extLst>
              <a:ext uri="{FF2B5EF4-FFF2-40B4-BE49-F238E27FC236}">
                <a16:creationId xmlns:a16="http://schemas.microsoft.com/office/drawing/2014/main" id="{2BD09E7E-8C8A-5191-221E-DCFF462B644F}"/>
              </a:ext>
            </a:extLst>
          </p:cNvPr>
          <p:cNvSpPr txBox="1"/>
          <p:nvPr/>
        </p:nvSpPr>
        <p:spPr>
          <a:xfrm>
            <a:off x="6176398" y="1592398"/>
            <a:ext cx="2059200" cy="923330"/>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Pretrained Inception V3 as feature extractor</a:t>
            </a:r>
            <a:endParaRPr lang="en-US">
              <a:cs typeface="Calibri"/>
            </a:endParaRPr>
          </a:p>
        </p:txBody>
      </p:sp>
      <p:sp>
        <p:nvSpPr>
          <p:cNvPr id="11" name="TextBox 10">
            <a:extLst>
              <a:ext uri="{FF2B5EF4-FFF2-40B4-BE49-F238E27FC236}">
                <a16:creationId xmlns:a16="http://schemas.microsoft.com/office/drawing/2014/main" id="{B373F842-A582-A808-0005-0DDE476B96AF}"/>
              </a:ext>
            </a:extLst>
          </p:cNvPr>
          <p:cNvSpPr txBox="1"/>
          <p:nvPr/>
        </p:nvSpPr>
        <p:spPr>
          <a:xfrm>
            <a:off x="9100015" y="1868398"/>
            <a:ext cx="2059200" cy="369332"/>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LSTM Model</a:t>
            </a:r>
            <a:endParaRPr lang="en-US">
              <a:cs typeface="Calibri"/>
            </a:endParaRPr>
          </a:p>
        </p:txBody>
      </p:sp>
      <p:pic>
        <p:nvPicPr>
          <p:cNvPr id="12" name="Picture 15" descr="Table&#10;&#10;Description automatically generated">
            <a:extLst>
              <a:ext uri="{FF2B5EF4-FFF2-40B4-BE49-F238E27FC236}">
                <a16:creationId xmlns:a16="http://schemas.microsoft.com/office/drawing/2014/main" id="{0911A741-ED6B-472D-A0A0-439D23F1ECDD}"/>
              </a:ext>
            </a:extLst>
          </p:cNvPr>
          <p:cNvPicPr>
            <a:picLocks noChangeAspect="1"/>
          </p:cNvPicPr>
          <p:nvPr/>
        </p:nvPicPr>
        <p:blipFill>
          <a:blip r:embed="rId2"/>
          <a:stretch>
            <a:fillRect/>
          </a:stretch>
        </p:blipFill>
        <p:spPr>
          <a:xfrm>
            <a:off x="3195190" y="3287420"/>
            <a:ext cx="5065200" cy="2863160"/>
          </a:xfrm>
          <a:prstGeom prst="rect">
            <a:avLst/>
          </a:prstGeom>
          <a:ln>
            <a:solidFill>
              <a:schemeClr val="tx1"/>
            </a:solidFill>
          </a:ln>
        </p:spPr>
      </p:pic>
      <p:sp>
        <p:nvSpPr>
          <p:cNvPr id="16" name="TextBox 15">
            <a:extLst>
              <a:ext uri="{FF2B5EF4-FFF2-40B4-BE49-F238E27FC236}">
                <a16:creationId xmlns:a16="http://schemas.microsoft.com/office/drawing/2014/main" id="{D8630A3E-7BBE-F205-D6F8-EF389A894B02}"/>
              </a:ext>
            </a:extLst>
          </p:cNvPr>
          <p:cNvSpPr txBox="1"/>
          <p:nvPr/>
        </p:nvSpPr>
        <p:spPr>
          <a:xfrm>
            <a:off x="4724400" y="2918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LSTM Architecture</a:t>
            </a:r>
          </a:p>
        </p:txBody>
      </p:sp>
      <p:cxnSp>
        <p:nvCxnSpPr>
          <p:cNvPr id="18" name="Straight Arrow Connector 17">
            <a:extLst>
              <a:ext uri="{FF2B5EF4-FFF2-40B4-BE49-F238E27FC236}">
                <a16:creationId xmlns:a16="http://schemas.microsoft.com/office/drawing/2014/main" id="{4519A002-FB2E-F85D-6FAD-10E64FACC8AA}"/>
              </a:ext>
            </a:extLst>
          </p:cNvPr>
          <p:cNvCxnSpPr>
            <a:cxnSpLocks/>
          </p:cNvCxnSpPr>
          <p:nvPr/>
        </p:nvCxnSpPr>
        <p:spPr>
          <a:xfrm flipV="1">
            <a:off x="2728516" y="2028672"/>
            <a:ext cx="733922" cy="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7AD7099-D683-A3F1-8A3C-0EFA9B3B6F22}"/>
              </a:ext>
            </a:extLst>
          </p:cNvPr>
          <p:cNvCxnSpPr>
            <a:cxnSpLocks/>
          </p:cNvCxnSpPr>
          <p:nvPr/>
        </p:nvCxnSpPr>
        <p:spPr>
          <a:xfrm flipV="1">
            <a:off x="5361294" y="2033235"/>
            <a:ext cx="733922" cy="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5278617-35CD-4EEE-75E9-4DA472B2C623}"/>
              </a:ext>
            </a:extLst>
          </p:cNvPr>
          <p:cNvCxnSpPr>
            <a:cxnSpLocks/>
          </p:cNvCxnSpPr>
          <p:nvPr/>
        </p:nvCxnSpPr>
        <p:spPr>
          <a:xfrm flipV="1">
            <a:off x="8304348" y="2028672"/>
            <a:ext cx="733922" cy="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9930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7E142-6E9B-EDE4-CE2A-ADC91158C4EC}"/>
              </a:ext>
            </a:extLst>
          </p:cNvPr>
          <p:cNvSpPr>
            <a:spLocks noGrp="1"/>
          </p:cNvSpPr>
          <p:nvPr>
            <p:ph type="title"/>
          </p:nvPr>
        </p:nvSpPr>
        <p:spPr/>
        <p:txBody>
          <a:bodyPr/>
          <a:lstStyle/>
          <a:p>
            <a:r>
              <a:rPr lang="en-US">
                <a:cs typeface="Calibri Light"/>
              </a:rPr>
              <a:t>Long Term Recurrent CNN</a:t>
            </a:r>
            <a:endParaRPr lang="en-US"/>
          </a:p>
        </p:txBody>
      </p:sp>
      <p:sp>
        <p:nvSpPr>
          <p:cNvPr id="4" name="Slide Number Placeholder 3">
            <a:extLst>
              <a:ext uri="{FF2B5EF4-FFF2-40B4-BE49-F238E27FC236}">
                <a16:creationId xmlns:a16="http://schemas.microsoft.com/office/drawing/2014/main" id="{ACD1E0B3-1E15-BE20-7691-E0C20E284B1C}"/>
              </a:ext>
            </a:extLst>
          </p:cNvPr>
          <p:cNvSpPr>
            <a:spLocks noGrp="1"/>
          </p:cNvSpPr>
          <p:nvPr>
            <p:ph type="sldNum" sz="quarter" idx="12"/>
          </p:nvPr>
        </p:nvSpPr>
        <p:spPr/>
        <p:txBody>
          <a:bodyPr/>
          <a:lstStyle/>
          <a:p>
            <a:fld id="{483B73E1-A86A-1543-8F65-A1490BF02620}" type="slidenum">
              <a:rPr lang="en-US" smtClean="0"/>
              <a:t>19</a:t>
            </a:fld>
            <a:endParaRPr lang="en-US"/>
          </a:p>
        </p:txBody>
      </p:sp>
      <p:pic>
        <p:nvPicPr>
          <p:cNvPr id="3" name="Picture 5" descr="Text&#10;&#10;Description automatically generated">
            <a:extLst>
              <a:ext uri="{FF2B5EF4-FFF2-40B4-BE49-F238E27FC236}">
                <a16:creationId xmlns:a16="http://schemas.microsoft.com/office/drawing/2014/main" id="{BD526814-B3C7-70EC-4F86-DDC7022E3564}"/>
              </a:ext>
            </a:extLst>
          </p:cNvPr>
          <p:cNvPicPr>
            <a:picLocks noChangeAspect="1"/>
          </p:cNvPicPr>
          <p:nvPr/>
        </p:nvPicPr>
        <p:blipFill>
          <a:blip r:embed="rId2"/>
          <a:stretch>
            <a:fillRect/>
          </a:stretch>
        </p:blipFill>
        <p:spPr>
          <a:xfrm>
            <a:off x="982843" y="1617002"/>
            <a:ext cx="10281068" cy="731133"/>
          </a:xfrm>
          <a:prstGeom prst="rect">
            <a:avLst/>
          </a:prstGeom>
          <a:ln>
            <a:solidFill>
              <a:schemeClr val="tx1"/>
            </a:solidFill>
          </a:ln>
        </p:spPr>
      </p:pic>
      <p:pic>
        <p:nvPicPr>
          <p:cNvPr id="6" name="Picture 7" descr="Table&#10;&#10;Description automatically generated">
            <a:extLst>
              <a:ext uri="{FF2B5EF4-FFF2-40B4-BE49-F238E27FC236}">
                <a16:creationId xmlns:a16="http://schemas.microsoft.com/office/drawing/2014/main" id="{D88C7C12-7BFB-2C10-E119-32878F2438C9}"/>
              </a:ext>
            </a:extLst>
          </p:cNvPr>
          <p:cNvPicPr>
            <a:picLocks noChangeAspect="1"/>
          </p:cNvPicPr>
          <p:nvPr/>
        </p:nvPicPr>
        <p:blipFill>
          <a:blip r:embed="rId3"/>
          <a:stretch>
            <a:fillRect/>
          </a:stretch>
        </p:blipFill>
        <p:spPr>
          <a:xfrm>
            <a:off x="980400" y="2974671"/>
            <a:ext cx="5107200" cy="2930657"/>
          </a:xfrm>
          <a:prstGeom prst="rect">
            <a:avLst/>
          </a:prstGeom>
          <a:ln>
            <a:solidFill>
              <a:schemeClr val="tx1"/>
            </a:solidFill>
          </a:ln>
        </p:spPr>
      </p:pic>
      <p:pic>
        <p:nvPicPr>
          <p:cNvPr id="8" name="Picture 9" descr="Graphical user interface, application&#10;&#10;Description automatically generated">
            <a:extLst>
              <a:ext uri="{FF2B5EF4-FFF2-40B4-BE49-F238E27FC236}">
                <a16:creationId xmlns:a16="http://schemas.microsoft.com/office/drawing/2014/main" id="{C8FADCBF-6CF6-4B19-3832-4DEDF8B30E2B}"/>
              </a:ext>
            </a:extLst>
          </p:cNvPr>
          <p:cNvPicPr>
            <a:picLocks noChangeAspect="1"/>
          </p:cNvPicPr>
          <p:nvPr/>
        </p:nvPicPr>
        <p:blipFill>
          <a:blip r:embed="rId4"/>
          <a:stretch>
            <a:fillRect/>
          </a:stretch>
        </p:blipFill>
        <p:spPr>
          <a:xfrm>
            <a:off x="6608400" y="2972583"/>
            <a:ext cx="4645200" cy="2922833"/>
          </a:xfrm>
          <a:prstGeom prst="rect">
            <a:avLst/>
          </a:prstGeom>
          <a:ln>
            <a:solidFill>
              <a:schemeClr val="tx1"/>
            </a:solidFill>
          </a:ln>
        </p:spPr>
      </p:pic>
    </p:spTree>
    <p:extLst>
      <p:ext uri="{BB962C8B-B14F-4D97-AF65-F5344CB8AC3E}">
        <p14:creationId xmlns:p14="http://schemas.microsoft.com/office/powerpoint/2010/main" val="1278462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A84FD-9523-EF9B-E4C4-D98903852226}"/>
              </a:ext>
            </a:extLst>
          </p:cNvPr>
          <p:cNvSpPr>
            <a:spLocks noGrp="1"/>
          </p:cNvSpPr>
          <p:nvPr>
            <p:ph type="title"/>
          </p:nvPr>
        </p:nvSpPr>
        <p:spPr/>
        <p:txBody>
          <a:bodyPr/>
          <a:lstStyle/>
          <a:p>
            <a:r>
              <a:rPr lang="en-US">
                <a:cs typeface="Calibri Light"/>
              </a:rPr>
              <a:t>Agenda</a:t>
            </a:r>
            <a:endParaRPr lang="en-US"/>
          </a:p>
        </p:txBody>
      </p:sp>
      <p:sp>
        <p:nvSpPr>
          <p:cNvPr id="3" name="Content Placeholder 2">
            <a:extLst>
              <a:ext uri="{FF2B5EF4-FFF2-40B4-BE49-F238E27FC236}">
                <a16:creationId xmlns:a16="http://schemas.microsoft.com/office/drawing/2014/main" id="{8DCB4A39-0559-083D-C952-02B344D74D64}"/>
              </a:ext>
            </a:extLst>
          </p:cNvPr>
          <p:cNvSpPr>
            <a:spLocks noGrp="1"/>
          </p:cNvSpPr>
          <p:nvPr>
            <p:ph idx="1"/>
          </p:nvPr>
        </p:nvSpPr>
        <p:spPr/>
        <p:txBody>
          <a:bodyPr vert="horz" lIns="91440" tIns="45720" rIns="91440" bIns="45720" rtlCol="0" anchor="t">
            <a:normAutofit/>
          </a:bodyPr>
          <a:lstStyle/>
          <a:p>
            <a:pPr marL="0" indent="0">
              <a:lnSpc>
                <a:spcPct val="150000"/>
              </a:lnSpc>
              <a:buNone/>
            </a:pPr>
            <a:r>
              <a:rPr lang="en-US" sz="3600">
                <a:cs typeface="Calibri"/>
              </a:rPr>
              <a:t>🎾 Abstract</a:t>
            </a:r>
            <a:endParaRPr lang="en-US"/>
          </a:p>
          <a:p>
            <a:pPr marL="0" indent="0">
              <a:lnSpc>
                <a:spcPct val="150000"/>
              </a:lnSpc>
              <a:buNone/>
            </a:pPr>
            <a:r>
              <a:rPr lang="en-US" sz="3600">
                <a:ea typeface="+mn-lt"/>
                <a:cs typeface="+mn-lt"/>
              </a:rPr>
              <a:t>🎾 </a:t>
            </a:r>
            <a:r>
              <a:rPr lang="en-US" sz="3600">
                <a:cs typeface="Calibri"/>
              </a:rPr>
              <a:t>Exploratory Data Analysis</a:t>
            </a:r>
          </a:p>
          <a:p>
            <a:pPr marL="0" indent="0">
              <a:lnSpc>
                <a:spcPct val="150000"/>
              </a:lnSpc>
              <a:buNone/>
            </a:pPr>
            <a:r>
              <a:rPr lang="en-US" sz="3600">
                <a:ea typeface="+mn-lt"/>
                <a:cs typeface="+mn-lt"/>
              </a:rPr>
              <a:t>🎾 </a:t>
            </a:r>
            <a:r>
              <a:rPr lang="en-US" sz="3600">
                <a:cs typeface="Calibri"/>
              </a:rPr>
              <a:t>Modeling</a:t>
            </a:r>
          </a:p>
          <a:p>
            <a:pPr marL="0" indent="0">
              <a:lnSpc>
                <a:spcPct val="150000"/>
              </a:lnSpc>
              <a:buNone/>
            </a:pPr>
            <a:r>
              <a:rPr lang="en-US" sz="3600">
                <a:ea typeface="+mn-lt"/>
                <a:cs typeface="+mn-lt"/>
              </a:rPr>
              <a:t>🎾 </a:t>
            </a:r>
            <a:r>
              <a:rPr lang="en-US" sz="3600">
                <a:cs typeface="Calibri"/>
              </a:rPr>
              <a:t>Results and Future Work</a:t>
            </a:r>
          </a:p>
        </p:txBody>
      </p:sp>
      <p:sp>
        <p:nvSpPr>
          <p:cNvPr id="4" name="Slide Number Placeholder 3">
            <a:extLst>
              <a:ext uri="{FF2B5EF4-FFF2-40B4-BE49-F238E27FC236}">
                <a16:creationId xmlns:a16="http://schemas.microsoft.com/office/drawing/2014/main" id="{EB41D096-D800-0B0A-2367-2B0FE24A19F7}"/>
              </a:ext>
            </a:extLst>
          </p:cNvPr>
          <p:cNvSpPr>
            <a:spLocks noGrp="1"/>
          </p:cNvSpPr>
          <p:nvPr>
            <p:ph type="sldNum" sz="quarter" idx="12"/>
          </p:nvPr>
        </p:nvSpPr>
        <p:spPr/>
        <p:txBody>
          <a:bodyPr/>
          <a:lstStyle/>
          <a:p>
            <a:fld id="{483B73E1-A86A-1543-8F65-A1490BF02620}" type="slidenum">
              <a:rPr lang="en-US" smtClean="0"/>
              <a:t>2</a:t>
            </a:fld>
            <a:endParaRPr lang="en-US"/>
          </a:p>
        </p:txBody>
      </p:sp>
    </p:spTree>
    <p:extLst>
      <p:ext uri="{BB962C8B-B14F-4D97-AF65-F5344CB8AC3E}">
        <p14:creationId xmlns:p14="http://schemas.microsoft.com/office/powerpoint/2010/main" val="2878863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F379223F-B550-3D52-A5E3-ACEDB6112A3A}"/>
              </a:ext>
            </a:extLst>
          </p:cNvPr>
          <p:cNvGraphicFramePr>
            <a:graphicFrameLocks noGrp="1"/>
          </p:cNvGraphicFramePr>
          <p:nvPr>
            <p:ph idx="1"/>
            <p:extLst>
              <p:ext uri="{D42A27DB-BD31-4B8C-83A1-F6EECF244321}">
                <p14:modId xmlns:p14="http://schemas.microsoft.com/office/powerpoint/2010/main" val="1886603414"/>
              </p:ext>
            </p:extLst>
          </p:nvPr>
        </p:nvGraphicFramePr>
        <p:xfrm>
          <a:off x="761999" y="1717728"/>
          <a:ext cx="10525412" cy="1854199"/>
        </p:xfrm>
        <a:graphic>
          <a:graphicData uri="http://schemas.openxmlformats.org/drawingml/2006/table">
            <a:tbl>
              <a:tblPr firstRow="1" bandRow="1">
                <a:tableStyleId>{5C22544A-7EE6-4342-B048-85BDC9FD1C3A}</a:tableStyleId>
              </a:tblPr>
              <a:tblGrid>
                <a:gridCol w="3608005">
                  <a:extLst>
                    <a:ext uri="{9D8B030D-6E8A-4147-A177-3AD203B41FA5}">
                      <a16:colId xmlns:a16="http://schemas.microsoft.com/office/drawing/2014/main" val="4212407661"/>
                    </a:ext>
                  </a:extLst>
                </a:gridCol>
                <a:gridCol w="3412208">
                  <a:extLst>
                    <a:ext uri="{9D8B030D-6E8A-4147-A177-3AD203B41FA5}">
                      <a16:colId xmlns:a16="http://schemas.microsoft.com/office/drawing/2014/main" val="2180407767"/>
                    </a:ext>
                  </a:extLst>
                </a:gridCol>
                <a:gridCol w="3505199">
                  <a:extLst>
                    <a:ext uri="{9D8B030D-6E8A-4147-A177-3AD203B41FA5}">
                      <a16:colId xmlns:a16="http://schemas.microsoft.com/office/drawing/2014/main" val="2748643955"/>
                    </a:ext>
                  </a:extLst>
                </a:gridCol>
              </a:tblGrid>
              <a:tr h="370840">
                <a:tc>
                  <a:txBody>
                    <a:bodyPr/>
                    <a:lstStyle/>
                    <a:p>
                      <a:pPr algn="ctr"/>
                      <a:r>
                        <a:rPr lang="en-US"/>
                        <a:t>Model </a:t>
                      </a:r>
                    </a:p>
                  </a:txBody>
                  <a:tcPr/>
                </a:tc>
                <a:tc>
                  <a:txBody>
                    <a:bodyPr/>
                    <a:lstStyle/>
                    <a:p>
                      <a:pPr algn="ctr"/>
                      <a:r>
                        <a:rPr lang="en-US"/>
                        <a:t>Number of Output Classes Used</a:t>
                      </a:r>
                    </a:p>
                  </a:txBody>
                  <a:tcPr/>
                </a:tc>
                <a:tc>
                  <a:txBody>
                    <a:bodyPr/>
                    <a:lstStyle/>
                    <a:p>
                      <a:pPr algn="ctr"/>
                      <a:r>
                        <a:rPr lang="en-US"/>
                        <a:t>Test Accuracy</a:t>
                      </a:r>
                    </a:p>
                  </a:txBody>
                  <a:tcPr/>
                </a:tc>
                <a:extLst>
                  <a:ext uri="{0D108BD9-81ED-4DB2-BD59-A6C34878D82A}">
                    <a16:rowId xmlns:a16="http://schemas.microsoft.com/office/drawing/2014/main" val="1533058711"/>
                  </a:ext>
                </a:extLst>
              </a:tr>
              <a:tr h="370840">
                <a:tc>
                  <a:txBody>
                    <a:bodyPr/>
                    <a:lstStyle/>
                    <a:p>
                      <a:pPr algn="ctr"/>
                      <a:r>
                        <a:rPr lang="en-US"/>
                        <a:t>Base CNN </a:t>
                      </a:r>
                    </a:p>
                  </a:txBody>
                  <a:tcPr/>
                </a:tc>
                <a:tc>
                  <a:txBody>
                    <a:bodyPr/>
                    <a:lstStyle/>
                    <a:p>
                      <a:pPr algn="ctr"/>
                      <a:r>
                        <a:rPr lang="en-US"/>
                        <a:t>12</a:t>
                      </a:r>
                    </a:p>
                  </a:txBody>
                  <a:tcPr/>
                </a:tc>
                <a:tc>
                  <a:txBody>
                    <a:bodyPr/>
                    <a:lstStyle/>
                    <a:p>
                      <a:pPr algn="ctr"/>
                      <a:r>
                        <a:rPr lang="en-US"/>
                        <a:t>11%</a:t>
                      </a:r>
                    </a:p>
                  </a:txBody>
                  <a:tcPr/>
                </a:tc>
                <a:extLst>
                  <a:ext uri="{0D108BD9-81ED-4DB2-BD59-A6C34878D82A}">
                    <a16:rowId xmlns:a16="http://schemas.microsoft.com/office/drawing/2014/main" val="3543949329"/>
                  </a:ext>
                </a:extLst>
              </a:tr>
              <a:tr h="370839">
                <a:tc>
                  <a:txBody>
                    <a:bodyPr/>
                    <a:lstStyle/>
                    <a:p>
                      <a:pPr lvl="0" algn="ctr">
                        <a:lnSpc>
                          <a:spcPct val="100000"/>
                        </a:lnSpc>
                        <a:spcBef>
                          <a:spcPts val="0"/>
                        </a:spcBef>
                        <a:spcAft>
                          <a:spcPts val="0"/>
                        </a:spcAft>
                        <a:buNone/>
                      </a:pPr>
                      <a:r>
                        <a:rPr lang="en-US" sz="1800" b="0" i="0" u="none" strike="noStrike" noProof="0">
                          <a:latin typeface="Calibri"/>
                        </a:rPr>
                        <a:t>Binary Classification CNN</a:t>
                      </a:r>
                    </a:p>
                  </a:txBody>
                  <a:tcPr/>
                </a:tc>
                <a:tc>
                  <a:txBody>
                    <a:bodyPr/>
                    <a:lstStyle/>
                    <a:p>
                      <a:pPr lvl="0" algn="ctr">
                        <a:buNone/>
                      </a:pPr>
                      <a:r>
                        <a:rPr lang="en-US"/>
                        <a:t>2</a:t>
                      </a:r>
                    </a:p>
                  </a:txBody>
                  <a:tcPr/>
                </a:tc>
                <a:tc>
                  <a:txBody>
                    <a:bodyPr/>
                    <a:lstStyle/>
                    <a:p>
                      <a:pPr lvl="0" algn="ctr">
                        <a:buNone/>
                      </a:pPr>
                      <a:r>
                        <a:rPr lang="en-US"/>
                        <a:t>87%</a:t>
                      </a:r>
                    </a:p>
                  </a:txBody>
                  <a:tcPr/>
                </a:tc>
                <a:extLst>
                  <a:ext uri="{0D108BD9-81ED-4DB2-BD59-A6C34878D82A}">
                    <a16:rowId xmlns:a16="http://schemas.microsoft.com/office/drawing/2014/main" val="3701138709"/>
                  </a:ext>
                </a:extLst>
              </a:tr>
              <a:tr h="370840">
                <a:tc>
                  <a:txBody>
                    <a:bodyPr/>
                    <a:lstStyle/>
                    <a:p>
                      <a:pPr lvl="0" algn="ctr">
                        <a:lnSpc>
                          <a:spcPct val="100000"/>
                        </a:lnSpc>
                        <a:spcBef>
                          <a:spcPts val="0"/>
                        </a:spcBef>
                        <a:spcAft>
                          <a:spcPts val="0"/>
                        </a:spcAft>
                        <a:buNone/>
                      </a:pPr>
                      <a:r>
                        <a:rPr lang="en-US" sz="1800" b="0" i="0" u="none" strike="noStrike" noProof="0">
                          <a:latin typeface="Calibri"/>
                        </a:rPr>
                        <a:t>Binary Classification CNN – 4D input</a:t>
                      </a:r>
                    </a:p>
                  </a:txBody>
                  <a:tcPr/>
                </a:tc>
                <a:tc>
                  <a:txBody>
                    <a:bodyPr/>
                    <a:lstStyle/>
                    <a:p>
                      <a:pPr algn="ctr"/>
                      <a:r>
                        <a:rPr lang="en-US"/>
                        <a:t>2</a:t>
                      </a:r>
                    </a:p>
                  </a:txBody>
                  <a:tcPr/>
                </a:tc>
                <a:tc>
                  <a:txBody>
                    <a:bodyPr/>
                    <a:lstStyle/>
                    <a:p>
                      <a:pPr algn="ctr"/>
                      <a:r>
                        <a:rPr lang="en-US"/>
                        <a:t>60%</a:t>
                      </a:r>
                    </a:p>
                  </a:txBody>
                  <a:tcPr/>
                </a:tc>
                <a:extLst>
                  <a:ext uri="{0D108BD9-81ED-4DB2-BD59-A6C34878D82A}">
                    <a16:rowId xmlns:a16="http://schemas.microsoft.com/office/drawing/2014/main" val="1223876883"/>
                  </a:ext>
                </a:extLst>
              </a:tr>
              <a:tr h="370840">
                <a:tc>
                  <a:txBody>
                    <a:bodyPr/>
                    <a:lstStyle/>
                    <a:p>
                      <a:pPr algn="ctr"/>
                      <a:r>
                        <a:rPr lang="en-US"/>
                        <a:t>LRCNN</a:t>
                      </a:r>
                    </a:p>
                  </a:txBody>
                  <a:tcPr/>
                </a:tc>
                <a:tc>
                  <a:txBody>
                    <a:bodyPr/>
                    <a:lstStyle/>
                    <a:p>
                      <a:pPr algn="ctr"/>
                      <a:r>
                        <a:rPr lang="en-US"/>
                        <a:t>6</a:t>
                      </a:r>
                    </a:p>
                  </a:txBody>
                  <a:tcPr/>
                </a:tc>
                <a:tc>
                  <a:txBody>
                    <a:bodyPr/>
                    <a:lstStyle/>
                    <a:p>
                      <a:pPr lvl="0" algn="ctr">
                        <a:buNone/>
                      </a:pPr>
                      <a:r>
                        <a:rPr lang="en-US"/>
                        <a:t>76%</a:t>
                      </a:r>
                    </a:p>
                  </a:txBody>
                  <a:tcPr/>
                </a:tc>
                <a:extLst>
                  <a:ext uri="{0D108BD9-81ED-4DB2-BD59-A6C34878D82A}">
                    <a16:rowId xmlns:a16="http://schemas.microsoft.com/office/drawing/2014/main" val="1564252777"/>
                  </a:ext>
                </a:extLst>
              </a:tr>
            </a:tbl>
          </a:graphicData>
        </a:graphic>
      </p:graphicFrame>
      <p:sp>
        <p:nvSpPr>
          <p:cNvPr id="4" name="Slide Number Placeholder 3">
            <a:extLst>
              <a:ext uri="{FF2B5EF4-FFF2-40B4-BE49-F238E27FC236}">
                <a16:creationId xmlns:a16="http://schemas.microsoft.com/office/drawing/2014/main" id="{5EECC0C7-3D4B-259B-9FDE-097609D7BB16}"/>
              </a:ext>
            </a:extLst>
          </p:cNvPr>
          <p:cNvSpPr>
            <a:spLocks noGrp="1"/>
          </p:cNvSpPr>
          <p:nvPr>
            <p:ph type="sldNum" sz="quarter" idx="12"/>
          </p:nvPr>
        </p:nvSpPr>
        <p:spPr/>
        <p:txBody>
          <a:bodyPr/>
          <a:lstStyle/>
          <a:p>
            <a:fld id="{483B73E1-A86A-1543-8F65-A1490BF02620}" type="slidenum">
              <a:rPr lang="en-US" smtClean="0"/>
              <a:t>20</a:t>
            </a:fld>
            <a:endParaRPr lang="en-US"/>
          </a:p>
        </p:txBody>
      </p:sp>
      <p:sp>
        <p:nvSpPr>
          <p:cNvPr id="8" name="Content Placeholder 2">
            <a:extLst>
              <a:ext uri="{FF2B5EF4-FFF2-40B4-BE49-F238E27FC236}">
                <a16:creationId xmlns:a16="http://schemas.microsoft.com/office/drawing/2014/main" id="{E72AC4E6-0F69-E7BC-1594-FE1D7D1A34D1}"/>
              </a:ext>
            </a:extLst>
          </p:cNvPr>
          <p:cNvSpPr txBox="1">
            <a:spLocks/>
          </p:cNvSpPr>
          <p:nvPr/>
        </p:nvSpPr>
        <p:spPr>
          <a:xfrm>
            <a:off x="760708" y="3846862"/>
            <a:ext cx="11058040" cy="280796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ea typeface="+mn-lt"/>
                <a:cs typeface="+mn-lt"/>
              </a:rPr>
              <a:t>🎾 Deploy model using </a:t>
            </a:r>
            <a:r>
              <a:rPr lang="en-US" err="1">
                <a:ea typeface="+mn-lt"/>
                <a:cs typeface="+mn-lt"/>
              </a:rPr>
              <a:t>Streamlit</a:t>
            </a:r>
            <a:endParaRPr lang="en-US">
              <a:ea typeface="Calibri"/>
              <a:cs typeface="Calibri"/>
            </a:endParaRPr>
          </a:p>
          <a:p>
            <a:pPr marL="0" indent="0">
              <a:buFont typeface="Arial" panose="020B0604020202020204" pitchFamily="34" charset="0"/>
              <a:buNone/>
            </a:pPr>
            <a:r>
              <a:rPr lang="en-US">
                <a:ea typeface="+mn-lt"/>
                <a:cs typeface="+mn-lt"/>
              </a:rPr>
              <a:t>🎾 </a:t>
            </a:r>
            <a:r>
              <a:rPr lang="en-US">
                <a:cs typeface="Calibri"/>
              </a:rPr>
              <a:t>Build more complex model in the future and identify all 12 classes</a:t>
            </a:r>
            <a:endParaRPr lang="en-US"/>
          </a:p>
          <a:p>
            <a:pPr marL="0" indent="0">
              <a:buFont typeface="Arial" panose="020B0604020202020204" pitchFamily="34" charset="0"/>
              <a:buNone/>
            </a:pPr>
            <a:r>
              <a:rPr lang="en-US">
                <a:ea typeface="+mn-lt"/>
                <a:cs typeface="+mn-lt"/>
              </a:rPr>
              <a:t>🎾 </a:t>
            </a:r>
            <a:r>
              <a:rPr lang="en-US">
                <a:cs typeface="Calibri"/>
              </a:rPr>
              <a:t>Solve overfitting problem</a:t>
            </a:r>
            <a:endParaRPr lang="en-US"/>
          </a:p>
          <a:p>
            <a:pPr marL="0" indent="0">
              <a:buFont typeface="Arial" panose="020B0604020202020204" pitchFamily="34" charset="0"/>
              <a:buNone/>
            </a:pPr>
            <a:r>
              <a:rPr lang="en-US">
                <a:ea typeface="+mn-lt"/>
                <a:cs typeface="+mn-lt"/>
              </a:rPr>
              <a:t>🎾 </a:t>
            </a:r>
            <a:r>
              <a:rPr lang="en-US">
                <a:cs typeface="Calibri"/>
              </a:rPr>
              <a:t>Solve problem of Nans in training loss of LRCNN</a:t>
            </a:r>
            <a:endParaRPr lang="en-US">
              <a:ea typeface="Calibri"/>
              <a:cs typeface="Calibri"/>
            </a:endParaRPr>
          </a:p>
          <a:p>
            <a:pPr marL="0" indent="0">
              <a:buFont typeface="Arial" panose="020B0604020202020204" pitchFamily="34" charset="0"/>
              <a:buNone/>
            </a:pPr>
            <a:r>
              <a:rPr lang="en-US">
                <a:ea typeface="+mn-lt"/>
                <a:cs typeface="+mn-lt"/>
              </a:rPr>
              <a:t>🎾 Have model run in real-time over a tennis video for live shot prediction</a:t>
            </a:r>
            <a:endParaRPr lang="en-US"/>
          </a:p>
          <a:p>
            <a:endParaRPr lang="en-US">
              <a:cs typeface="Calibri"/>
            </a:endParaRPr>
          </a:p>
          <a:p>
            <a:endParaRPr lang="en-US">
              <a:cs typeface="Calibri"/>
            </a:endParaRPr>
          </a:p>
          <a:p>
            <a:endParaRPr lang="en-US">
              <a:cs typeface="Calibri"/>
            </a:endParaRPr>
          </a:p>
        </p:txBody>
      </p:sp>
      <p:sp>
        <p:nvSpPr>
          <p:cNvPr id="12" name="Title 1">
            <a:extLst>
              <a:ext uri="{FF2B5EF4-FFF2-40B4-BE49-F238E27FC236}">
                <a16:creationId xmlns:a16="http://schemas.microsoft.com/office/drawing/2014/main" id="{340FCE63-2BF3-D4D3-A4A2-E90FCA5300FA}"/>
              </a:ext>
            </a:extLst>
          </p:cNvPr>
          <p:cNvSpPr>
            <a:spLocks noGrp="1"/>
          </p:cNvSpPr>
          <p:nvPr>
            <p:ph type="title"/>
          </p:nvPr>
        </p:nvSpPr>
        <p:spPr>
          <a:xfrm>
            <a:off x="760708" y="326379"/>
            <a:ext cx="10515600" cy="1325563"/>
          </a:xfrm>
        </p:spPr>
        <p:txBody>
          <a:bodyPr/>
          <a:lstStyle/>
          <a:p>
            <a:r>
              <a:rPr lang="en-US">
                <a:ea typeface="+mj-lt"/>
                <a:cs typeface="+mj-lt"/>
              </a:rPr>
              <a:t>Conclusion &amp; Future Work</a:t>
            </a:r>
            <a:endParaRPr lang="en-US" err="1"/>
          </a:p>
        </p:txBody>
      </p:sp>
    </p:spTree>
    <p:extLst>
      <p:ext uri="{BB962C8B-B14F-4D97-AF65-F5344CB8AC3E}">
        <p14:creationId xmlns:p14="http://schemas.microsoft.com/office/powerpoint/2010/main" val="3416237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7E142-6E9B-EDE4-CE2A-ADC91158C4EC}"/>
              </a:ext>
            </a:extLst>
          </p:cNvPr>
          <p:cNvSpPr>
            <a:spLocks noGrp="1"/>
          </p:cNvSpPr>
          <p:nvPr>
            <p:ph type="title"/>
          </p:nvPr>
        </p:nvSpPr>
        <p:spPr/>
        <p:txBody>
          <a:bodyPr/>
          <a:lstStyle/>
          <a:p>
            <a:r>
              <a:rPr lang="en-US">
                <a:cs typeface="Calibri Light"/>
              </a:rPr>
              <a:t>References</a:t>
            </a:r>
            <a:endParaRPr lang="en-US"/>
          </a:p>
        </p:txBody>
      </p:sp>
      <p:sp>
        <p:nvSpPr>
          <p:cNvPr id="4" name="Slide Number Placeholder 3">
            <a:extLst>
              <a:ext uri="{FF2B5EF4-FFF2-40B4-BE49-F238E27FC236}">
                <a16:creationId xmlns:a16="http://schemas.microsoft.com/office/drawing/2014/main" id="{ACD1E0B3-1E15-BE20-7691-E0C20E284B1C}"/>
              </a:ext>
            </a:extLst>
          </p:cNvPr>
          <p:cNvSpPr>
            <a:spLocks noGrp="1"/>
          </p:cNvSpPr>
          <p:nvPr>
            <p:ph type="sldNum" sz="quarter" idx="12"/>
          </p:nvPr>
        </p:nvSpPr>
        <p:spPr/>
        <p:txBody>
          <a:bodyPr/>
          <a:lstStyle/>
          <a:p>
            <a:fld id="{483B73E1-A86A-1543-8F65-A1490BF02620}" type="slidenum">
              <a:rPr lang="en-US" smtClean="0"/>
              <a:t>21</a:t>
            </a:fld>
            <a:endParaRPr lang="en-US"/>
          </a:p>
        </p:txBody>
      </p:sp>
      <p:sp>
        <p:nvSpPr>
          <p:cNvPr id="3" name="TextBox 2">
            <a:extLst>
              <a:ext uri="{FF2B5EF4-FFF2-40B4-BE49-F238E27FC236}">
                <a16:creationId xmlns:a16="http://schemas.microsoft.com/office/drawing/2014/main" id="{0A00C0B1-84D4-1B11-4524-26BA960E39C8}"/>
              </a:ext>
            </a:extLst>
          </p:cNvPr>
          <p:cNvSpPr txBox="1"/>
          <p:nvPr/>
        </p:nvSpPr>
        <p:spPr>
          <a:xfrm>
            <a:off x="891586" y="1603394"/>
            <a:ext cx="9313738"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 </a:t>
            </a:r>
            <a:r>
              <a:rPr lang="en-US"/>
              <a:t>Donahue, Jeff, et al. </a:t>
            </a:r>
            <a:r>
              <a:rPr lang="en-US" i="1"/>
              <a:t>Long-term Recurrent Convolutional Networks for Visual Recognition and Description</a:t>
            </a:r>
            <a:r>
              <a:rPr lang="en-US"/>
              <a:t>,</a:t>
            </a:r>
            <a:r>
              <a:rPr lang="en-US" i="1"/>
              <a:t> </a:t>
            </a:r>
            <a:r>
              <a:rPr lang="en-US"/>
              <a:t>2014</a:t>
            </a:r>
            <a:endParaRPr lang="en-US">
              <a:cs typeface="Calibri"/>
            </a:endParaRPr>
          </a:p>
          <a:p>
            <a:pPr marL="285750" indent="-285750">
              <a:buFont typeface="Wingdings"/>
              <a:buChar char="§"/>
            </a:pPr>
            <a:endParaRPr lang="en-US">
              <a:ea typeface="+mn-lt"/>
              <a:cs typeface="+mn-lt"/>
            </a:endParaRPr>
          </a:p>
          <a:p>
            <a:r>
              <a:rPr lang="en-US">
                <a:ea typeface="+mn-lt"/>
                <a:cs typeface="+mn-lt"/>
              </a:rPr>
              <a:t>🎾 </a:t>
            </a:r>
            <a:r>
              <a:rPr lang="en-US">
                <a:ea typeface="+mn-lt"/>
                <a:cs typeface="+mn-lt"/>
                <a:hlinkClick r:id="rId2"/>
              </a:rPr>
              <a:t>https://github.com/ganasank/CS230</a:t>
            </a:r>
            <a:endParaRPr lang="en-US">
              <a:cs typeface="Calibri"/>
            </a:endParaRPr>
          </a:p>
          <a:p>
            <a:pPr marL="285750" indent="-285750">
              <a:buFont typeface="Wingdings"/>
              <a:buChar char="§"/>
            </a:pPr>
            <a:endParaRPr lang="en-US">
              <a:cs typeface="Calibri"/>
            </a:endParaRPr>
          </a:p>
          <a:p>
            <a:r>
              <a:rPr lang="en-US">
                <a:ea typeface="+mn-lt"/>
                <a:cs typeface="+mn-lt"/>
              </a:rPr>
              <a:t>🎾 </a:t>
            </a:r>
            <a:r>
              <a:rPr lang="en-US">
                <a:ea typeface="+mn-lt"/>
                <a:cs typeface="+mn-lt"/>
                <a:hlinkClick r:id="rId3"/>
              </a:rPr>
              <a:t>https://github.com/chow-vincent/tennis_action_recognition</a:t>
            </a:r>
            <a:endParaRPr lang="en-US">
              <a:cs typeface="Calibri"/>
            </a:endParaRPr>
          </a:p>
          <a:p>
            <a:endParaRPr lang="en-US">
              <a:cs typeface="Calibri"/>
            </a:endParaRPr>
          </a:p>
          <a:p>
            <a:r>
              <a:rPr lang="en-US">
                <a:ea typeface="+mn-lt"/>
                <a:cs typeface="+mn-lt"/>
              </a:rPr>
              <a:t>🎾 </a:t>
            </a:r>
            <a:r>
              <a:rPr lang="en-US">
                <a:ea typeface="+mn-lt"/>
                <a:cs typeface="+mn-lt"/>
                <a:hlinkClick r:id="rId4"/>
              </a:rPr>
              <a:t>http://thetis.image.ece.ntua.gr/textfiles/thetis.pdf</a:t>
            </a:r>
            <a:r>
              <a:rPr lang="en-US">
                <a:ea typeface="+mn-lt"/>
                <a:cs typeface="+mn-lt"/>
              </a:rPr>
              <a:t> </a:t>
            </a:r>
            <a:endParaRPr lang="en-US"/>
          </a:p>
          <a:p>
            <a:pPr marL="285750" indent="-285750">
              <a:buFont typeface="Wingdings"/>
              <a:buChar char="§"/>
            </a:pPr>
            <a:endParaRPr lang="en-US">
              <a:cs typeface="Calibri"/>
            </a:endParaRPr>
          </a:p>
          <a:p>
            <a:r>
              <a:rPr lang="en-US">
                <a:ea typeface="+mn-lt"/>
                <a:cs typeface="+mn-lt"/>
              </a:rPr>
              <a:t>🎾 </a:t>
            </a:r>
            <a:r>
              <a:rPr lang="en-US">
                <a:ea typeface="+mn-lt"/>
                <a:cs typeface="+mn-lt"/>
                <a:hlinkClick r:id="rId5"/>
              </a:rPr>
              <a:t>http://thetis.image.ece.ntua.gr/</a:t>
            </a:r>
            <a:r>
              <a:rPr lang="en-US">
                <a:ea typeface="+mn-lt"/>
                <a:cs typeface="+mn-lt"/>
              </a:rPr>
              <a:t> </a:t>
            </a:r>
            <a:endParaRPr lang="en-US">
              <a:cs typeface="Calibri"/>
            </a:endParaRPr>
          </a:p>
          <a:p>
            <a:endParaRPr lang="en-US">
              <a:cs typeface="Calibri"/>
            </a:endParaRPr>
          </a:p>
        </p:txBody>
      </p:sp>
    </p:spTree>
    <p:extLst>
      <p:ext uri="{BB962C8B-B14F-4D97-AF65-F5344CB8AC3E}">
        <p14:creationId xmlns:p14="http://schemas.microsoft.com/office/powerpoint/2010/main" val="762858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5E8FF-EF41-6CC0-54A6-83E187A13E66}"/>
              </a:ext>
            </a:extLst>
          </p:cNvPr>
          <p:cNvSpPr>
            <a:spLocks noGrp="1"/>
          </p:cNvSpPr>
          <p:nvPr>
            <p:ph type="title"/>
          </p:nvPr>
        </p:nvSpPr>
        <p:spPr/>
        <p:txBody>
          <a:bodyPr/>
          <a:lstStyle/>
          <a:p>
            <a:r>
              <a:rPr lang="en-US">
                <a:cs typeface="Calibri Light"/>
              </a:rPr>
              <a:t>Abstract</a:t>
            </a:r>
            <a:endParaRPr lang="en-US"/>
          </a:p>
        </p:txBody>
      </p:sp>
      <p:sp>
        <p:nvSpPr>
          <p:cNvPr id="3" name="Content Placeholder 2">
            <a:extLst>
              <a:ext uri="{FF2B5EF4-FFF2-40B4-BE49-F238E27FC236}">
                <a16:creationId xmlns:a16="http://schemas.microsoft.com/office/drawing/2014/main" id="{D45BA6DC-8F33-070E-DE7E-71C8BB594230}"/>
              </a:ext>
            </a:extLst>
          </p:cNvPr>
          <p:cNvSpPr>
            <a:spLocks noGrp="1"/>
          </p:cNvSpPr>
          <p:nvPr>
            <p:ph idx="1"/>
          </p:nvPr>
        </p:nvSpPr>
        <p:spPr/>
        <p:txBody>
          <a:bodyPr vert="horz" lIns="91440" tIns="45720" rIns="91440" bIns="45720" rtlCol="0" anchor="t">
            <a:normAutofit lnSpcReduction="10000"/>
          </a:bodyPr>
          <a:lstStyle/>
          <a:p>
            <a:pPr marL="0" indent="0">
              <a:buNone/>
            </a:pPr>
            <a:r>
              <a:rPr lang="en-US" sz="3600">
                <a:ea typeface="+mn-lt"/>
                <a:cs typeface="+mn-lt"/>
              </a:rPr>
              <a:t>🎾 </a:t>
            </a:r>
            <a:r>
              <a:rPr lang="en-US" sz="3600">
                <a:cs typeface="Calibri" panose="020F0502020204030204"/>
              </a:rPr>
              <a:t>Goal: identify the type of tennis shots from a video</a:t>
            </a:r>
          </a:p>
          <a:p>
            <a:pPr marL="0" indent="0">
              <a:buNone/>
            </a:pPr>
            <a:endParaRPr lang="en-US" sz="3600">
              <a:ea typeface="+mn-lt"/>
              <a:cs typeface="+mn-lt"/>
            </a:endParaRPr>
          </a:p>
          <a:p>
            <a:pPr marL="0" indent="0">
              <a:buNone/>
            </a:pPr>
            <a:r>
              <a:rPr lang="en-US" sz="3600">
                <a:ea typeface="+mn-lt"/>
                <a:cs typeface="+mn-lt"/>
              </a:rPr>
              <a:t>🎾 </a:t>
            </a:r>
            <a:r>
              <a:rPr lang="en-US" sz="3600">
                <a:cs typeface="Calibri" panose="020F0502020204030204"/>
              </a:rPr>
              <a:t>Data taken from Thetis dataset</a:t>
            </a:r>
            <a:endParaRPr lang="en-US" sz="3600">
              <a:ea typeface="Calibri"/>
              <a:cs typeface="Calibri" panose="020F0502020204030204"/>
            </a:endParaRPr>
          </a:p>
          <a:p>
            <a:pPr marL="0" indent="0">
              <a:buNone/>
            </a:pPr>
            <a:endParaRPr lang="en-US" sz="3600">
              <a:ea typeface="+mn-lt"/>
              <a:cs typeface="+mn-lt"/>
            </a:endParaRPr>
          </a:p>
          <a:p>
            <a:pPr marL="0" indent="0">
              <a:buNone/>
            </a:pPr>
            <a:r>
              <a:rPr lang="en-US" sz="3600">
                <a:ea typeface="+mn-lt"/>
                <a:cs typeface="+mn-lt"/>
              </a:rPr>
              <a:t>🎾 Implemented three different models</a:t>
            </a:r>
            <a:endParaRPr lang="en-US" sz="3200">
              <a:cs typeface="Calibri" panose="020F0502020204030204"/>
            </a:endParaRPr>
          </a:p>
          <a:p>
            <a:pPr lvl="2" indent="-457200"/>
            <a:r>
              <a:rPr lang="en-US" sz="2800">
                <a:ea typeface="+mn-lt"/>
                <a:cs typeface="+mn-lt"/>
              </a:rPr>
              <a:t>Base CNN model</a:t>
            </a:r>
            <a:endParaRPr lang="en-US" sz="2800">
              <a:ea typeface="Calibri"/>
              <a:cs typeface="Calibri"/>
            </a:endParaRPr>
          </a:p>
          <a:p>
            <a:pPr lvl="2" indent="-457200"/>
            <a:r>
              <a:rPr lang="en-US" sz="2800">
                <a:ea typeface="+mn-lt"/>
                <a:cs typeface="+mn-lt"/>
              </a:rPr>
              <a:t>Binary classification CNN model</a:t>
            </a:r>
            <a:endParaRPr lang="en-US" sz="2800">
              <a:ea typeface="Calibri"/>
              <a:cs typeface="Calibri"/>
            </a:endParaRPr>
          </a:p>
          <a:p>
            <a:pPr lvl="2" indent="-457200"/>
            <a:r>
              <a:rPr lang="en-US" sz="2800">
                <a:ea typeface="+mn-lt"/>
                <a:cs typeface="+mn-lt"/>
              </a:rPr>
              <a:t>LRCNN</a:t>
            </a:r>
            <a:endParaRPr lang="en-US" sz="2800">
              <a:ea typeface="Calibri"/>
              <a:cs typeface="Calibri"/>
            </a:endParaRPr>
          </a:p>
          <a:p>
            <a:pPr marL="0" indent="0">
              <a:buNone/>
            </a:pPr>
            <a:endParaRPr lang="en-US" sz="3600">
              <a:ea typeface="+mn-lt"/>
              <a:cs typeface="+mn-lt"/>
            </a:endParaRPr>
          </a:p>
          <a:p>
            <a:pPr marL="0" indent="0">
              <a:buNone/>
            </a:pPr>
            <a:endParaRPr lang="en-US" sz="3600">
              <a:ea typeface="+mn-lt"/>
              <a:cs typeface="+mn-lt"/>
            </a:endParaRPr>
          </a:p>
          <a:p>
            <a:pPr marL="0" indent="0">
              <a:buNone/>
            </a:pPr>
            <a:endParaRPr lang="en-US">
              <a:ea typeface="+mn-lt"/>
              <a:cs typeface="+mn-lt"/>
            </a:endParaRPr>
          </a:p>
        </p:txBody>
      </p:sp>
      <p:sp>
        <p:nvSpPr>
          <p:cNvPr id="4" name="Slide Number Placeholder 3">
            <a:extLst>
              <a:ext uri="{FF2B5EF4-FFF2-40B4-BE49-F238E27FC236}">
                <a16:creationId xmlns:a16="http://schemas.microsoft.com/office/drawing/2014/main" id="{E3E0F85D-0926-000A-B6A9-5FCB79547216}"/>
              </a:ext>
            </a:extLst>
          </p:cNvPr>
          <p:cNvSpPr>
            <a:spLocks noGrp="1"/>
          </p:cNvSpPr>
          <p:nvPr>
            <p:ph type="sldNum" sz="quarter" idx="12"/>
          </p:nvPr>
        </p:nvSpPr>
        <p:spPr/>
        <p:txBody>
          <a:bodyPr/>
          <a:lstStyle/>
          <a:p>
            <a:fld id="{483B73E1-A86A-1543-8F65-A1490BF02620}" type="slidenum">
              <a:rPr lang="en-US" smtClean="0"/>
              <a:t>3</a:t>
            </a:fld>
            <a:endParaRPr lang="en-US"/>
          </a:p>
        </p:txBody>
      </p:sp>
    </p:spTree>
    <p:extLst>
      <p:ext uri="{BB962C8B-B14F-4D97-AF65-F5344CB8AC3E}">
        <p14:creationId xmlns:p14="http://schemas.microsoft.com/office/powerpoint/2010/main" val="439278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F796C-EFA4-9A4E-B933-F764E0997343}"/>
              </a:ext>
            </a:extLst>
          </p:cNvPr>
          <p:cNvSpPr>
            <a:spLocks noGrp="1"/>
          </p:cNvSpPr>
          <p:nvPr>
            <p:ph type="ctrTitle"/>
          </p:nvPr>
        </p:nvSpPr>
        <p:spPr/>
        <p:txBody>
          <a:bodyPr/>
          <a:lstStyle/>
          <a:p>
            <a:r>
              <a:rPr lang="en-US"/>
              <a:t>EDA</a:t>
            </a:r>
          </a:p>
        </p:txBody>
      </p:sp>
      <p:sp>
        <p:nvSpPr>
          <p:cNvPr id="3" name="Slide Number Placeholder 2">
            <a:extLst>
              <a:ext uri="{FF2B5EF4-FFF2-40B4-BE49-F238E27FC236}">
                <a16:creationId xmlns:a16="http://schemas.microsoft.com/office/drawing/2014/main" id="{FA1BEF51-DDEB-1BDF-9B20-E89C3161FE83}"/>
              </a:ext>
            </a:extLst>
          </p:cNvPr>
          <p:cNvSpPr>
            <a:spLocks noGrp="1"/>
          </p:cNvSpPr>
          <p:nvPr>
            <p:ph type="sldNum" sz="quarter" idx="12"/>
          </p:nvPr>
        </p:nvSpPr>
        <p:spPr/>
        <p:txBody>
          <a:bodyPr/>
          <a:lstStyle/>
          <a:p>
            <a:fld id="{483B73E1-A86A-1543-8F65-A1490BF02620}" type="slidenum">
              <a:rPr lang="en-US" smtClean="0"/>
              <a:t>4</a:t>
            </a:fld>
            <a:endParaRPr lang="en-US"/>
          </a:p>
        </p:txBody>
      </p:sp>
    </p:spTree>
    <p:extLst>
      <p:ext uri="{BB962C8B-B14F-4D97-AF65-F5344CB8AC3E}">
        <p14:creationId xmlns:p14="http://schemas.microsoft.com/office/powerpoint/2010/main" val="1200689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98F95-637D-EE4E-8084-B8F3D4A88903}"/>
              </a:ext>
            </a:extLst>
          </p:cNvPr>
          <p:cNvSpPr>
            <a:spLocks noGrp="1"/>
          </p:cNvSpPr>
          <p:nvPr>
            <p:ph type="title"/>
          </p:nvPr>
        </p:nvSpPr>
        <p:spPr>
          <a:xfrm>
            <a:off x="838200" y="365125"/>
            <a:ext cx="9966434" cy="1043261"/>
          </a:xfrm>
        </p:spPr>
        <p:txBody>
          <a:bodyPr/>
          <a:lstStyle/>
          <a:p>
            <a:r>
              <a:rPr lang="en-US"/>
              <a:t>Data Dictionary</a:t>
            </a:r>
          </a:p>
        </p:txBody>
      </p:sp>
      <p:sp>
        <p:nvSpPr>
          <p:cNvPr id="4" name="Content Placeholder 3">
            <a:extLst>
              <a:ext uri="{FF2B5EF4-FFF2-40B4-BE49-F238E27FC236}">
                <a16:creationId xmlns:a16="http://schemas.microsoft.com/office/drawing/2014/main" id="{DFD692A3-B33C-604F-A342-6820E0D8AE2B}"/>
              </a:ext>
            </a:extLst>
          </p:cNvPr>
          <p:cNvSpPr>
            <a:spLocks noGrp="1"/>
          </p:cNvSpPr>
          <p:nvPr>
            <p:ph sz="half" idx="2"/>
          </p:nvPr>
        </p:nvSpPr>
        <p:spPr>
          <a:xfrm>
            <a:off x="786962" y="1408386"/>
            <a:ext cx="7823637" cy="2020614"/>
          </a:xfrm>
        </p:spPr>
        <p:txBody>
          <a:bodyPr vert="horz" lIns="91440" tIns="45720" rIns="91440" bIns="45720" rtlCol="0" anchor="t">
            <a:normAutofit/>
          </a:bodyPr>
          <a:lstStyle/>
          <a:p>
            <a:pPr marL="0" indent="0" algn="just">
              <a:buNone/>
            </a:pPr>
            <a:r>
              <a:rPr lang="en-US" sz="1800"/>
              <a:t>The data has been taken from </a:t>
            </a:r>
            <a:r>
              <a:rPr lang="en-US" sz="1800" b="1" i="1"/>
              <a:t>THree DimEnsional TennIs Shots (THETIS)</a:t>
            </a:r>
            <a:r>
              <a:rPr lang="en-US" sz="1800"/>
              <a:t> dataset. </a:t>
            </a:r>
            <a:endParaRPr lang="en-US" sz="1800">
              <a:cs typeface="Calibri" panose="020F0502020204030204"/>
            </a:endParaRPr>
          </a:p>
          <a:p>
            <a:pPr marL="0" indent="0" algn="just">
              <a:buNone/>
            </a:pPr>
            <a:r>
              <a:rPr lang="en-US" sz="1800"/>
              <a:t>THETIS set is comprised of a set of 12 basic Tennis shots performed by 31 amateurs and 24 experienced players. Each shot has been performed several times resulting in 1980 (single period cropped) videos, converted to AVI format.  Videos were captured using an Xbox Kinect.</a:t>
            </a:r>
            <a:endParaRPr lang="en-US" sz="1800">
              <a:cs typeface="Calibri"/>
            </a:endParaRPr>
          </a:p>
          <a:p>
            <a:pPr marL="0" indent="0" algn="just">
              <a:buNone/>
            </a:pPr>
            <a:r>
              <a:rPr lang="en-US" sz="1800"/>
              <a:t>The total duration of the videos is 2 hours and 15 minutes.</a:t>
            </a:r>
            <a:endParaRPr lang="en-US">
              <a:cs typeface="Calibri" panose="020F0502020204030204"/>
            </a:endParaRPr>
          </a:p>
        </p:txBody>
      </p:sp>
      <p:grpSp>
        <p:nvGrpSpPr>
          <p:cNvPr id="17" name="Group 16">
            <a:extLst>
              <a:ext uri="{FF2B5EF4-FFF2-40B4-BE49-F238E27FC236}">
                <a16:creationId xmlns:a16="http://schemas.microsoft.com/office/drawing/2014/main" id="{BC367EAC-EEF0-B44B-9AD8-F5D79451E600}"/>
              </a:ext>
            </a:extLst>
          </p:cNvPr>
          <p:cNvGrpSpPr/>
          <p:nvPr/>
        </p:nvGrpSpPr>
        <p:grpSpPr>
          <a:xfrm>
            <a:off x="786962" y="3688734"/>
            <a:ext cx="7823638" cy="2150688"/>
            <a:chOff x="786962" y="3558528"/>
            <a:chExt cx="10940055" cy="2240026"/>
          </a:xfrm>
        </p:grpSpPr>
        <p:pic>
          <p:nvPicPr>
            <p:cNvPr id="6" name="Picture 5">
              <a:extLst>
                <a:ext uri="{FF2B5EF4-FFF2-40B4-BE49-F238E27FC236}">
                  <a16:creationId xmlns:a16="http://schemas.microsoft.com/office/drawing/2014/main" id="{C0EB8F5B-8934-C040-B882-4DAA86218E02}"/>
                </a:ext>
              </a:extLst>
            </p:cNvPr>
            <p:cNvPicPr>
              <a:picLocks noChangeAspect="1"/>
            </p:cNvPicPr>
            <p:nvPr/>
          </p:nvPicPr>
          <p:blipFill>
            <a:blip r:embed="rId2"/>
            <a:stretch>
              <a:fillRect/>
            </a:stretch>
          </p:blipFill>
          <p:spPr>
            <a:xfrm>
              <a:off x="786962" y="3558746"/>
              <a:ext cx="2515624" cy="1886718"/>
            </a:xfrm>
            <a:prstGeom prst="rect">
              <a:avLst/>
            </a:prstGeom>
            <a:ln w="38100">
              <a:solidFill>
                <a:schemeClr val="tx1"/>
              </a:solidFill>
            </a:ln>
          </p:spPr>
        </p:pic>
        <p:sp>
          <p:nvSpPr>
            <p:cNvPr id="7" name="TextBox 6">
              <a:extLst>
                <a:ext uri="{FF2B5EF4-FFF2-40B4-BE49-F238E27FC236}">
                  <a16:creationId xmlns:a16="http://schemas.microsoft.com/office/drawing/2014/main" id="{0C813C8C-42D0-0A48-801A-54D84D4B8B4E}"/>
                </a:ext>
              </a:extLst>
            </p:cNvPr>
            <p:cNvSpPr txBox="1"/>
            <p:nvPr/>
          </p:nvSpPr>
          <p:spPr>
            <a:xfrm>
              <a:off x="1138589" y="5521555"/>
              <a:ext cx="1590628" cy="276999"/>
            </a:xfrm>
            <a:prstGeom prst="rect">
              <a:avLst/>
            </a:prstGeom>
            <a:noFill/>
          </p:spPr>
          <p:txBody>
            <a:bodyPr wrap="none" rtlCol="0">
              <a:spAutoFit/>
            </a:bodyPr>
            <a:lstStyle/>
            <a:p>
              <a:r>
                <a:rPr lang="en-US" sz="1200"/>
                <a:t>Two handed backhand</a:t>
              </a:r>
            </a:p>
          </p:txBody>
        </p:sp>
        <p:pic>
          <p:nvPicPr>
            <p:cNvPr id="9" name="Picture 8" descr="A picture containing floor, indoor, sport, athletic game&#10;&#10;Description automatically generated">
              <a:extLst>
                <a:ext uri="{FF2B5EF4-FFF2-40B4-BE49-F238E27FC236}">
                  <a16:creationId xmlns:a16="http://schemas.microsoft.com/office/drawing/2014/main" id="{AD3BCF78-A9B1-374C-8447-84235CE92BCA}"/>
                </a:ext>
              </a:extLst>
            </p:cNvPr>
            <p:cNvPicPr>
              <a:picLocks noChangeAspect="1"/>
            </p:cNvPicPr>
            <p:nvPr/>
          </p:nvPicPr>
          <p:blipFill>
            <a:blip r:embed="rId3"/>
            <a:stretch>
              <a:fillRect/>
            </a:stretch>
          </p:blipFill>
          <p:spPr>
            <a:xfrm>
              <a:off x="3551400" y="3558528"/>
              <a:ext cx="2515625" cy="1886719"/>
            </a:xfrm>
            <a:prstGeom prst="rect">
              <a:avLst/>
            </a:prstGeom>
            <a:ln w="38100">
              <a:solidFill>
                <a:schemeClr val="tx1"/>
              </a:solidFill>
            </a:ln>
          </p:spPr>
        </p:pic>
        <p:pic>
          <p:nvPicPr>
            <p:cNvPr id="11" name="Picture 10" descr="A picture containing floor, indoor, athletic game, sport&#10;&#10;Description automatically generated">
              <a:extLst>
                <a:ext uri="{FF2B5EF4-FFF2-40B4-BE49-F238E27FC236}">
                  <a16:creationId xmlns:a16="http://schemas.microsoft.com/office/drawing/2014/main" id="{88E5E146-B1E7-494B-93B7-86E1656638A7}"/>
                </a:ext>
              </a:extLst>
            </p:cNvPr>
            <p:cNvPicPr>
              <a:picLocks noChangeAspect="1"/>
            </p:cNvPicPr>
            <p:nvPr/>
          </p:nvPicPr>
          <p:blipFill>
            <a:blip r:embed="rId4"/>
            <a:stretch>
              <a:fillRect/>
            </a:stretch>
          </p:blipFill>
          <p:spPr>
            <a:xfrm>
              <a:off x="6381395" y="3558528"/>
              <a:ext cx="2515625" cy="1886719"/>
            </a:xfrm>
            <a:prstGeom prst="rect">
              <a:avLst/>
            </a:prstGeom>
            <a:ln w="38100">
              <a:solidFill>
                <a:schemeClr val="tx1"/>
              </a:solidFill>
            </a:ln>
          </p:spPr>
        </p:pic>
        <p:pic>
          <p:nvPicPr>
            <p:cNvPr id="13" name="Picture 12" descr="A picture containing floor, indoor, athletic game, sport&#10;&#10;Description automatically generated">
              <a:extLst>
                <a:ext uri="{FF2B5EF4-FFF2-40B4-BE49-F238E27FC236}">
                  <a16:creationId xmlns:a16="http://schemas.microsoft.com/office/drawing/2014/main" id="{F396E4A7-C449-764F-AFD9-08E6B103C925}"/>
                </a:ext>
              </a:extLst>
            </p:cNvPr>
            <p:cNvPicPr>
              <a:picLocks noChangeAspect="1"/>
            </p:cNvPicPr>
            <p:nvPr/>
          </p:nvPicPr>
          <p:blipFill>
            <a:blip r:embed="rId5"/>
            <a:stretch>
              <a:fillRect/>
            </a:stretch>
          </p:blipFill>
          <p:spPr>
            <a:xfrm>
              <a:off x="9211391" y="3558528"/>
              <a:ext cx="2515626" cy="1886719"/>
            </a:xfrm>
            <a:prstGeom prst="rect">
              <a:avLst/>
            </a:prstGeom>
            <a:ln w="38100">
              <a:solidFill>
                <a:schemeClr val="tx1"/>
              </a:solidFill>
            </a:ln>
          </p:spPr>
        </p:pic>
        <p:sp>
          <p:nvSpPr>
            <p:cNvPr id="14" name="TextBox 13">
              <a:extLst>
                <a:ext uri="{FF2B5EF4-FFF2-40B4-BE49-F238E27FC236}">
                  <a16:creationId xmlns:a16="http://schemas.microsoft.com/office/drawing/2014/main" id="{A04CE08C-5757-9541-992F-D3538245C0C0}"/>
                </a:ext>
              </a:extLst>
            </p:cNvPr>
            <p:cNvSpPr txBox="1"/>
            <p:nvPr/>
          </p:nvSpPr>
          <p:spPr>
            <a:xfrm>
              <a:off x="4013898" y="5521555"/>
              <a:ext cx="1041504" cy="276999"/>
            </a:xfrm>
            <a:prstGeom prst="rect">
              <a:avLst/>
            </a:prstGeom>
            <a:noFill/>
          </p:spPr>
          <p:txBody>
            <a:bodyPr wrap="none" rtlCol="0">
              <a:spAutoFit/>
            </a:bodyPr>
            <a:lstStyle/>
            <a:p>
              <a:r>
                <a:rPr lang="en-US" sz="1200"/>
                <a:t>Forehand Flat</a:t>
              </a:r>
            </a:p>
          </p:txBody>
        </p:sp>
        <p:sp>
          <p:nvSpPr>
            <p:cNvPr id="15" name="TextBox 14">
              <a:extLst>
                <a:ext uri="{FF2B5EF4-FFF2-40B4-BE49-F238E27FC236}">
                  <a16:creationId xmlns:a16="http://schemas.microsoft.com/office/drawing/2014/main" id="{8BD5FC25-DFD4-3145-89F4-DFB3B5074D1A}"/>
                </a:ext>
              </a:extLst>
            </p:cNvPr>
            <p:cNvSpPr txBox="1"/>
            <p:nvPr/>
          </p:nvSpPr>
          <p:spPr>
            <a:xfrm>
              <a:off x="6843957" y="5521555"/>
              <a:ext cx="1590500" cy="276999"/>
            </a:xfrm>
            <a:prstGeom prst="rect">
              <a:avLst/>
            </a:prstGeom>
            <a:noFill/>
          </p:spPr>
          <p:txBody>
            <a:bodyPr wrap="none" rtlCol="0">
              <a:spAutoFit/>
            </a:bodyPr>
            <a:lstStyle/>
            <a:p>
              <a:r>
                <a:rPr lang="en-US" sz="1200"/>
                <a:t>One handed backhand</a:t>
              </a:r>
            </a:p>
          </p:txBody>
        </p:sp>
        <p:sp>
          <p:nvSpPr>
            <p:cNvPr id="16" name="TextBox 15">
              <a:extLst>
                <a:ext uri="{FF2B5EF4-FFF2-40B4-BE49-F238E27FC236}">
                  <a16:creationId xmlns:a16="http://schemas.microsoft.com/office/drawing/2014/main" id="{357A246C-0E4D-5E4C-AAB0-307FB7A70081}"/>
                </a:ext>
              </a:extLst>
            </p:cNvPr>
            <p:cNvSpPr txBox="1"/>
            <p:nvPr/>
          </p:nvSpPr>
          <p:spPr>
            <a:xfrm>
              <a:off x="10172488" y="5521554"/>
              <a:ext cx="593432" cy="276999"/>
            </a:xfrm>
            <a:prstGeom prst="rect">
              <a:avLst/>
            </a:prstGeom>
            <a:noFill/>
          </p:spPr>
          <p:txBody>
            <a:bodyPr wrap="none" rtlCol="0">
              <a:spAutoFit/>
            </a:bodyPr>
            <a:lstStyle/>
            <a:p>
              <a:r>
                <a:rPr lang="en-US" sz="1200"/>
                <a:t>Smash</a:t>
              </a:r>
            </a:p>
          </p:txBody>
        </p:sp>
      </p:grpSp>
      <p:sp>
        <p:nvSpPr>
          <p:cNvPr id="18" name="Content Placeholder 3">
            <a:extLst>
              <a:ext uri="{FF2B5EF4-FFF2-40B4-BE49-F238E27FC236}">
                <a16:creationId xmlns:a16="http://schemas.microsoft.com/office/drawing/2014/main" id="{69F463A2-F0D0-D141-BD92-2D1FF8D8816F}"/>
              </a:ext>
            </a:extLst>
          </p:cNvPr>
          <p:cNvSpPr txBox="1">
            <a:spLocks/>
          </p:cNvSpPr>
          <p:nvPr/>
        </p:nvSpPr>
        <p:spPr>
          <a:xfrm>
            <a:off x="8949719" y="1275195"/>
            <a:ext cx="2996215" cy="4564227"/>
          </a:xfrm>
          <a:prstGeom prst="rect">
            <a:avLst/>
          </a:prstGeom>
          <a:ln>
            <a:solidFill>
              <a:schemeClr val="tx1"/>
            </a:solidFill>
          </a:ln>
        </p:spPr>
        <p:txBody>
          <a:bodyPr vert="horz" lIns="91440" tIns="45720" rIns="91440" bIns="45720" rtlCol="0" anchor="t">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300"/>
              <a:t>The complete set of classes which are included in the dataset are: </a:t>
            </a:r>
            <a:endParaRPr lang="en-US"/>
          </a:p>
          <a:p>
            <a:pPr marL="457200" indent="-457200">
              <a:buAutoNum type="arabicPeriod"/>
            </a:pPr>
            <a:r>
              <a:rPr lang="en-US" sz="2300" i="1"/>
              <a:t>backhand, </a:t>
            </a:r>
          </a:p>
          <a:p>
            <a:pPr marL="457200" indent="-457200">
              <a:buAutoNum type="arabicPeriod"/>
            </a:pPr>
            <a:r>
              <a:rPr lang="en-US" sz="2300" i="1"/>
              <a:t>backhand 2 hands,</a:t>
            </a:r>
          </a:p>
          <a:p>
            <a:pPr marL="457200" indent="-457200">
              <a:buAutoNum type="arabicPeriod"/>
            </a:pPr>
            <a:r>
              <a:rPr lang="en-US" sz="2300" i="1"/>
              <a:t>backhand slice,</a:t>
            </a:r>
          </a:p>
          <a:p>
            <a:pPr marL="457200" indent="-457200">
              <a:buAutoNum type="arabicPeriod"/>
            </a:pPr>
            <a:r>
              <a:rPr lang="en-US" sz="2300" i="1"/>
              <a:t>backhand volley, </a:t>
            </a:r>
          </a:p>
          <a:p>
            <a:pPr marL="457200" indent="-457200">
              <a:buAutoNum type="arabicPeriod"/>
            </a:pPr>
            <a:r>
              <a:rPr lang="en-US" sz="2300" i="1"/>
              <a:t>flat service, </a:t>
            </a:r>
          </a:p>
          <a:p>
            <a:pPr marL="457200" indent="-457200">
              <a:buAutoNum type="arabicPeriod"/>
            </a:pPr>
            <a:r>
              <a:rPr lang="en-US" sz="2300" i="1"/>
              <a:t>forehand flat, </a:t>
            </a:r>
          </a:p>
          <a:p>
            <a:pPr marL="457200" indent="-457200">
              <a:buAutoNum type="arabicPeriod"/>
            </a:pPr>
            <a:r>
              <a:rPr lang="en-US" sz="2300" i="1"/>
              <a:t>forehand open stands,</a:t>
            </a:r>
          </a:p>
          <a:p>
            <a:pPr marL="457200" indent="-457200">
              <a:buAutoNum type="arabicPeriod"/>
            </a:pPr>
            <a:r>
              <a:rPr lang="en-US" sz="2300" i="1"/>
              <a:t>forehand slice, </a:t>
            </a:r>
          </a:p>
          <a:p>
            <a:pPr marL="457200" indent="-457200">
              <a:buAutoNum type="arabicPeriod"/>
            </a:pPr>
            <a:r>
              <a:rPr lang="en-US" sz="2300" i="1"/>
              <a:t>forehand volley, </a:t>
            </a:r>
          </a:p>
          <a:p>
            <a:pPr marL="457200" indent="-457200">
              <a:buAutoNum type="arabicPeriod"/>
            </a:pPr>
            <a:r>
              <a:rPr lang="en-US" sz="2300" i="1"/>
              <a:t>kick service, </a:t>
            </a:r>
          </a:p>
          <a:p>
            <a:pPr marL="457200" indent="-457200">
              <a:buAutoNum type="arabicPeriod"/>
            </a:pPr>
            <a:r>
              <a:rPr lang="en-US" sz="2300" i="1"/>
              <a:t>slice service, </a:t>
            </a:r>
          </a:p>
          <a:p>
            <a:pPr marL="457200" indent="-457200">
              <a:buAutoNum type="arabicPeriod"/>
            </a:pPr>
            <a:r>
              <a:rPr lang="en-US" sz="2300" i="1"/>
              <a:t>smash</a:t>
            </a:r>
            <a:endParaRPr lang="en-US" sz="2300" i="1">
              <a:cs typeface="Calibri" panose="020F0502020204030204"/>
            </a:endParaRPr>
          </a:p>
          <a:p>
            <a:pPr marL="0" indent="0" algn="just">
              <a:buFont typeface="Arial" panose="020B0604020202020204" pitchFamily="34" charset="0"/>
              <a:buNone/>
            </a:pPr>
            <a:endParaRPr lang="en-US" sz="1800"/>
          </a:p>
        </p:txBody>
      </p:sp>
      <p:sp>
        <p:nvSpPr>
          <p:cNvPr id="3" name="Slide Number Placeholder 2">
            <a:extLst>
              <a:ext uri="{FF2B5EF4-FFF2-40B4-BE49-F238E27FC236}">
                <a16:creationId xmlns:a16="http://schemas.microsoft.com/office/drawing/2014/main" id="{683F1A58-4025-AA15-CBD7-AFAD9B497BB6}"/>
              </a:ext>
            </a:extLst>
          </p:cNvPr>
          <p:cNvSpPr>
            <a:spLocks noGrp="1"/>
          </p:cNvSpPr>
          <p:nvPr>
            <p:ph type="sldNum" sz="quarter" idx="12"/>
          </p:nvPr>
        </p:nvSpPr>
        <p:spPr/>
        <p:txBody>
          <a:bodyPr/>
          <a:lstStyle/>
          <a:p>
            <a:fld id="{483B73E1-A86A-1543-8F65-A1490BF02620}" type="slidenum">
              <a:rPr lang="en-US" smtClean="0"/>
              <a:t>5</a:t>
            </a:fld>
            <a:endParaRPr lang="en-US"/>
          </a:p>
        </p:txBody>
      </p:sp>
    </p:spTree>
    <p:extLst>
      <p:ext uri="{BB962C8B-B14F-4D97-AF65-F5344CB8AC3E}">
        <p14:creationId xmlns:p14="http://schemas.microsoft.com/office/powerpoint/2010/main" val="3647792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0732-8469-F14A-AAA5-0613CBCDEDB9}"/>
              </a:ext>
            </a:extLst>
          </p:cNvPr>
          <p:cNvSpPr>
            <a:spLocks noGrp="1"/>
          </p:cNvSpPr>
          <p:nvPr>
            <p:ph type="title"/>
          </p:nvPr>
        </p:nvSpPr>
        <p:spPr>
          <a:xfrm>
            <a:off x="838200" y="365125"/>
            <a:ext cx="8537028" cy="1325563"/>
          </a:xfrm>
        </p:spPr>
        <p:txBody>
          <a:bodyPr/>
          <a:lstStyle/>
          <a:p>
            <a:r>
              <a:rPr lang="en-US"/>
              <a:t>Distribution of Classes and Data Size</a:t>
            </a:r>
          </a:p>
        </p:txBody>
      </p:sp>
      <p:pic>
        <p:nvPicPr>
          <p:cNvPr id="8" name="Picture 7" descr="Chart, bar chart&#10;&#10;Description automatically generated">
            <a:extLst>
              <a:ext uri="{FF2B5EF4-FFF2-40B4-BE49-F238E27FC236}">
                <a16:creationId xmlns:a16="http://schemas.microsoft.com/office/drawing/2014/main" id="{097D69CD-B66D-D240-9DAC-2ADDE800C7D4}"/>
              </a:ext>
            </a:extLst>
          </p:cNvPr>
          <p:cNvPicPr>
            <a:picLocks noChangeAspect="1"/>
          </p:cNvPicPr>
          <p:nvPr/>
        </p:nvPicPr>
        <p:blipFill>
          <a:blip r:embed="rId2"/>
          <a:stretch>
            <a:fillRect/>
          </a:stretch>
        </p:blipFill>
        <p:spPr>
          <a:xfrm>
            <a:off x="508876" y="1551282"/>
            <a:ext cx="6959600" cy="4597400"/>
          </a:xfrm>
          <a:prstGeom prst="rect">
            <a:avLst/>
          </a:prstGeom>
        </p:spPr>
      </p:pic>
      <p:cxnSp>
        <p:nvCxnSpPr>
          <p:cNvPr id="18" name="Straight Arrow Connector 17">
            <a:extLst>
              <a:ext uri="{FF2B5EF4-FFF2-40B4-BE49-F238E27FC236}">
                <a16:creationId xmlns:a16="http://schemas.microsoft.com/office/drawing/2014/main" id="{702E8E82-930A-CC48-ABAA-E2282D9C4FCB}"/>
              </a:ext>
            </a:extLst>
          </p:cNvPr>
          <p:cNvCxnSpPr/>
          <p:nvPr/>
        </p:nvCxnSpPr>
        <p:spPr>
          <a:xfrm flipV="1">
            <a:off x="3153103" y="3069021"/>
            <a:ext cx="1629104" cy="157655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Content Placeholder 3">
            <a:extLst>
              <a:ext uri="{FF2B5EF4-FFF2-40B4-BE49-F238E27FC236}">
                <a16:creationId xmlns:a16="http://schemas.microsoft.com/office/drawing/2014/main" id="{43E7199D-C024-3740-825B-0A64C9AD38CA}"/>
              </a:ext>
            </a:extLst>
          </p:cNvPr>
          <p:cNvSpPr txBox="1">
            <a:spLocks/>
          </p:cNvSpPr>
          <p:nvPr/>
        </p:nvSpPr>
        <p:spPr>
          <a:xfrm>
            <a:off x="7661166" y="1967448"/>
            <a:ext cx="3916855" cy="397089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a:t>The THETIS dataset contains 5 second videos for each shot. To be able to input these videos in the model, we split every video in different frames and use these frames as an input into the model.</a:t>
            </a:r>
            <a:endParaRPr lang="en-US"/>
          </a:p>
          <a:p>
            <a:pPr marL="0" indent="0">
              <a:buFont typeface="Arial" panose="020B0604020202020204" pitchFamily="34" charset="0"/>
              <a:buNone/>
            </a:pPr>
            <a:r>
              <a:rPr lang="en-US" sz="1800"/>
              <a:t>We have total </a:t>
            </a:r>
            <a:r>
              <a:rPr lang="en-US" sz="1800" b="1"/>
              <a:t>1980</a:t>
            </a:r>
            <a:r>
              <a:rPr lang="en-US" sz="1800"/>
              <a:t> videos split equally between 12 classes, i.e., </a:t>
            </a:r>
            <a:r>
              <a:rPr lang="en-US" sz="1800" b="1"/>
              <a:t>165 videos for each class.</a:t>
            </a:r>
            <a:endParaRPr lang="en-US" sz="1800" b="1">
              <a:cs typeface="Calibri" panose="020F0502020204030204"/>
            </a:endParaRPr>
          </a:p>
          <a:p>
            <a:pPr marL="0" indent="0">
              <a:buFont typeface="Arial" panose="020B0604020202020204" pitchFamily="34" charset="0"/>
              <a:buNone/>
            </a:pPr>
            <a:r>
              <a:rPr lang="en-US" sz="1800"/>
              <a:t>From these videos, we extract the frame at the end of every second which leads to generation of c. </a:t>
            </a:r>
            <a:r>
              <a:rPr lang="en-US" sz="1800" b="1"/>
              <a:t>9k frames </a:t>
            </a:r>
            <a:r>
              <a:rPr lang="en-US" sz="1800"/>
              <a:t>in total and around </a:t>
            </a:r>
            <a:r>
              <a:rPr lang="en-US" sz="1800" b="1"/>
              <a:t>700-800 frames for each class.</a:t>
            </a:r>
            <a:endParaRPr lang="en-US" sz="1800" b="1">
              <a:cs typeface="Calibri" panose="020F0502020204030204"/>
            </a:endParaRPr>
          </a:p>
        </p:txBody>
      </p:sp>
      <p:sp>
        <p:nvSpPr>
          <p:cNvPr id="3" name="Slide Number Placeholder 2">
            <a:extLst>
              <a:ext uri="{FF2B5EF4-FFF2-40B4-BE49-F238E27FC236}">
                <a16:creationId xmlns:a16="http://schemas.microsoft.com/office/drawing/2014/main" id="{3A095843-5648-67A6-42D1-9C000235F751}"/>
              </a:ext>
            </a:extLst>
          </p:cNvPr>
          <p:cNvSpPr>
            <a:spLocks noGrp="1"/>
          </p:cNvSpPr>
          <p:nvPr>
            <p:ph type="sldNum" sz="quarter" idx="12"/>
          </p:nvPr>
        </p:nvSpPr>
        <p:spPr/>
        <p:txBody>
          <a:bodyPr/>
          <a:lstStyle/>
          <a:p>
            <a:fld id="{483B73E1-A86A-1543-8F65-A1490BF02620}" type="slidenum">
              <a:rPr lang="en-US" smtClean="0"/>
              <a:t>6</a:t>
            </a:fld>
            <a:endParaRPr lang="en-US"/>
          </a:p>
        </p:txBody>
      </p:sp>
    </p:spTree>
    <p:extLst>
      <p:ext uri="{BB962C8B-B14F-4D97-AF65-F5344CB8AC3E}">
        <p14:creationId xmlns:p14="http://schemas.microsoft.com/office/powerpoint/2010/main" val="2115660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9EE32-B334-D44A-8090-90399D87FA94}"/>
              </a:ext>
            </a:extLst>
          </p:cNvPr>
          <p:cNvSpPr>
            <a:spLocks noGrp="1"/>
          </p:cNvSpPr>
          <p:nvPr>
            <p:ph type="title"/>
          </p:nvPr>
        </p:nvSpPr>
        <p:spPr>
          <a:xfrm>
            <a:off x="736795" y="136525"/>
            <a:ext cx="10515600" cy="797354"/>
          </a:xfrm>
        </p:spPr>
        <p:txBody>
          <a:bodyPr/>
          <a:lstStyle/>
          <a:p>
            <a:r>
              <a:rPr lang="en-US"/>
              <a:t>Extracting Frames</a:t>
            </a:r>
          </a:p>
        </p:txBody>
      </p:sp>
      <p:sp>
        <p:nvSpPr>
          <p:cNvPr id="23" name="TextBox 22">
            <a:extLst>
              <a:ext uri="{FF2B5EF4-FFF2-40B4-BE49-F238E27FC236}">
                <a16:creationId xmlns:a16="http://schemas.microsoft.com/office/drawing/2014/main" id="{F4BCCC12-5734-6447-976F-EB7F0CD05540}"/>
              </a:ext>
            </a:extLst>
          </p:cNvPr>
          <p:cNvSpPr txBox="1"/>
          <p:nvPr/>
        </p:nvSpPr>
        <p:spPr>
          <a:xfrm>
            <a:off x="941747" y="903216"/>
            <a:ext cx="5131469" cy="369332"/>
          </a:xfrm>
          <a:prstGeom prst="rect">
            <a:avLst/>
          </a:prstGeom>
          <a:noFill/>
        </p:spPr>
        <p:txBody>
          <a:bodyPr wrap="none" rtlCol="0">
            <a:spAutoFit/>
          </a:bodyPr>
          <a:lstStyle/>
          <a:p>
            <a:r>
              <a:rPr lang="en-US" b="1"/>
              <a:t>Method 1: Extracting the last frame of every second</a:t>
            </a:r>
          </a:p>
        </p:txBody>
      </p:sp>
      <p:sp>
        <p:nvSpPr>
          <p:cNvPr id="24" name="TextBox 23">
            <a:extLst>
              <a:ext uri="{FF2B5EF4-FFF2-40B4-BE49-F238E27FC236}">
                <a16:creationId xmlns:a16="http://schemas.microsoft.com/office/drawing/2014/main" id="{CEBA089D-F77C-C74B-A6B7-EE6404933FEA}"/>
              </a:ext>
            </a:extLst>
          </p:cNvPr>
          <p:cNvSpPr txBox="1"/>
          <p:nvPr/>
        </p:nvSpPr>
        <p:spPr>
          <a:xfrm>
            <a:off x="941747" y="2827143"/>
            <a:ext cx="6027035" cy="369332"/>
          </a:xfrm>
          <a:prstGeom prst="rect">
            <a:avLst/>
          </a:prstGeom>
          <a:noFill/>
        </p:spPr>
        <p:txBody>
          <a:bodyPr wrap="none" rtlCol="0">
            <a:spAutoFit/>
          </a:bodyPr>
          <a:lstStyle/>
          <a:p>
            <a:r>
              <a:rPr lang="en-US" b="1"/>
              <a:t>Method 2: Extracting every 3</a:t>
            </a:r>
            <a:r>
              <a:rPr lang="en-US" b="1" baseline="30000"/>
              <a:t>rd</a:t>
            </a:r>
            <a:r>
              <a:rPr lang="en-US" b="1"/>
              <a:t> frame from the middle second</a:t>
            </a:r>
          </a:p>
        </p:txBody>
      </p:sp>
      <p:sp>
        <p:nvSpPr>
          <p:cNvPr id="25" name="Right Brace 24">
            <a:extLst>
              <a:ext uri="{FF2B5EF4-FFF2-40B4-BE49-F238E27FC236}">
                <a16:creationId xmlns:a16="http://schemas.microsoft.com/office/drawing/2014/main" id="{774EB410-0D87-C943-B898-D9422F940902}"/>
              </a:ext>
            </a:extLst>
          </p:cNvPr>
          <p:cNvSpPr/>
          <p:nvPr/>
        </p:nvSpPr>
        <p:spPr>
          <a:xfrm rot="5400000">
            <a:off x="2521665" y="1459897"/>
            <a:ext cx="263904" cy="1363717"/>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2" name="Group 31">
            <a:extLst>
              <a:ext uri="{FF2B5EF4-FFF2-40B4-BE49-F238E27FC236}">
                <a16:creationId xmlns:a16="http://schemas.microsoft.com/office/drawing/2014/main" id="{7FE1A1EE-A6D4-2F4B-A9B2-9DB568880DCF}"/>
              </a:ext>
            </a:extLst>
          </p:cNvPr>
          <p:cNvGrpSpPr/>
          <p:nvPr/>
        </p:nvGrpSpPr>
        <p:grpSpPr>
          <a:xfrm>
            <a:off x="941747" y="1322941"/>
            <a:ext cx="10310648" cy="626054"/>
            <a:chOff x="966952" y="2238015"/>
            <a:chExt cx="10310648" cy="626054"/>
          </a:xfrm>
        </p:grpSpPr>
        <p:grpSp>
          <p:nvGrpSpPr>
            <p:cNvPr id="14" name="Group 13">
              <a:extLst>
                <a:ext uri="{FF2B5EF4-FFF2-40B4-BE49-F238E27FC236}">
                  <a16:creationId xmlns:a16="http://schemas.microsoft.com/office/drawing/2014/main" id="{0BEE0497-BA51-7547-AB81-A2075EBD0C88}"/>
                </a:ext>
              </a:extLst>
            </p:cNvPr>
            <p:cNvGrpSpPr/>
            <p:nvPr/>
          </p:nvGrpSpPr>
          <p:grpSpPr>
            <a:xfrm>
              <a:off x="966952" y="2638097"/>
              <a:ext cx="10310648" cy="225972"/>
              <a:chOff x="966952" y="2049517"/>
              <a:chExt cx="10310648" cy="225972"/>
            </a:xfrm>
          </p:grpSpPr>
          <p:cxnSp>
            <p:nvCxnSpPr>
              <p:cNvPr id="6" name="Straight Arrow Connector 5">
                <a:extLst>
                  <a:ext uri="{FF2B5EF4-FFF2-40B4-BE49-F238E27FC236}">
                    <a16:creationId xmlns:a16="http://schemas.microsoft.com/office/drawing/2014/main" id="{9F013627-6CAF-BA4E-B3E9-2922CAA3570B}"/>
                  </a:ext>
                </a:extLst>
              </p:cNvPr>
              <p:cNvCxnSpPr/>
              <p:nvPr/>
            </p:nvCxnSpPr>
            <p:spPr>
              <a:xfrm>
                <a:off x="966952" y="2165131"/>
                <a:ext cx="10310648" cy="0"/>
              </a:xfrm>
              <a:prstGeom prst="straightConnector1">
                <a:avLst/>
              </a:prstGeom>
              <a:ln w="5715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60F0144-F759-0A40-BFE5-ED560168220C}"/>
                  </a:ext>
                </a:extLst>
              </p:cNvPr>
              <p:cNvCxnSpPr/>
              <p:nvPr/>
            </p:nvCxnSpPr>
            <p:spPr>
              <a:xfrm>
                <a:off x="1954924" y="2049517"/>
                <a:ext cx="0" cy="2207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EEEF4BB-180C-D042-B7FE-2F1CF0F37DCC}"/>
                  </a:ext>
                </a:extLst>
              </p:cNvPr>
              <p:cNvCxnSpPr/>
              <p:nvPr/>
            </p:nvCxnSpPr>
            <p:spPr>
              <a:xfrm>
                <a:off x="3442138" y="2049517"/>
                <a:ext cx="0" cy="2207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A45DD2E-0AB4-A54E-B738-5F06CC90F46B}"/>
                  </a:ext>
                </a:extLst>
              </p:cNvPr>
              <p:cNvCxnSpPr/>
              <p:nvPr/>
            </p:nvCxnSpPr>
            <p:spPr>
              <a:xfrm>
                <a:off x="5044966" y="2054772"/>
                <a:ext cx="0" cy="2207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6784FBD-9B2A-9544-94E1-76BE1CDF72FA}"/>
                  </a:ext>
                </a:extLst>
              </p:cNvPr>
              <p:cNvCxnSpPr/>
              <p:nvPr/>
            </p:nvCxnSpPr>
            <p:spPr>
              <a:xfrm>
                <a:off x="6752897" y="2049517"/>
                <a:ext cx="0" cy="2207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F63B857-3402-8D4A-A537-E8AD734A5FA9}"/>
                  </a:ext>
                </a:extLst>
              </p:cNvPr>
              <p:cNvCxnSpPr/>
              <p:nvPr/>
            </p:nvCxnSpPr>
            <p:spPr>
              <a:xfrm>
                <a:off x="8429297" y="2054772"/>
                <a:ext cx="0" cy="2207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3FE2F11-4653-6C47-8B11-6639899F1EE2}"/>
                  </a:ext>
                </a:extLst>
              </p:cNvPr>
              <p:cNvCxnSpPr/>
              <p:nvPr/>
            </p:nvCxnSpPr>
            <p:spPr>
              <a:xfrm>
                <a:off x="10221311" y="2054772"/>
                <a:ext cx="0" cy="2207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D1074952-8927-B949-937D-98603466E516}"/>
                </a:ext>
              </a:extLst>
            </p:cNvPr>
            <p:cNvSpPr txBox="1"/>
            <p:nvPr/>
          </p:nvSpPr>
          <p:spPr>
            <a:xfrm>
              <a:off x="3291295" y="2255416"/>
              <a:ext cx="301686" cy="369332"/>
            </a:xfrm>
            <a:prstGeom prst="rect">
              <a:avLst/>
            </a:prstGeom>
            <a:noFill/>
          </p:spPr>
          <p:txBody>
            <a:bodyPr wrap="none" rtlCol="0">
              <a:spAutoFit/>
            </a:bodyPr>
            <a:lstStyle/>
            <a:p>
              <a:r>
                <a:rPr lang="en-US"/>
                <a:t>1</a:t>
              </a:r>
            </a:p>
          </p:txBody>
        </p:sp>
        <p:sp>
          <p:nvSpPr>
            <p:cNvPr id="27" name="TextBox 26">
              <a:extLst>
                <a:ext uri="{FF2B5EF4-FFF2-40B4-BE49-F238E27FC236}">
                  <a16:creationId xmlns:a16="http://schemas.microsoft.com/office/drawing/2014/main" id="{23D503A7-8649-0343-9D8C-367ABB2C7351}"/>
                </a:ext>
              </a:extLst>
            </p:cNvPr>
            <p:cNvSpPr txBox="1"/>
            <p:nvPr/>
          </p:nvSpPr>
          <p:spPr>
            <a:xfrm>
              <a:off x="1804081" y="2238015"/>
              <a:ext cx="301686" cy="369332"/>
            </a:xfrm>
            <a:prstGeom prst="rect">
              <a:avLst/>
            </a:prstGeom>
            <a:noFill/>
          </p:spPr>
          <p:txBody>
            <a:bodyPr wrap="none" rtlCol="0">
              <a:spAutoFit/>
            </a:bodyPr>
            <a:lstStyle/>
            <a:p>
              <a:r>
                <a:rPr lang="en-US"/>
                <a:t>0</a:t>
              </a:r>
            </a:p>
          </p:txBody>
        </p:sp>
        <p:sp>
          <p:nvSpPr>
            <p:cNvPr id="28" name="TextBox 27">
              <a:extLst>
                <a:ext uri="{FF2B5EF4-FFF2-40B4-BE49-F238E27FC236}">
                  <a16:creationId xmlns:a16="http://schemas.microsoft.com/office/drawing/2014/main" id="{2F090633-0608-7546-9651-A4BF3050DD20}"/>
                </a:ext>
              </a:extLst>
            </p:cNvPr>
            <p:cNvSpPr txBox="1"/>
            <p:nvPr/>
          </p:nvSpPr>
          <p:spPr>
            <a:xfrm>
              <a:off x="4894123" y="2287894"/>
              <a:ext cx="301686" cy="369332"/>
            </a:xfrm>
            <a:prstGeom prst="rect">
              <a:avLst/>
            </a:prstGeom>
            <a:noFill/>
          </p:spPr>
          <p:txBody>
            <a:bodyPr wrap="none" rtlCol="0">
              <a:spAutoFit/>
            </a:bodyPr>
            <a:lstStyle/>
            <a:p>
              <a:r>
                <a:rPr lang="en-US"/>
                <a:t>2</a:t>
              </a:r>
            </a:p>
          </p:txBody>
        </p:sp>
        <p:sp>
          <p:nvSpPr>
            <p:cNvPr id="29" name="TextBox 28">
              <a:extLst>
                <a:ext uri="{FF2B5EF4-FFF2-40B4-BE49-F238E27FC236}">
                  <a16:creationId xmlns:a16="http://schemas.microsoft.com/office/drawing/2014/main" id="{717EAFB2-FA9D-AD4F-8F88-05172793D83F}"/>
                </a:ext>
              </a:extLst>
            </p:cNvPr>
            <p:cNvSpPr txBox="1"/>
            <p:nvPr/>
          </p:nvSpPr>
          <p:spPr>
            <a:xfrm>
              <a:off x="6586288" y="2270659"/>
              <a:ext cx="301686" cy="369332"/>
            </a:xfrm>
            <a:prstGeom prst="rect">
              <a:avLst/>
            </a:prstGeom>
            <a:noFill/>
          </p:spPr>
          <p:txBody>
            <a:bodyPr wrap="none" rtlCol="0">
              <a:spAutoFit/>
            </a:bodyPr>
            <a:lstStyle/>
            <a:p>
              <a:r>
                <a:rPr lang="en-US"/>
                <a:t>3</a:t>
              </a:r>
            </a:p>
          </p:txBody>
        </p:sp>
        <p:sp>
          <p:nvSpPr>
            <p:cNvPr id="30" name="TextBox 29">
              <a:extLst>
                <a:ext uri="{FF2B5EF4-FFF2-40B4-BE49-F238E27FC236}">
                  <a16:creationId xmlns:a16="http://schemas.microsoft.com/office/drawing/2014/main" id="{9440A318-4CCD-9040-BD78-DA89A1CB5DF9}"/>
                </a:ext>
              </a:extLst>
            </p:cNvPr>
            <p:cNvSpPr txBox="1"/>
            <p:nvPr/>
          </p:nvSpPr>
          <p:spPr>
            <a:xfrm>
              <a:off x="8297335" y="2270659"/>
              <a:ext cx="301686" cy="369332"/>
            </a:xfrm>
            <a:prstGeom prst="rect">
              <a:avLst/>
            </a:prstGeom>
            <a:noFill/>
          </p:spPr>
          <p:txBody>
            <a:bodyPr wrap="none" rtlCol="0">
              <a:spAutoFit/>
            </a:bodyPr>
            <a:lstStyle/>
            <a:p>
              <a:r>
                <a:rPr lang="en-US"/>
                <a:t>4</a:t>
              </a:r>
            </a:p>
          </p:txBody>
        </p:sp>
        <p:sp>
          <p:nvSpPr>
            <p:cNvPr id="31" name="TextBox 30">
              <a:extLst>
                <a:ext uri="{FF2B5EF4-FFF2-40B4-BE49-F238E27FC236}">
                  <a16:creationId xmlns:a16="http://schemas.microsoft.com/office/drawing/2014/main" id="{363DFC31-4D86-8447-91B8-26E469A9FF99}"/>
                </a:ext>
              </a:extLst>
            </p:cNvPr>
            <p:cNvSpPr txBox="1"/>
            <p:nvPr/>
          </p:nvSpPr>
          <p:spPr>
            <a:xfrm>
              <a:off x="10086233" y="2300131"/>
              <a:ext cx="301686" cy="369332"/>
            </a:xfrm>
            <a:prstGeom prst="rect">
              <a:avLst/>
            </a:prstGeom>
            <a:noFill/>
          </p:spPr>
          <p:txBody>
            <a:bodyPr wrap="none" rtlCol="0">
              <a:spAutoFit/>
            </a:bodyPr>
            <a:lstStyle/>
            <a:p>
              <a:r>
                <a:rPr lang="en-US"/>
                <a:t>5</a:t>
              </a:r>
            </a:p>
          </p:txBody>
        </p:sp>
      </p:grpSp>
      <p:grpSp>
        <p:nvGrpSpPr>
          <p:cNvPr id="33" name="Group 32">
            <a:extLst>
              <a:ext uri="{FF2B5EF4-FFF2-40B4-BE49-F238E27FC236}">
                <a16:creationId xmlns:a16="http://schemas.microsoft.com/office/drawing/2014/main" id="{974DC7EB-1B9C-FE4B-9354-88F8B571433E}"/>
              </a:ext>
            </a:extLst>
          </p:cNvPr>
          <p:cNvGrpSpPr/>
          <p:nvPr/>
        </p:nvGrpSpPr>
        <p:grpSpPr>
          <a:xfrm>
            <a:off x="1017948" y="3214434"/>
            <a:ext cx="10310648" cy="626054"/>
            <a:chOff x="966952" y="2238015"/>
            <a:chExt cx="10310648" cy="626054"/>
          </a:xfrm>
        </p:grpSpPr>
        <p:grpSp>
          <p:nvGrpSpPr>
            <p:cNvPr id="34" name="Group 33">
              <a:extLst>
                <a:ext uri="{FF2B5EF4-FFF2-40B4-BE49-F238E27FC236}">
                  <a16:creationId xmlns:a16="http://schemas.microsoft.com/office/drawing/2014/main" id="{CC421A66-50C0-674F-82D3-96E12D640916}"/>
                </a:ext>
              </a:extLst>
            </p:cNvPr>
            <p:cNvGrpSpPr/>
            <p:nvPr/>
          </p:nvGrpSpPr>
          <p:grpSpPr>
            <a:xfrm>
              <a:off x="966952" y="2638097"/>
              <a:ext cx="10310648" cy="225972"/>
              <a:chOff x="966952" y="2049517"/>
              <a:chExt cx="10310648" cy="225972"/>
            </a:xfrm>
          </p:grpSpPr>
          <p:cxnSp>
            <p:nvCxnSpPr>
              <p:cNvPr id="41" name="Straight Arrow Connector 40">
                <a:extLst>
                  <a:ext uri="{FF2B5EF4-FFF2-40B4-BE49-F238E27FC236}">
                    <a16:creationId xmlns:a16="http://schemas.microsoft.com/office/drawing/2014/main" id="{E8FCC6B0-E91B-2943-A3B5-B1AED3D63F03}"/>
                  </a:ext>
                </a:extLst>
              </p:cNvPr>
              <p:cNvCxnSpPr/>
              <p:nvPr/>
            </p:nvCxnSpPr>
            <p:spPr>
              <a:xfrm>
                <a:off x="966952" y="2165131"/>
                <a:ext cx="10310648" cy="0"/>
              </a:xfrm>
              <a:prstGeom prst="straightConnector1">
                <a:avLst/>
              </a:prstGeom>
              <a:ln w="5715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385CE82-1DD5-6643-BE68-0F2D654A0F79}"/>
                  </a:ext>
                </a:extLst>
              </p:cNvPr>
              <p:cNvCxnSpPr/>
              <p:nvPr/>
            </p:nvCxnSpPr>
            <p:spPr>
              <a:xfrm>
                <a:off x="1954924" y="2049517"/>
                <a:ext cx="0" cy="2207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AA0799D-CF11-E24C-80EB-E3320404EB25}"/>
                  </a:ext>
                </a:extLst>
              </p:cNvPr>
              <p:cNvCxnSpPr/>
              <p:nvPr/>
            </p:nvCxnSpPr>
            <p:spPr>
              <a:xfrm>
                <a:off x="3442138" y="2049517"/>
                <a:ext cx="0" cy="2207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20792CE-C0D0-BC4E-A17F-6ED9AE4C97F0}"/>
                  </a:ext>
                </a:extLst>
              </p:cNvPr>
              <p:cNvCxnSpPr/>
              <p:nvPr/>
            </p:nvCxnSpPr>
            <p:spPr>
              <a:xfrm>
                <a:off x="5044966" y="2054772"/>
                <a:ext cx="0" cy="2207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E533022-3189-D24F-85E0-E3EA75985F06}"/>
                  </a:ext>
                </a:extLst>
              </p:cNvPr>
              <p:cNvCxnSpPr/>
              <p:nvPr/>
            </p:nvCxnSpPr>
            <p:spPr>
              <a:xfrm>
                <a:off x="6752897" y="2049517"/>
                <a:ext cx="0" cy="2207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ACBADC5-E177-D640-9A49-201A6CA86FDF}"/>
                  </a:ext>
                </a:extLst>
              </p:cNvPr>
              <p:cNvCxnSpPr/>
              <p:nvPr/>
            </p:nvCxnSpPr>
            <p:spPr>
              <a:xfrm>
                <a:off x="8429297" y="2054772"/>
                <a:ext cx="0" cy="2207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27D69F4-BE89-9945-854C-8A3203192519}"/>
                  </a:ext>
                </a:extLst>
              </p:cNvPr>
              <p:cNvCxnSpPr/>
              <p:nvPr/>
            </p:nvCxnSpPr>
            <p:spPr>
              <a:xfrm>
                <a:off x="10221311" y="2054772"/>
                <a:ext cx="0" cy="2207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962267F7-1D7D-F14C-BE6B-52C5E2471F21}"/>
                </a:ext>
              </a:extLst>
            </p:cNvPr>
            <p:cNvSpPr txBox="1"/>
            <p:nvPr/>
          </p:nvSpPr>
          <p:spPr>
            <a:xfrm>
              <a:off x="3291295" y="2255416"/>
              <a:ext cx="301686" cy="369332"/>
            </a:xfrm>
            <a:prstGeom prst="rect">
              <a:avLst/>
            </a:prstGeom>
            <a:noFill/>
          </p:spPr>
          <p:txBody>
            <a:bodyPr wrap="none" rtlCol="0">
              <a:spAutoFit/>
            </a:bodyPr>
            <a:lstStyle/>
            <a:p>
              <a:r>
                <a:rPr lang="en-US"/>
                <a:t>1</a:t>
              </a:r>
            </a:p>
          </p:txBody>
        </p:sp>
        <p:sp>
          <p:nvSpPr>
            <p:cNvPr id="36" name="TextBox 35">
              <a:extLst>
                <a:ext uri="{FF2B5EF4-FFF2-40B4-BE49-F238E27FC236}">
                  <a16:creationId xmlns:a16="http://schemas.microsoft.com/office/drawing/2014/main" id="{A8241D58-6695-1A4A-BA68-F893E6295812}"/>
                </a:ext>
              </a:extLst>
            </p:cNvPr>
            <p:cNvSpPr txBox="1"/>
            <p:nvPr/>
          </p:nvSpPr>
          <p:spPr>
            <a:xfrm>
              <a:off x="1804081" y="2238015"/>
              <a:ext cx="301686" cy="369332"/>
            </a:xfrm>
            <a:prstGeom prst="rect">
              <a:avLst/>
            </a:prstGeom>
            <a:noFill/>
          </p:spPr>
          <p:txBody>
            <a:bodyPr wrap="none" rtlCol="0">
              <a:spAutoFit/>
            </a:bodyPr>
            <a:lstStyle/>
            <a:p>
              <a:r>
                <a:rPr lang="en-US"/>
                <a:t>0</a:t>
              </a:r>
            </a:p>
          </p:txBody>
        </p:sp>
        <p:sp>
          <p:nvSpPr>
            <p:cNvPr id="37" name="TextBox 36">
              <a:extLst>
                <a:ext uri="{FF2B5EF4-FFF2-40B4-BE49-F238E27FC236}">
                  <a16:creationId xmlns:a16="http://schemas.microsoft.com/office/drawing/2014/main" id="{F7702D77-F4B3-9447-A823-C75CD62EF3D0}"/>
                </a:ext>
              </a:extLst>
            </p:cNvPr>
            <p:cNvSpPr txBox="1"/>
            <p:nvPr/>
          </p:nvSpPr>
          <p:spPr>
            <a:xfrm>
              <a:off x="4894123" y="2287894"/>
              <a:ext cx="301686" cy="369332"/>
            </a:xfrm>
            <a:prstGeom prst="rect">
              <a:avLst/>
            </a:prstGeom>
            <a:noFill/>
          </p:spPr>
          <p:txBody>
            <a:bodyPr wrap="none" rtlCol="0">
              <a:spAutoFit/>
            </a:bodyPr>
            <a:lstStyle/>
            <a:p>
              <a:r>
                <a:rPr lang="en-US"/>
                <a:t>2</a:t>
              </a:r>
            </a:p>
          </p:txBody>
        </p:sp>
        <p:sp>
          <p:nvSpPr>
            <p:cNvPr id="38" name="TextBox 37">
              <a:extLst>
                <a:ext uri="{FF2B5EF4-FFF2-40B4-BE49-F238E27FC236}">
                  <a16:creationId xmlns:a16="http://schemas.microsoft.com/office/drawing/2014/main" id="{0366ED2F-34B9-EA48-A250-AEA89CB849FA}"/>
                </a:ext>
              </a:extLst>
            </p:cNvPr>
            <p:cNvSpPr txBox="1"/>
            <p:nvPr/>
          </p:nvSpPr>
          <p:spPr>
            <a:xfrm>
              <a:off x="6586288" y="2270659"/>
              <a:ext cx="301686" cy="369332"/>
            </a:xfrm>
            <a:prstGeom prst="rect">
              <a:avLst/>
            </a:prstGeom>
            <a:noFill/>
          </p:spPr>
          <p:txBody>
            <a:bodyPr wrap="none" rtlCol="0">
              <a:spAutoFit/>
            </a:bodyPr>
            <a:lstStyle/>
            <a:p>
              <a:r>
                <a:rPr lang="en-US"/>
                <a:t>3</a:t>
              </a:r>
            </a:p>
          </p:txBody>
        </p:sp>
        <p:sp>
          <p:nvSpPr>
            <p:cNvPr id="39" name="TextBox 38">
              <a:extLst>
                <a:ext uri="{FF2B5EF4-FFF2-40B4-BE49-F238E27FC236}">
                  <a16:creationId xmlns:a16="http://schemas.microsoft.com/office/drawing/2014/main" id="{759DFCBA-4396-9C4E-A5FB-25EEF4AD190D}"/>
                </a:ext>
              </a:extLst>
            </p:cNvPr>
            <p:cNvSpPr txBox="1"/>
            <p:nvPr/>
          </p:nvSpPr>
          <p:spPr>
            <a:xfrm>
              <a:off x="8297335" y="2270659"/>
              <a:ext cx="301686" cy="369332"/>
            </a:xfrm>
            <a:prstGeom prst="rect">
              <a:avLst/>
            </a:prstGeom>
            <a:noFill/>
          </p:spPr>
          <p:txBody>
            <a:bodyPr wrap="none" rtlCol="0">
              <a:spAutoFit/>
            </a:bodyPr>
            <a:lstStyle/>
            <a:p>
              <a:r>
                <a:rPr lang="en-US"/>
                <a:t>4</a:t>
              </a:r>
            </a:p>
          </p:txBody>
        </p:sp>
        <p:sp>
          <p:nvSpPr>
            <p:cNvPr id="40" name="TextBox 39">
              <a:extLst>
                <a:ext uri="{FF2B5EF4-FFF2-40B4-BE49-F238E27FC236}">
                  <a16:creationId xmlns:a16="http://schemas.microsoft.com/office/drawing/2014/main" id="{633C98E4-1428-6543-ADE5-0C4ED10FAC01}"/>
                </a:ext>
              </a:extLst>
            </p:cNvPr>
            <p:cNvSpPr txBox="1"/>
            <p:nvPr/>
          </p:nvSpPr>
          <p:spPr>
            <a:xfrm>
              <a:off x="10086233" y="2300131"/>
              <a:ext cx="301686" cy="369332"/>
            </a:xfrm>
            <a:prstGeom prst="rect">
              <a:avLst/>
            </a:prstGeom>
            <a:noFill/>
          </p:spPr>
          <p:txBody>
            <a:bodyPr wrap="none" rtlCol="0">
              <a:spAutoFit/>
            </a:bodyPr>
            <a:lstStyle/>
            <a:p>
              <a:r>
                <a:rPr lang="en-US"/>
                <a:t>5</a:t>
              </a:r>
            </a:p>
          </p:txBody>
        </p:sp>
      </p:grpSp>
      <p:sp>
        <p:nvSpPr>
          <p:cNvPr id="48" name="TextBox 47">
            <a:extLst>
              <a:ext uri="{FF2B5EF4-FFF2-40B4-BE49-F238E27FC236}">
                <a16:creationId xmlns:a16="http://schemas.microsoft.com/office/drawing/2014/main" id="{6D524799-5405-F843-9147-E9564C60FAE7}"/>
              </a:ext>
            </a:extLst>
          </p:cNvPr>
          <p:cNvSpPr txBox="1"/>
          <p:nvPr/>
        </p:nvSpPr>
        <p:spPr>
          <a:xfrm>
            <a:off x="1406448" y="2322960"/>
            <a:ext cx="2494337" cy="307777"/>
          </a:xfrm>
          <a:prstGeom prst="rect">
            <a:avLst/>
          </a:prstGeom>
          <a:noFill/>
        </p:spPr>
        <p:txBody>
          <a:bodyPr wrap="none" rtlCol="0">
            <a:spAutoFit/>
          </a:bodyPr>
          <a:lstStyle/>
          <a:p>
            <a:r>
              <a:rPr lang="en-US" sz="1400" i="1"/>
              <a:t>There are 17 frames per second</a:t>
            </a:r>
          </a:p>
        </p:txBody>
      </p:sp>
      <p:cxnSp>
        <p:nvCxnSpPr>
          <p:cNvPr id="50" name="Straight Connector 49">
            <a:extLst>
              <a:ext uri="{FF2B5EF4-FFF2-40B4-BE49-F238E27FC236}">
                <a16:creationId xmlns:a16="http://schemas.microsoft.com/office/drawing/2014/main" id="{474B7F55-44A7-0B45-BC6E-DDB5EAEA99E9}"/>
              </a:ext>
            </a:extLst>
          </p:cNvPr>
          <p:cNvCxnSpPr/>
          <p:nvPr/>
        </p:nvCxnSpPr>
        <p:spPr>
          <a:xfrm flipV="1">
            <a:off x="3416933" y="1870329"/>
            <a:ext cx="0" cy="20926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E518A88-A213-C841-A08C-6C3C2BC9BF19}"/>
              </a:ext>
            </a:extLst>
          </p:cNvPr>
          <p:cNvCxnSpPr/>
          <p:nvPr/>
        </p:nvCxnSpPr>
        <p:spPr>
          <a:xfrm flipV="1">
            <a:off x="5019761" y="1889096"/>
            <a:ext cx="0" cy="20926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B11AF1A-FE0D-E045-9876-A6E5FD855A2E}"/>
              </a:ext>
            </a:extLst>
          </p:cNvPr>
          <p:cNvCxnSpPr/>
          <p:nvPr/>
        </p:nvCxnSpPr>
        <p:spPr>
          <a:xfrm flipV="1">
            <a:off x="6725066" y="1890450"/>
            <a:ext cx="0" cy="20926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B80892D-B17A-1747-BF7B-36D9BBBCA4F9}"/>
              </a:ext>
            </a:extLst>
          </p:cNvPr>
          <p:cNvCxnSpPr/>
          <p:nvPr/>
        </p:nvCxnSpPr>
        <p:spPr>
          <a:xfrm flipV="1">
            <a:off x="8408761" y="1905170"/>
            <a:ext cx="0" cy="20926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87E3498-DD62-5844-94E7-45BC58ED0D15}"/>
              </a:ext>
            </a:extLst>
          </p:cNvPr>
          <p:cNvCxnSpPr/>
          <p:nvPr/>
        </p:nvCxnSpPr>
        <p:spPr>
          <a:xfrm flipV="1">
            <a:off x="10185010" y="1889096"/>
            <a:ext cx="0" cy="20926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FDB82C5-9092-E146-B5ED-D6118961F6DF}"/>
              </a:ext>
            </a:extLst>
          </p:cNvPr>
          <p:cNvCxnSpPr>
            <a:cxnSpLocks/>
          </p:cNvCxnSpPr>
          <p:nvPr/>
        </p:nvCxnSpPr>
        <p:spPr>
          <a:xfrm flipH="1" flipV="1">
            <a:off x="3416933" y="2114435"/>
            <a:ext cx="5082240" cy="80960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8174A07-9A1D-6747-B297-6BBAC2EFAA7E}"/>
              </a:ext>
            </a:extLst>
          </p:cNvPr>
          <p:cNvCxnSpPr>
            <a:cxnSpLocks/>
          </p:cNvCxnSpPr>
          <p:nvPr/>
        </p:nvCxnSpPr>
        <p:spPr>
          <a:xfrm flipH="1" flipV="1">
            <a:off x="5019761" y="2090105"/>
            <a:ext cx="3479412" cy="83393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203CEC4-3C26-7743-89C6-44B1650363F3}"/>
              </a:ext>
            </a:extLst>
          </p:cNvPr>
          <p:cNvCxnSpPr>
            <a:cxnSpLocks/>
          </p:cNvCxnSpPr>
          <p:nvPr/>
        </p:nvCxnSpPr>
        <p:spPr>
          <a:xfrm flipH="1" flipV="1">
            <a:off x="6711927" y="2124045"/>
            <a:ext cx="1787246" cy="81471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E895E0A-3935-5A4E-93DB-CAD8029BDEAF}"/>
              </a:ext>
            </a:extLst>
          </p:cNvPr>
          <p:cNvCxnSpPr>
            <a:cxnSpLocks/>
          </p:cNvCxnSpPr>
          <p:nvPr/>
        </p:nvCxnSpPr>
        <p:spPr>
          <a:xfrm flipH="1" flipV="1">
            <a:off x="8422973" y="2129155"/>
            <a:ext cx="57319" cy="810957"/>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177B67A-3584-D046-8FB1-D9E3173ADFDA}"/>
              </a:ext>
            </a:extLst>
          </p:cNvPr>
          <p:cNvCxnSpPr>
            <a:cxnSpLocks/>
          </p:cNvCxnSpPr>
          <p:nvPr/>
        </p:nvCxnSpPr>
        <p:spPr>
          <a:xfrm flipV="1">
            <a:off x="8499173" y="2111075"/>
            <a:ext cx="1692166" cy="82768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D818850F-0902-AA4D-AF8D-2381A21F7DDB}"/>
              </a:ext>
            </a:extLst>
          </p:cNvPr>
          <p:cNvSpPr txBox="1"/>
          <p:nvPr/>
        </p:nvSpPr>
        <p:spPr>
          <a:xfrm>
            <a:off x="7409554" y="2947814"/>
            <a:ext cx="2328523" cy="307777"/>
          </a:xfrm>
          <a:prstGeom prst="rect">
            <a:avLst/>
          </a:prstGeom>
          <a:noFill/>
        </p:spPr>
        <p:txBody>
          <a:bodyPr wrap="none" rtlCol="0">
            <a:spAutoFit/>
          </a:bodyPr>
          <a:lstStyle/>
          <a:p>
            <a:r>
              <a:rPr lang="en-US" sz="1400" i="1"/>
              <a:t>5 Frames which are extracted</a:t>
            </a:r>
          </a:p>
        </p:txBody>
      </p:sp>
      <p:sp>
        <p:nvSpPr>
          <p:cNvPr id="72" name="Right Brace 71">
            <a:extLst>
              <a:ext uri="{FF2B5EF4-FFF2-40B4-BE49-F238E27FC236}">
                <a16:creationId xmlns:a16="http://schemas.microsoft.com/office/drawing/2014/main" id="{67D13CA2-A19B-5841-A6B8-A0D1F441A09A}"/>
              </a:ext>
            </a:extLst>
          </p:cNvPr>
          <p:cNvSpPr/>
          <p:nvPr/>
        </p:nvSpPr>
        <p:spPr>
          <a:xfrm rot="5400000">
            <a:off x="5750247" y="3256368"/>
            <a:ext cx="382030" cy="1843001"/>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TextBox 72">
            <a:extLst>
              <a:ext uri="{FF2B5EF4-FFF2-40B4-BE49-F238E27FC236}">
                <a16:creationId xmlns:a16="http://schemas.microsoft.com/office/drawing/2014/main" id="{5716A8E8-8C8D-8A46-8DA9-FF5931730015}"/>
              </a:ext>
            </a:extLst>
          </p:cNvPr>
          <p:cNvSpPr txBox="1"/>
          <p:nvPr/>
        </p:nvSpPr>
        <p:spPr>
          <a:xfrm>
            <a:off x="5116499" y="4401623"/>
            <a:ext cx="1943191" cy="738664"/>
          </a:xfrm>
          <a:prstGeom prst="rect">
            <a:avLst/>
          </a:prstGeom>
          <a:noFill/>
        </p:spPr>
        <p:txBody>
          <a:bodyPr wrap="square" rtlCol="0">
            <a:spAutoFit/>
          </a:bodyPr>
          <a:lstStyle/>
          <a:p>
            <a:r>
              <a:rPr lang="en-US" sz="1400" i="1"/>
              <a:t>Middle second, where the bulk of the shot action takes place</a:t>
            </a:r>
          </a:p>
        </p:txBody>
      </p:sp>
      <p:cxnSp>
        <p:nvCxnSpPr>
          <p:cNvPr id="74" name="Straight Connector 73">
            <a:extLst>
              <a:ext uri="{FF2B5EF4-FFF2-40B4-BE49-F238E27FC236}">
                <a16:creationId xmlns:a16="http://schemas.microsoft.com/office/drawing/2014/main" id="{712B36B7-FE9F-4746-A3F5-CE01379752F2}"/>
              </a:ext>
            </a:extLst>
          </p:cNvPr>
          <p:cNvCxnSpPr/>
          <p:nvPr/>
        </p:nvCxnSpPr>
        <p:spPr>
          <a:xfrm flipV="1">
            <a:off x="5246805" y="3645882"/>
            <a:ext cx="0" cy="20926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F4B1459-422C-2C44-8F83-62B35EB7EE70}"/>
              </a:ext>
            </a:extLst>
          </p:cNvPr>
          <p:cNvCxnSpPr/>
          <p:nvPr/>
        </p:nvCxnSpPr>
        <p:spPr>
          <a:xfrm flipV="1">
            <a:off x="5514819" y="3645882"/>
            <a:ext cx="0" cy="20926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3A00667-B472-A44E-967B-E2506CBEB20E}"/>
              </a:ext>
            </a:extLst>
          </p:cNvPr>
          <p:cNvCxnSpPr/>
          <p:nvPr/>
        </p:nvCxnSpPr>
        <p:spPr>
          <a:xfrm flipV="1">
            <a:off x="5772323" y="3645882"/>
            <a:ext cx="0" cy="20926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566642E-41E7-614A-B22C-B46064418C4D}"/>
              </a:ext>
            </a:extLst>
          </p:cNvPr>
          <p:cNvCxnSpPr/>
          <p:nvPr/>
        </p:nvCxnSpPr>
        <p:spPr>
          <a:xfrm flipV="1">
            <a:off x="5972263" y="3645882"/>
            <a:ext cx="0" cy="20926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8E8B51E-BEA0-4B4D-91BE-B30D991FB0FD}"/>
              </a:ext>
            </a:extLst>
          </p:cNvPr>
          <p:cNvCxnSpPr/>
          <p:nvPr/>
        </p:nvCxnSpPr>
        <p:spPr>
          <a:xfrm flipV="1">
            <a:off x="6288886" y="3654115"/>
            <a:ext cx="0" cy="20926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879E9F-E039-BF46-88EB-DD2CF2480D54}"/>
              </a:ext>
            </a:extLst>
          </p:cNvPr>
          <p:cNvCxnSpPr>
            <a:cxnSpLocks/>
          </p:cNvCxnSpPr>
          <p:nvPr/>
        </p:nvCxnSpPr>
        <p:spPr>
          <a:xfrm flipV="1">
            <a:off x="6561084" y="3667603"/>
            <a:ext cx="0" cy="20926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8D4E685-2E34-1E43-B4D2-CC81A73EAEAA}"/>
              </a:ext>
            </a:extLst>
          </p:cNvPr>
          <p:cNvCxnSpPr>
            <a:cxnSpLocks/>
          </p:cNvCxnSpPr>
          <p:nvPr/>
        </p:nvCxnSpPr>
        <p:spPr>
          <a:xfrm flipH="1" flipV="1">
            <a:off x="5246805" y="3867385"/>
            <a:ext cx="2337481" cy="81953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9714B48-857D-8D46-A56C-29D8FA57B301}"/>
              </a:ext>
            </a:extLst>
          </p:cNvPr>
          <p:cNvCxnSpPr>
            <a:cxnSpLocks/>
          </p:cNvCxnSpPr>
          <p:nvPr/>
        </p:nvCxnSpPr>
        <p:spPr>
          <a:xfrm flipH="1" flipV="1">
            <a:off x="5514821" y="3855149"/>
            <a:ext cx="2048444" cy="821214"/>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80BB785-D71F-C044-9A8D-3A78FECC1DCB}"/>
              </a:ext>
            </a:extLst>
          </p:cNvPr>
          <p:cNvCxnSpPr>
            <a:cxnSpLocks/>
          </p:cNvCxnSpPr>
          <p:nvPr/>
        </p:nvCxnSpPr>
        <p:spPr>
          <a:xfrm flipH="1" flipV="1">
            <a:off x="5772323" y="3843851"/>
            <a:ext cx="1790942" cy="832512"/>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F822907-26C7-3B4D-9E4C-36A3056589B5}"/>
              </a:ext>
            </a:extLst>
          </p:cNvPr>
          <p:cNvCxnSpPr>
            <a:cxnSpLocks/>
          </p:cNvCxnSpPr>
          <p:nvPr/>
        </p:nvCxnSpPr>
        <p:spPr>
          <a:xfrm flipH="1" flipV="1">
            <a:off x="5972265" y="3843851"/>
            <a:ext cx="1591000" cy="812822"/>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191D0B4C-51F4-C048-A3ED-CA739776A76E}"/>
              </a:ext>
            </a:extLst>
          </p:cNvPr>
          <p:cNvCxnSpPr>
            <a:cxnSpLocks/>
          </p:cNvCxnSpPr>
          <p:nvPr/>
        </p:nvCxnSpPr>
        <p:spPr>
          <a:xfrm flipH="1" flipV="1">
            <a:off x="6288888" y="3859095"/>
            <a:ext cx="1316418" cy="797578"/>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557C0A1-BB21-FA41-9898-B2DBFB248A53}"/>
              </a:ext>
            </a:extLst>
          </p:cNvPr>
          <p:cNvCxnSpPr>
            <a:cxnSpLocks/>
          </p:cNvCxnSpPr>
          <p:nvPr/>
        </p:nvCxnSpPr>
        <p:spPr>
          <a:xfrm flipH="1" flipV="1">
            <a:off x="6561084" y="3859095"/>
            <a:ext cx="1044222" cy="817268"/>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CD295A9E-1C2D-3441-9C65-0BF27FA8B43B}"/>
              </a:ext>
            </a:extLst>
          </p:cNvPr>
          <p:cNvSpPr txBox="1"/>
          <p:nvPr/>
        </p:nvSpPr>
        <p:spPr>
          <a:xfrm>
            <a:off x="7655321" y="4073586"/>
            <a:ext cx="3950722" cy="954107"/>
          </a:xfrm>
          <a:prstGeom prst="rect">
            <a:avLst/>
          </a:prstGeom>
          <a:noFill/>
        </p:spPr>
        <p:txBody>
          <a:bodyPr wrap="square" rtlCol="0">
            <a:spAutoFit/>
          </a:bodyPr>
          <a:lstStyle/>
          <a:p>
            <a:r>
              <a:rPr lang="en-US" sz="1400" i="1"/>
              <a:t>4 frames which are extracted from method 2. All of these frames represent the action of the shot and do not include starting and ending parts of the video which can be confusing for the model</a:t>
            </a:r>
          </a:p>
        </p:txBody>
      </p:sp>
      <p:sp>
        <p:nvSpPr>
          <p:cNvPr id="3" name="Slide Number Placeholder 2">
            <a:extLst>
              <a:ext uri="{FF2B5EF4-FFF2-40B4-BE49-F238E27FC236}">
                <a16:creationId xmlns:a16="http://schemas.microsoft.com/office/drawing/2014/main" id="{0B310AD8-9FAD-A94B-4C22-E5FDB07967D1}"/>
              </a:ext>
            </a:extLst>
          </p:cNvPr>
          <p:cNvSpPr>
            <a:spLocks noGrp="1"/>
          </p:cNvSpPr>
          <p:nvPr>
            <p:ph type="sldNum" sz="quarter" idx="12"/>
          </p:nvPr>
        </p:nvSpPr>
        <p:spPr/>
        <p:txBody>
          <a:bodyPr/>
          <a:lstStyle/>
          <a:p>
            <a:fld id="{483B73E1-A86A-1543-8F65-A1490BF02620}" type="slidenum">
              <a:rPr lang="en-US" smtClean="0"/>
              <a:t>7</a:t>
            </a:fld>
            <a:endParaRPr lang="en-US"/>
          </a:p>
        </p:txBody>
      </p:sp>
      <p:grpSp>
        <p:nvGrpSpPr>
          <p:cNvPr id="5" name="Group 4">
            <a:extLst>
              <a:ext uri="{FF2B5EF4-FFF2-40B4-BE49-F238E27FC236}">
                <a16:creationId xmlns:a16="http://schemas.microsoft.com/office/drawing/2014/main" id="{929B9B49-A495-6A40-8A55-9184CDD83992}"/>
              </a:ext>
            </a:extLst>
          </p:cNvPr>
          <p:cNvGrpSpPr/>
          <p:nvPr/>
        </p:nvGrpSpPr>
        <p:grpSpPr>
          <a:xfrm>
            <a:off x="1017948" y="5358318"/>
            <a:ext cx="10310648" cy="649774"/>
            <a:chOff x="1017948" y="5135602"/>
            <a:chExt cx="10310648" cy="649774"/>
          </a:xfrm>
        </p:grpSpPr>
        <p:grpSp>
          <p:nvGrpSpPr>
            <p:cNvPr id="66" name="Group 65">
              <a:extLst>
                <a:ext uri="{FF2B5EF4-FFF2-40B4-BE49-F238E27FC236}">
                  <a16:creationId xmlns:a16="http://schemas.microsoft.com/office/drawing/2014/main" id="{A4ED334E-9A10-BC4F-8915-D2F95FEEDAF2}"/>
                </a:ext>
              </a:extLst>
            </p:cNvPr>
            <p:cNvGrpSpPr/>
            <p:nvPr/>
          </p:nvGrpSpPr>
          <p:grpSpPr>
            <a:xfrm>
              <a:off x="1017948" y="5135602"/>
              <a:ext cx="10310648" cy="626054"/>
              <a:chOff x="966952" y="2238015"/>
              <a:chExt cx="10310648" cy="626054"/>
            </a:xfrm>
          </p:grpSpPr>
          <p:grpSp>
            <p:nvGrpSpPr>
              <p:cNvPr id="67" name="Group 66">
                <a:extLst>
                  <a:ext uri="{FF2B5EF4-FFF2-40B4-BE49-F238E27FC236}">
                    <a16:creationId xmlns:a16="http://schemas.microsoft.com/office/drawing/2014/main" id="{DE647A0E-D01C-7A42-8FE5-8400E1C292B7}"/>
                  </a:ext>
                </a:extLst>
              </p:cNvPr>
              <p:cNvGrpSpPr/>
              <p:nvPr/>
            </p:nvGrpSpPr>
            <p:grpSpPr>
              <a:xfrm>
                <a:off x="966952" y="2638097"/>
                <a:ext cx="10310648" cy="225972"/>
                <a:chOff x="966952" y="2049517"/>
                <a:chExt cx="10310648" cy="225972"/>
              </a:xfrm>
            </p:grpSpPr>
            <p:cxnSp>
              <p:nvCxnSpPr>
                <p:cNvPr id="86" name="Straight Arrow Connector 85">
                  <a:extLst>
                    <a:ext uri="{FF2B5EF4-FFF2-40B4-BE49-F238E27FC236}">
                      <a16:creationId xmlns:a16="http://schemas.microsoft.com/office/drawing/2014/main" id="{0C90CD19-65FC-BF4B-851E-2989A37441C0}"/>
                    </a:ext>
                  </a:extLst>
                </p:cNvPr>
                <p:cNvCxnSpPr/>
                <p:nvPr/>
              </p:nvCxnSpPr>
              <p:spPr>
                <a:xfrm>
                  <a:off x="966952" y="2165131"/>
                  <a:ext cx="10310648" cy="0"/>
                </a:xfrm>
                <a:prstGeom prst="straightConnector1">
                  <a:avLst/>
                </a:prstGeom>
                <a:ln w="5715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D55DA0E-6B54-E648-BFA0-D80DD11964EE}"/>
                    </a:ext>
                  </a:extLst>
                </p:cNvPr>
                <p:cNvCxnSpPr/>
                <p:nvPr/>
              </p:nvCxnSpPr>
              <p:spPr>
                <a:xfrm>
                  <a:off x="1954924" y="2049517"/>
                  <a:ext cx="0" cy="2207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E267979-C1FF-2243-BE3D-24B866939C0B}"/>
                    </a:ext>
                  </a:extLst>
                </p:cNvPr>
                <p:cNvCxnSpPr/>
                <p:nvPr/>
              </p:nvCxnSpPr>
              <p:spPr>
                <a:xfrm>
                  <a:off x="3442138" y="2049517"/>
                  <a:ext cx="0" cy="2207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59A1DBF-D0A9-D340-AB6B-5E6A23CEACB3}"/>
                    </a:ext>
                  </a:extLst>
                </p:cNvPr>
                <p:cNvCxnSpPr/>
                <p:nvPr/>
              </p:nvCxnSpPr>
              <p:spPr>
                <a:xfrm>
                  <a:off x="5044966" y="2054772"/>
                  <a:ext cx="0" cy="2207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4CEAD8D-79FF-D648-ADD5-80B25727F554}"/>
                    </a:ext>
                  </a:extLst>
                </p:cNvPr>
                <p:cNvCxnSpPr/>
                <p:nvPr/>
              </p:nvCxnSpPr>
              <p:spPr>
                <a:xfrm>
                  <a:off x="6752897" y="2049517"/>
                  <a:ext cx="0" cy="2207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18584E0-E653-2E4A-AA77-21DAC3207F1D}"/>
                    </a:ext>
                  </a:extLst>
                </p:cNvPr>
                <p:cNvCxnSpPr/>
                <p:nvPr/>
              </p:nvCxnSpPr>
              <p:spPr>
                <a:xfrm>
                  <a:off x="8429297" y="2054772"/>
                  <a:ext cx="0" cy="2207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8CE36C1-7B6E-9547-9CD7-EE3B8E2E508C}"/>
                    </a:ext>
                  </a:extLst>
                </p:cNvPr>
                <p:cNvCxnSpPr/>
                <p:nvPr/>
              </p:nvCxnSpPr>
              <p:spPr>
                <a:xfrm>
                  <a:off x="10221311" y="2054772"/>
                  <a:ext cx="0" cy="2207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69" name="TextBox 68">
                <a:extLst>
                  <a:ext uri="{FF2B5EF4-FFF2-40B4-BE49-F238E27FC236}">
                    <a16:creationId xmlns:a16="http://schemas.microsoft.com/office/drawing/2014/main" id="{FCF9FB3E-1E45-8B4C-A2EA-751F7144D655}"/>
                  </a:ext>
                </a:extLst>
              </p:cNvPr>
              <p:cNvSpPr txBox="1"/>
              <p:nvPr/>
            </p:nvSpPr>
            <p:spPr>
              <a:xfrm>
                <a:off x="3291295" y="2255416"/>
                <a:ext cx="301686" cy="369332"/>
              </a:xfrm>
              <a:prstGeom prst="rect">
                <a:avLst/>
              </a:prstGeom>
              <a:noFill/>
            </p:spPr>
            <p:txBody>
              <a:bodyPr wrap="none" rtlCol="0">
                <a:spAutoFit/>
              </a:bodyPr>
              <a:lstStyle/>
              <a:p>
                <a:r>
                  <a:rPr lang="en-US"/>
                  <a:t>1</a:t>
                </a:r>
              </a:p>
            </p:txBody>
          </p:sp>
          <p:sp>
            <p:nvSpPr>
              <p:cNvPr id="70" name="TextBox 69">
                <a:extLst>
                  <a:ext uri="{FF2B5EF4-FFF2-40B4-BE49-F238E27FC236}">
                    <a16:creationId xmlns:a16="http://schemas.microsoft.com/office/drawing/2014/main" id="{617E9F84-D4BA-0A4B-B9BD-A0FA58A137EF}"/>
                  </a:ext>
                </a:extLst>
              </p:cNvPr>
              <p:cNvSpPr txBox="1"/>
              <p:nvPr/>
            </p:nvSpPr>
            <p:spPr>
              <a:xfrm>
                <a:off x="1804081" y="2238015"/>
                <a:ext cx="301686" cy="369332"/>
              </a:xfrm>
              <a:prstGeom prst="rect">
                <a:avLst/>
              </a:prstGeom>
              <a:noFill/>
            </p:spPr>
            <p:txBody>
              <a:bodyPr wrap="none" rtlCol="0">
                <a:spAutoFit/>
              </a:bodyPr>
              <a:lstStyle/>
              <a:p>
                <a:r>
                  <a:rPr lang="en-US"/>
                  <a:t>0</a:t>
                </a:r>
              </a:p>
            </p:txBody>
          </p:sp>
          <p:sp>
            <p:nvSpPr>
              <p:cNvPr id="80" name="TextBox 79">
                <a:extLst>
                  <a:ext uri="{FF2B5EF4-FFF2-40B4-BE49-F238E27FC236}">
                    <a16:creationId xmlns:a16="http://schemas.microsoft.com/office/drawing/2014/main" id="{40B0256C-61B8-C54C-B804-D69A5EAA877F}"/>
                  </a:ext>
                </a:extLst>
              </p:cNvPr>
              <p:cNvSpPr txBox="1"/>
              <p:nvPr/>
            </p:nvSpPr>
            <p:spPr>
              <a:xfrm>
                <a:off x="4894123" y="2287894"/>
                <a:ext cx="301686" cy="369332"/>
              </a:xfrm>
              <a:prstGeom prst="rect">
                <a:avLst/>
              </a:prstGeom>
              <a:noFill/>
            </p:spPr>
            <p:txBody>
              <a:bodyPr wrap="none" rtlCol="0">
                <a:spAutoFit/>
              </a:bodyPr>
              <a:lstStyle/>
              <a:p>
                <a:r>
                  <a:rPr lang="en-US"/>
                  <a:t>2</a:t>
                </a:r>
              </a:p>
            </p:txBody>
          </p:sp>
          <p:sp>
            <p:nvSpPr>
              <p:cNvPr id="81" name="TextBox 80">
                <a:extLst>
                  <a:ext uri="{FF2B5EF4-FFF2-40B4-BE49-F238E27FC236}">
                    <a16:creationId xmlns:a16="http://schemas.microsoft.com/office/drawing/2014/main" id="{316279C1-A500-244F-AB04-A5A549CBF592}"/>
                  </a:ext>
                </a:extLst>
              </p:cNvPr>
              <p:cNvSpPr txBox="1"/>
              <p:nvPr/>
            </p:nvSpPr>
            <p:spPr>
              <a:xfrm>
                <a:off x="6586288" y="2270659"/>
                <a:ext cx="301686" cy="369332"/>
              </a:xfrm>
              <a:prstGeom prst="rect">
                <a:avLst/>
              </a:prstGeom>
              <a:noFill/>
            </p:spPr>
            <p:txBody>
              <a:bodyPr wrap="none" rtlCol="0">
                <a:spAutoFit/>
              </a:bodyPr>
              <a:lstStyle/>
              <a:p>
                <a:r>
                  <a:rPr lang="en-US"/>
                  <a:t>3</a:t>
                </a:r>
              </a:p>
            </p:txBody>
          </p:sp>
          <p:sp>
            <p:nvSpPr>
              <p:cNvPr id="84" name="TextBox 83">
                <a:extLst>
                  <a:ext uri="{FF2B5EF4-FFF2-40B4-BE49-F238E27FC236}">
                    <a16:creationId xmlns:a16="http://schemas.microsoft.com/office/drawing/2014/main" id="{99353CFA-FF61-4F4F-8A74-F0DAA97F2F2D}"/>
                  </a:ext>
                </a:extLst>
              </p:cNvPr>
              <p:cNvSpPr txBox="1"/>
              <p:nvPr/>
            </p:nvSpPr>
            <p:spPr>
              <a:xfrm>
                <a:off x="8297335" y="2270659"/>
                <a:ext cx="301686" cy="369332"/>
              </a:xfrm>
              <a:prstGeom prst="rect">
                <a:avLst/>
              </a:prstGeom>
              <a:noFill/>
            </p:spPr>
            <p:txBody>
              <a:bodyPr wrap="none" rtlCol="0">
                <a:spAutoFit/>
              </a:bodyPr>
              <a:lstStyle/>
              <a:p>
                <a:r>
                  <a:rPr lang="en-US"/>
                  <a:t>4</a:t>
                </a:r>
              </a:p>
            </p:txBody>
          </p:sp>
          <p:sp>
            <p:nvSpPr>
              <p:cNvPr id="85" name="TextBox 84">
                <a:extLst>
                  <a:ext uri="{FF2B5EF4-FFF2-40B4-BE49-F238E27FC236}">
                    <a16:creationId xmlns:a16="http://schemas.microsoft.com/office/drawing/2014/main" id="{588E58B4-D7AE-F44B-961C-389749BFE6AC}"/>
                  </a:ext>
                </a:extLst>
              </p:cNvPr>
              <p:cNvSpPr txBox="1"/>
              <p:nvPr/>
            </p:nvSpPr>
            <p:spPr>
              <a:xfrm>
                <a:off x="10086233" y="2300131"/>
                <a:ext cx="301686" cy="369332"/>
              </a:xfrm>
              <a:prstGeom prst="rect">
                <a:avLst/>
              </a:prstGeom>
              <a:noFill/>
            </p:spPr>
            <p:txBody>
              <a:bodyPr wrap="none" rtlCol="0">
                <a:spAutoFit/>
              </a:bodyPr>
              <a:lstStyle/>
              <a:p>
                <a:r>
                  <a:rPr lang="en-US"/>
                  <a:t>5</a:t>
                </a:r>
              </a:p>
            </p:txBody>
          </p:sp>
        </p:grpSp>
        <p:cxnSp>
          <p:nvCxnSpPr>
            <p:cNvPr id="95" name="Straight Connector 94">
              <a:extLst>
                <a:ext uri="{FF2B5EF4-FFF2-40B4-BE49-F238E27FC236}">
                  <a16:creationId xmlns:a16="http://schemas.microsoft.com/office/drawing/2014/main" id="{52B8BDDE-CCFE-EC42-A75E-295E9FFB6D5A}"/>
                </a:ext>
              </a:extLst>
            </p:cNvPr>
            <p:cNvCxnSpPr/>
            <p:nvPr/>
          </p:nvCxnSpPr>
          <p:spPr>
            <a:xfrm flipV="1">
              <a:off x="2340694" y="5541409"/>
              <a:ext cx="0" cy="20926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9BBAA17-78FA-BF45-9BC6-AEC1A41556BC}"/>
                </a:ext>
              </a:extLst>
            </p:cNvPr>
            <p:cNvCxnSpPr/>
            <p:nvPr/>
          </p:nvCxnSpPr>
          <p:spPr>
            <a:xfrm flipV="1">
              <a:off x="3008101" y="5567050"/>
              <a:ext cx="0" cy="20926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DCB51549-6492-3646-9313-B7F6DC82A809}"/>
                </a:ext>
              </a:extLst>
            </p:cNvPr>
            <p:cNvCxnSpPr/>
            <p:nvPr/>
          </p:nvCxnSpPr>
          <p:spPr>
            <a:xfrm flipV="1">
              <a:off x="3900785" y="5552391"/>
              <a:ext cx="0" cy="20926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5117A69-27D8-4B4B-96B9-F306F338F616}"/>
                </a:ext>
              </a:extLst>
            </p:cNvPr>
            <p:cNvCxnSpPr/>
            <p:nvPr/>
          </p:nvCxnSpPr>
          <p:spPr>
            <a:xfrm flipV="1">
              <a:off x="4610929" y="5552390"/>
              <a:ext cx="0" cy="20926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6E4871E-AD22-DE4D-8339-2873406D44CD}"/>
                </a:ext>
              </a:extLst>
            </p:cNvPr>
            <p:cNvCxnSpPr/>
            <p:nvPr/>
          </p:nvCxnSpPr>
          <p:spPr>
            <a:xfrm flipV="1">
              <a:off x="5514819" y="5552389"/>
              <a:ext cx="0" cy="20926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591A2E8-BC2B-1444-94F6-9059CAF42FB6}"/>
                </a:ext>
              </a:extLst>
            </p:cNvPr>
            <p:cNvCxnSpPr/>
            <p:nvPr/>
          </p:nvCxnSpPr>
          <p:spPr>
            <a:xfrm flipV="1">
              <a:off x="6191180" y="5567050"/>
              <a:ext cx="0" cy="20926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D759890-FD78-594B-96D0-743A983D8200}"/>
                </a:ext>
              </a:extLst>
            </p:cNvPr>
            <p:cNvCxnSpPr/>
            <p:nvPr/>
          </p:nvCxnSpPr>
          <p:spPr>
            <a:xfrm flipV="1">
              <a:off x="7270046" y="5552388"/>
              <a:ext cx="0" cy="20926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C867B6B-10B4-7C4C-B298-C452A88EF61D}"/>
                </a:ext>
              </a:extLst>
            </p:cNvPr>
            <p:cNvCxnSpPr/>
            <p:nvPr/>
          </p:nvCxnSpPr>
          <p:spPr>
            <a:xfrm flipV="1">
              <a:off x="7974239" y="5574760"/>
              <a:ext cx="0" cy="20926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7A3E370-9246-514A-BB1B-CBA14E444BC5}"/>
                </a:ext>
              </a:extLst>
            </p:cNvPr>
            <p:cNvCxnSpPr/>
            <p:nvPr/>
          </p:nvCxnSpPr>
          <p:spPr>
            <a:xfrm flipV="1">
              <a:off x="9004253" y="5576111"/>
              <a:ext cx="0" cy="20926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3BB8811-8D63-164E-9B88-9B98C4673825}"/>
                </a:ext>
              </a:extLst>
            </p:cNvPr>
            <p:cNvCxnSpPr/>
            <p:nvPr/>
          </p:nvCxnSpPr>
          <p:spPr>
            <a:xfrm flipV="1">
              <a:off x="9738077" y="5567049"/>
              <a:ext cx="0" cy="20926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108" name="TextBox 107">
            <a:extLst>
              <a:ext uri="{FF2B5EF4-FFF2-40B4-BE49-F238E27FC236}">
                <a16:creationId xmlns:a16="http://schemas.microsoft.com/office/drawing/2014/main" id="{F64F469F-F2A5-904B-8FC6-902B74B5673D}"/>
              </a:ext>
            </a:extLst>
          </p:cNvPr>
          <p:cNvSpPr txBox="1"/>
          <p:nvPr/>
        </p:nvSpPr>
        <p:spPr>
          <a:xfrm>
            <a:off x="2763130" y="6138485"/>
            <a:ext cx="6317808" cy="307777"/>
          </a:xfrm>
          <a:prstGeom prst="rect">
            <a:avLst/>
          </a:prstGeom>
          <a:noFill/>
        </p:spPr>
        <p:txBody>
          <a:bodyPr wrap="square" rtlCol="0">
            <a:spAutoFit/>
          </a:bodyPr>
          <a:lstStyle/>
          <a:p>
            <a:r>
              <a:rPr lang="en-US" sz="1400" i="1"/>
              <a:t>For the LRCN model, we extract 16 frames evenly spread out throughout the video. </a:t>
            </a:r>
          </a:p>
        </p:txBody>
      </p:sp>
      <p:sp>
        <p:nvSpPr>
          <p:cNvPr id="109" name="TextBox 108">
            <a:extLst>
              <a:ext uri="{FF2B5EF4-FFF2-40B4-BE49-F238E27FC236}">
                <a16:creationId xmlns:a16="http://schemas.microsoft.com/office/drawing/2014/main" id="{6FD773EA-F5BF-D642-93A6-64469631B607}"/>
              </a:ext>
            </a:extLst>
          </p:cNvPr>
          <p:cNvSpPr txBox="1"/>
          <p:nvPr/>
        </p:nvSpPr>
        <p:spPr>
          <a:xfrm>
            <a:off x="920062" y="5092516"/>
            <a:ext cx="5279009" cy="369332"/>
          </a:xfrm>
          <a:prstGeom prst="rect">
            <a:avLst/>
          </a:prstGeom>
          <a:noFill/>
        </p:spPr>
        <p:txBody>
          <a:bodyPr wrap="none" rtlCol="0">
            <a:spAutoFit/>
          </a:bodyPr>
          <a:lstStyle/>
          <a:p>
            <a:r>
              <a:rPr lang="en-US" b="1"/>
              <a:t>Method 3: Extracting 16 frames from the entire video</a:t>
            </a:r>
          </a:p>
        </p:txBody>
      </p:sp>
    </p:spTree>
    <p:extLst>
      <p:ext uri="{BB962C8B-B14F-4D97-AF65-F5344CB8AC3E}">
        <p14:creationId xmlns:p14="http://schemas.microsoft.com/office/powerpoint/2010/main" val="2105790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9B777-15B6-4744-9E4A-19836F70D101}"/>
              </a:ext>
            </a:extLst>
          </p:cNvPr>
          <p:cNvSpPr>
            <a:spLocks noGrp="1"/>
          </p:cNvSpPr>
          <p:nvPr>
            <p:ph type="title"/>
          </p:nvPr>
        </p:nvSpPr>
        <p:spPr>
          <a:xfrm>
            <a:off x="747110" y="312573"/>
            <a:ext cx="10515600" cy="1325563"/>
          </a:xfrm>
        </p:spPr>
        <p:txBody>
          <a:bodyPr/>
          <a:lstStyle/>
          <a:p>
            <a:r>
              <a:rPr lang="en-US"/>
              <a:t>Resizing Frames</a:t>
            </a:r>
          </a:p>
        </p:txBody>
      </p:sp>
      <p:sp>
        <p:nvSpPr>
          <p:cNvPr id="5" name="Content Placeholder 3">
            <a:extLst>
              <a:ext uri="{FF2B5EF4-FFF2-40B4-BE49-F238E27FC236}">
                <a16:creationId xmlns:a16="http://schemas.microsoft.com/office/drawing/2014/main" id="{1A253C8E-9AD6-924A-A9CA-F3B2F40E6F57}"/>
              </a:ext>
            </a:extLst>
          </p:cNvPr>
          <p:cNvSpPr txBox="1">
            <a:spLocks/>
          </p:cNvSpPr>
          <p:nvPr/>
        </p:nvSpPr>
        <p:spPr>
          <a:xfrm>
            <a:off x="747110" y="1443552"/>
            <a:ext cx="10515600" cy="152036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t>The original size of the frames extracted from videos was 480*640 pixels. This was too large to be used as an input on our local machines and was making the model run into OOM errors.</a:t>
            </a:r>
            <a:endParaRPr lang="en-US">
              <a:cs typeface="Calibri"/>
            </a:endParaRPr>
          </a:p>
          <a:p>
            <a:pPr marL="0" indent="0">
              <a:buFont typeface="Arial" panose="020B0604020202020204" pitchFamily="34" charset="0"/>
              <a:buNone/>
            </a:pPr>
            <a:r>
              <a:rPr lang="en-US" sz="1800"/>
              <a:t>We decided to resize the images to 120*160 pixels to improve model speed and performance.</a:t>
            </a:r>
            <a:endParaRPr lang="en-US" sz="1800">
              <a:cs typeface="Calibri" panose="020F0502020204030204"/>
            </a:endParaRPr>
          </a:p>
          <a:p>
            <a:pPr marL="0" indent="0">
              <a:buFont typeface="Arial" panose="020B0604020202020204" pitchFamily="34" charset="0"/>
              <a:buNone/>
            </a:pPr>
            <a:r>
              <a:rPr lang="en-US" sz="1800"/>
              <a:t>We also normalize all images by dividing the pixels by 255.</a:t>
            </a:r>
            <a:endParaRPr lang="en-US" sz="1800">
              <a:cs typeface="Calibri" panose="020F0502020204030204"/>
            </a:endParaRPr>
          </a:p>
        </p:txBody>
      </p:sp>
      <p:pic>
        <p:nvPicPr>
          <p:cNvPr id="7" name="Picture 6">
            <a:extLst>
              <a:ext uri="{FF2B5EF4-FFF2-40B4-BE49-F238E27FC236}">
                <a16:creationId xmlns:a16="http://schemas.microsoft.com/office/drawing/2014/main" id="{3CBEE1CA-3665-C246-8F86-410974A00A67}"/>
              </a:ext>
            </a:extLst>
          </p:cNvPr>
          <p:cNvPicPr>
            <a:picLocks noChangeAspect="1"/>
          </p:cNvPicPr>
          <p:nvPr/>
        </p:nvPicPr>
        <p:blipFill>
          <a:blip r:embed="rId2"/>
          <a:stretch>
            <a:fillRect/>
          </a:stretch>
        </p:blipFill>
        <p:spPr>
          <a:xfrm>
            <a:off x="518510" y="2835275"/>
            <a:ext cx="5486400" cy="3657600"/>
          </a:xfrm>
          <a:prstGeom prst="rect">
            <a:avLst/>
          </a:prstGeom>
        </p:spPr>
      </p:pic>
      <p:pic>
        <p:nvPicPr>
          <p:cNvPr id="9" name="Picture 8" descr="A person holding a tennis racket&#10;&#10;Description automatically generated">
            <a:extLst>
              <a:ext uri="{FF2B5EF4-FFF2-40B4-BE49-F238E27FC236}">
                <a16:creationId xmlns:a16="http://schemas.microsoft.com/office/drawing/2014/main" id="{22863015-48AF-714F-B9DB-D69576A79B00}"/>
              </a:ext>
            </a:extLst>
          </p:cNvPr>
          <p:cNvPicPr>
            <a:picLocks noChangeAspect="1"/>
          </p:cNvPicPr>
          <p:nvPr/>
        </p:nvPicPr>
        <p:blipFill>
          <a:blip r:embed="rId3"/>
          <a:stretch>
            <a:fillRect/>
          </a:stretch>
        </p:blipFill>
        <p:spPr>
          <a:xfrm>
            <a:off x="6096000" y="2835275"/>
            <a:ext cx="5486400" cy="3657600"/>
          </a:xfrm>
          <a:prstGeom prst="rect">
            <a:avLst/>
          </a:prstGeom>
        </p:spPr>
      </p:pic>
      <p:sp>
        <p:nvSpPr>
          <p:cNvPr id="3" name="Slide Number Placeholder 2">
            <a:extLst>
              <a:ext uri="{FF2B5EF4-FFF2-40B4-BE49-F238E27FC236}">
                <a16:creationId xmlns:a16="http://schemas.microsoft.com/office/drawing/2014/main" id="{D470CE1B-2C07-1B0B-2F0B-7EB608FCC649}"/>
              </a:ext>
            </a:extLst>
          </p:cNvPr>
          <p:cNvSpPr>
            <a:spLocks noGrp="1"/>
          </p:cNvSpPr>
          <p:nvPr>
            <p:ph type="sldNum" sz="quarter" idx="12"/>
          </p:nvPr>
        </p:nvSpPr>
        <p:spPr/>
        <p:txBody>
          <a:bodyPr/>
          <a:lstStyle/>
          <a:p>
            <a:fld id="{483B73E1-A86A-1543-8F65-A1490BF02620}" type="slidenum">
              <a:rPr lang="en-US" smtClean="0"/>
              <a:t>8</a:t>
            </a:fld>
            <a:endParaRPr lang="en-US"/>
          </a:p>
        </p:txBody>
      </p:sp>
    </p:spTree>
    <p:extLst>
      <p:ext uri="{BB962C8B-B14F-4D97-AF65-F5344CB8AC3E}">
        <p14:creationId xmlns:p14="http://schemas.microsoft.com/office/powerpoint/2010/main" val="3434916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F3865-FC29-8B47-AC04-3D568255AEAD}"/>
              </a:ext>
            </a:extLst>
          </p:cNvPr>
          <p:cNvSpPr>
            <a:spLocks noGrp="1"/>
          </p:cNvSpPr>
          <p:nvPr>
            <p:ph type="title"/>
          </p:nvPr>
        </p:nvSpPr>
        <p:spPr>
          <a:xfrm>
            <a:off x="838200" y="365126"/>
            <a:ext cx="10515600" cy="1116834"/>
          </a:xfrm>
        </p:spPr>
        <p:txBody>
          <a:bodyPr/>
          <a:lstStyle/>
          <a:p>
            <a:r>
              <a:rPr lang="en-US"/>
              <a:t>Infrastructure Used</a:t>
            </a:r>
          </a:p>
        </p:txBody>
      </p:sp>
      <p:sp>
        <p:nvSpPr>
          <p:cNvPr id="5" name="Content Placeholder 3">
            <a:extLst>
              <a:ext uri="{FF2B5EF4-FFF2-40B4-BE49-F238E27FC236}">
                <a16:creationId xmlns:a16="http://schemas.microsoft.com/office/drawing/2014/main" id="{E60952BB-0A6B-254E-A214-A3420E083C31}"/>
              </a:ext>
            </a:extLst>
          </p:cNvPr>
          <p:cNvSpPr txBox="1">
            <a:spLocks/>
          </p:cNvSpPr>
          <p:nvPr/>
        </p:nvSpPr>
        <p:spPr>
          <a:xfrm>
            <a:off x="747110" y="1443552"/>
            <a:ext cx="10515600" cy="6374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800"/>
              <a:t>As running CNNs can be computationally very expensive, we have tried variety of platforms / infrastructures to boost training and prediction speed.</a:t>
            </a:r>
          </a:p>
          <a:p>
            <a:pPr marL="0" indent="0" algn="just">
              <a:buFont typeface="Arial" panose="020B0604020202020204" pitchFamily="34" charset="0"/>
              <a:buNone/>
            </a:pPr>
            <a:endParaRPr lang="en-US" sz="1800"/>
          </a:p>
          <a:p>
            <a:pPr marL="0" indent="0" algn="just">
              <a:buFont typeface="Arial" panose="020B0604020202020204" pitchFamily="34" charset="0"/>
              <a:buNone/>
            </a:pPr>
            <a:endParaRPr lang="en-US" sz="1800"/>
          </a:p>
        </p:txBody>
      </p:sp>
      <p:sp>
        <p:nvSpPr>
          <p:cNvPr id="3" name="Slide Number Placeholder 2">
            <a:extLst>
              <a:ext uri="{FF2B5EF4-FFF2-40B4-BE49-F238E27FC236}">
                <a16:creationId xmlns:a16="http://schemas.microsoft.com/office/drawing/2014/main" id="{2AAA4395-0DD9-66EF-17B0-14C84925ADE7}"/>
              </a:ext>
            </a:extLst>
          </p:cNvPr>
          <p:cNvSpPr>
            <a:spLocks noGrp="1"/>
          </p:cNvSpPr>
          <p:nvPr>
            <p:ph type="sldNum" sz="quarter" idx="12"/>
          </p:nvPr>
        </p:nvSpPr>
        <p:spPr/>
        <p:txBody>
          <a:bodyPr/>
          <a:lstStyle/>
          <a:p>
            <a:fld id="{483B73E1-A86A-1543-8F65-A1490BF02620}" type="slidenum">
              <a:rPr lang="en-US" smtClean="0"/>
              <a:t>9</a:t>
            </a:fld>
            <a:endParaRPr lang="en-US"/>
          </a:p>
        </p:txBody>
      </p:sp>
      <p:pic>
        <p:nvPicPr>
          <p:cNvPr id="8" name="Picture 7" descr="A picture containing graphical user interface&#10;&#10;Description automatically generated">
            <a:extLst>
              <a:ext uri="{FF2B5EF4-FFF2-40B4-BE49-F238E27FC236}">
                <a16:creationId xmlns:a16="http://schemas.microsoft.com/office/drawing/2014/main" id="{90FF8D80-D9EC-D84B-8E02-10DFA536E80B}"/>
              </a:ext>
            </a:extLst>
          </p:cNvPr>
          <p:cNvPicPr>
            <a:picLocks noChangeAspect="1"/>
          </p:cNvPicPr>
          <p:nvPr/>
        </p:nvPicPr>
        <p:blipFill>
          <a:blip r:embed="rId2"/>
          <a:stretch>
            <a:fillRect/>
          </a:stretch>
        </p:blipFill>
        <p:spPr>
          <a:xfrm>
            <a:off x="2054966" y="2297313"/>
            <a:ext cx="5715000" cy="965200"/>
          </a:xfrm>
          <a:prstGeom prst="rect">
            <a:avLst/>
          </a:prstGeom>
        </p:spPr>
      </p:pic>
      <p:cxnSp>
        <p:nvCxnSpPr>
          <p:cNvPr id="10" name="Straight Arrow Connector 9">
            <a:extLst>
              <a:ext uri="{FF2B5EF4-FFF2-40B4-BE49-F238E27FC236}">
                <a16:creationId xmlns:a16="http://schemas.microsoft.com/office/drawing/2014/main" id="{9704ABF0-D848-2844-95B7-A37F40A3562E}"/>
              </a:ext>
            </a:extLst>
          </p:cNvPr>
          <p:cNvCxnSpPr>
            <a:cxnSpLocks/>
          </p:cNvCxnSpPr>
          <p:nvPr/>
        </p:nvCxnSpPr>
        <p:spPr>
          <a:xfrm flipV="1">
            <a:off x="7904986" y="2486111"/>
            <a:ext cx="588580" cy="405698"/>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4039666-DA76-0F4C-961F-240436901517}"/>
              </a:ext>
            </a:extLst>
          </p:cNvPr>
          <p:cNvCxnSpPr>
            <a:cxnSpLocks/>
          </p:cNvCxnSpPr>
          <p:nvPr/>
        </p:nvCxnSpPr>
        <p:spPr>
          <a:xfrm>
            <a:off x="7904986" y="2891809"/>
            <a:ext cx="588580" cy="283329"/>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1C18766-B0CE-9846-A3C2-DEEED38B1654}"/>
              </a:ext>
            </a:extLst>
          </p:cNvPr>
          <p:cNvSpPr txBox="1"/>
          <p:nvPr/>
        </p:nvSpPr>
        <p:spPr>
          <a:xfrm>
            <a:off x="8493566" y="2282526"/>
            <a:ext cx="1418978" cy="369332"/>
          </a:xfrm>
          <a:prstGeom prst="rect">
            <a:avLst/>
          </a:prstGeom>
          <a:noFill/>
        </p:spPr>
        <p:txBody>
          <a:bodyPr wrap="none" rtlCol="0">
            <a:spAutoFit/>
          </a:bodyPr>
          <a:lstStyle/>
          <a:p>
            <a:r>
              <a:rPr lang="en-US">
                <a:cs typeface="Calibri"/>
              </a:rPr>
              <a:t>RCC - Skyway</a:t>
            </a:r>
          </a:p>
        </p:txBody>
      </p:sp>
      <p:sp>
        <p:nvSpPr>
          <p:cNvPr id="16" name="TextBox 15">
            <a:extLst>
              <a:ext uri="{FF2B5EF4-FFF2-40B4-BE49-F238E27FC236}">
                <a16:creationId xmlns:a16="http://schemas.microsoft.com/office/drawing/2014/main" id="{35CC598F-E7AD-5C4E-85B4-02B219D904AD}"/>
              </a:ext>
            </a:extLst>
          </p:cNvPr>
          <p:cNvSpPr txBox="1"/>
          <p:nvPr/>
        </p:nvSpPr>
        <p:spPr>
          <a:xfrm>
            <a:off x="8493566" y="2995886"/>
            <a:ext cx="929613" cy="369332"/>
          </a:xfrm>
          <a:prstGeom prst="rect">
            <a:avLst/>
          </a:prstGeom>
          <a:noFill/>
        </p:spPr>
        <p:txBody>
          <a:bodyPr wrap="none" lIns="91440" tIns="45720" rIns="91440" bIns="45720" rtlCol="0" anchor="t">
            <a:spAutoFit/>
          </a:bodyPr>
          <a:lstStyle/>
          <a:p>
            <a:r>
              <a:rPr lang="en-US">
                <a:cs typeface="Calibri"/>
              </a:rPr>
              <a:t>Midway</a:t>
            </a:r>
          </a:p>
        </p:txBody>
      </p:sp>
      <p:pic>
        <p:nvPicPr>
          <p:cNvPr id="18" name="Picture 17" descr="Icon&#10;&#10;Description automatically generated">
            <a:extLst>
              <a:ext uri="{FF2B5EF4-FFF2-40B4-BE49-F238E27FC236}">
                <a16:creationId xmlns:a16="http://schemas.microsoft.com/office/drawing/2014/main" id="{E9885FC4-7273-3E4E-B0DB-8C442B41EF87}"/>
              </a:ext>
            </a:extLst>
          </p:cNvPr>
          <p:cNvPicPr>
            <a:picLocks noChangeAspect="1"/>
          </p:cNvPicPr>
          <p:nvPr/>
        </p:nvPicPr>
        <p:blipFill>
          <a:blip r:embed="rId3"/>
          <a:stretch>
            <a:fillRect/>
          </a:stretch>
        </p:blipFill>
        <p:spPr>
          <a:xfrm>
            <a:off x="3104277" y="3033473"/>
            <a:ext cx="2365703" cy="2365703"/>
          </a:xfrm>
          <a:prstGeom prst="rect">
            <a:avLst/>
          </a:prstGeom>
        </p:spPr>
      </p:pic>
      <p:pic>
        <p:nvPicPr>
          <p:cNvPr id="20" name="Picture 19" descr="A picture containing graphical user interface&#10;&#10;Description automatically generated">
            <a:extLst>
              <a:ext uri="{FF2B5EF4-FFF2-40B4-BE49-F238E27FC236}">
                <a16:creationId xmlns:a16="http://schemas.microsoft.com/office/drawing/2014/main" id="{38859BEA-455A-8343-ADBF-21F1A3361DC3}"/>
              </a:ext>
            </a:extLst>
          </p:cNvPr>
          <p:cNvPicPr>
            <a:picLocks noChangeAspect="1"/>
          </p:cNvPicPr>
          <p:nvPr/>
        </p:nvPicPr>
        <p:blipFill>
          <a:blip r:embed="rId4"/>
          <a:stretch>
            <a:fillRect/>
          </a:stretch>
        </p:blipFill>
        <p:spPr>
          <a:xfrm>
            <a:off x="3493708" y="4890045"/>
            <a:ext cx="1586839" cy="1559290"/>
          </a:xfrm>
          <a:prstGeom prst="rect">
            <a:avLst/>
          </a:prstGeom>
        </p:spPr>
      </p:pic>
      <p:pic>
        <p:nvPicPr>
          <p:cNvPr id="22" name="Picture 21" descr="Logo, company name&#10;&#10;Description automatically generated">
            <a:extLst>
              <a:ext uri="{FF2B5EF4-FFF2-40B4-BE49-F238E27FC236}">
                <a16:creationId xmlns:a16="http://schemas.microsoft.com/office/drawing/2014/main" id="{F05B1197-DFD9-5148-9B71-48FA18422DA7}"/>
              </a:ext>
            </a:extLst>
          </p:cNvPr>
          <p:cNvPicPr>
            <a:picLocks noChangeAspect="1"/>
          </p:cNvPicPr>
          <p:nvPr/>
        </p:nvPicPr>
        <p:blipFill>
          <a:blip r:embed="rId5"/>
          <a:stretch>
            <a:fillRect/>
          </a:stretch>
        </p:blipFill>
        <p:spPr>
          <a:xfrm>
            <a:off x="5584705" y="3682862"/>
            <a:ext cx="2673487" cy="2673487"/>
          </a:xfrm>
          <a:prstGeom prst="rect">
            <a:avLst/>
          </a:prstGeom>
        </p:spPr>
      </p:pic>
    </p:spTree>
    <p:extLst>
      <p:ext uri="{BB962C8B-B14F-4D97-AF65-F5344CB8AC3E}">
        <p14:creationId xmlns:p14="http://schemas.microsoft.com/office/powerpoint/2010/main" val="2525650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09B7E801EF614418A510277F2488623" ma:contentTypeVersion="2" ma:contentTypeDescription="Create a new document." ma:contentTypeScope="" ma:versionID="4a270e2dfcc33e5538106f450b30eb5c">
  <xsd:schema xmlns:xsd="http://www.w3.org/2001/XMLSchema" xmlns:xs="http://www.w3.org/2001/XMLSchema" xmlns:p="http://schemas.microsoft.com/office/2006/metadata/properties" xmlns:ns2="c60be4b8-01a5-4db9-9d66-274471814071" targetNamespace="http://schemas.microsoft.com/office/2006/metadata/properties" ma:root="true" ma:fieldsID="f0fe2cad2dbe4cf803e4b3df862be7b2" ns2:_="">
    <xsd:import namespace="c60be4b8-01a5-4db9-9d66-27447181407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0be4b8-01a5-4db9-9d66-2744718140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3DFFD2-77B0-4001-A74D-3A62AFD478B6}">
  <ds:schemaRefs>
    <ds:schemaRef ds:uri="http://schemas.microsoft.com/sharepoint/v3/contenttype/forms"/>
  </ds:schemaRefs>
</ds:datastoreItem>
</file>

<file path=customXml/itemProps2.xml><?xml version="1.0" encoding="utf-8"?>
<ds:datastoreItem xmlns:ds="http://schemas.openxmlformats.org/officeDocument/2006/customXml" ds:itemID="{CD5F756F-13F5-4DB0-B87B-4AAF17530D58}">
  <ds:schemaRefs>
    <ds:schemaRef ds:uri="c60be4b8-01a5-4db9-9d66-27447181407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0842CEE-60B8-4F6A-B417-DB7D3F284B52}">
  <ds:schemaRefs>
    <ds:schemaRef ds:uri="c60be4b8-01a5-4db9-9d66-27447181407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Tennis Shots Classification  With Deep Learning</vt:lpstr>
      <vt:lpstr>Agenda</vt:lpstr>
      <vt:lpstr>Abstract</vt:lpstr>
      <vt:lpstr>EDA</vt:lpstr>
      <vt:lpstr>Data Dictionary</vt:lpstr>
      <vt:lpstr>Distribution of Classes and Data Size</vt:lpstr>
      <vt:lpstr>Extracting Frames</vt:lpstr>
      <vt:lpstr>Resizing Frames</vt:lpstr>
      <vt:lpstr>Infrastructure Used</vt:lpstr>
      <vt:lpstr>Modeling</vt:lpstr>
      <vt:lpstr>Base Model</vt:lpstr>
      <vt:lpstr>Base Model</vt:lpstr>
      <vt:lpstr>Binary Classification</vt:lpstr>
      <vt:lpstr>Binary Classification</vt:lpstr>
      <vt:lpstr>Binary Classification – 4D Input</vt:lpstr>
      <vt:lpstr>Long Term Recurrent CNN</vt:lpstr>
      <vt:lpstr>Long Term Recurrent CNN</vt:lpstr>
      <vt:lpstr>Long Term Recurrent CNN</vt:lpstr>
      <vt:lpstr>Long Term Recurrent CNN</vt:lpstr>
      <vt:lpstr>Conclusion &amp; Future 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dc:title>
  <dc:creator>Shikhar Madrecha</dc:creator>
  <cp:revision>1</cp:revision>
  <dcterms:created xsi:type="dcterms:W3CDTF">2022-05-29T19:33:55Z</dcterms:created>
  <dcterms:modified xsi:type="dcterms:W3CDTF">2022-05-31T21:45:37Z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0x010100909B7E801EF614418A510277F2488623</vt:lpwstr>
  </property>
</Properties>
</file>