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7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BB75-B9C2-1B41-AC62-43D523FCBC1A}" type="datetimeFigureOut">
              <a:rPr lang="en-US" smtClean="0"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9E346-CF78-9A48-9540-5EEC93F53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lita.fi/asiakkaa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2" y="663334"/>
            <a:ext cx="7607300" cy="204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576" y="3802303"/>
            <a:ext cx="60203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tehdään</a:t>
            </a:r>
            <a:r>
              <a:rPr lang="en-US" dirty="0" smtClean="0"/>
              <a:t> </a:t>
            </a:r>
            <a:r>
              <a:rPr lang="en-US" dirty="0" err="1" smtClean="0"/>
              <a:t>sivulle</a:t>
            </a:r>
            <a:endParaRPr lang="en-US" dirty="0" smtClean="0"/>
          </a:p>
          <a:p>
            <a:r>
              <a:rPr lang="en-US" dirty="0" smtClean="0"/>
              <a:t>&lt;header&gt;, &lt;section&gt; </a:t>
            </a:r>
            <a:r>
              <a:rPr lang="en-US" dirty="0" err="1" smtClean="0"/>
              <a:t>ja</a:t>
            </a:r>
            <a:r>
              <a:rPr lang="en-US" dirty="0" smtClean="0"/>
              <a:t> &lt;footer&gt; -</a:t>
            </a:r>
            <a:r>
              <a:rPr lang="en-US" dirty="0" err="1" smtClean="0"/>
              <a:t>elementit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Laitetaan</a:t>
            </a:r>
            <a:r>
              <a:rPr lang="en-US" dirty="0" smtClean="0"/>
              <a:t> SASS-</a:t>
            </a:r>
            <a:r>
              <a:rPr lang="en-US" dirty="0" err="1" smtClean="0"/>
              <a:t>tyyleillä</a:t>
            </a:r>
            <a:r>
              <a:rPr lang="en-US" dirty="0"/>
              <a:t> </a:t>
            </a:r>
            <a:r>
              <a:rPr lang="en-US" dirty="0" err="1" smtClean="0"/>
              <a:t>headerin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footerin</a:t>
            </a:r>
            <a:r>
              <a:rPr lang="en-US" dirty="0" smtClean="0"/>
              <a:t> </a:t>
            </a:r>
            <a:r>
              <a:rPr lang="en-US" dirty="0" err="1" smtClean="0"/>
              <a:t>taustaväriksi</a:t>
            </a:r>
            <a:r>
              <a:rPr lang="en-US" dirty="0" smtClean="0"/>
              <a:t> </a:t>
            </a:r>
            <a:r>
              <a:rPr lang="en-US" dirty="0" err="1" smtClean="0"/>
              <a:t>jokin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brändiväri</a:t>
            </a:r>
            <a:r>
              <a:rPr lang="en-US" dirty="0" smtClean="0"/>
              <a:t> 50% </a:t>
            </a:r>
            <a:r>
              <a:rPr lang="en-US" dirty="0" err="1" smtClean="0"/>
              <a:t>tummennettuna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käytetään</a:t>
            </a:r>
            <a:r>
              <a:rPr lang="en-US" dirty="0" smtClean="0"/>
              <a:t> SASS –</a:t>
            </a:r>
            <a:r>
              <a:rPr lang="en-US" dirty="0" err="1" smtClean="0"/>
              <a:t>muuttujia</a:t>
            </a:r>
            <a:r>
              <a:rPr lang="en-US" dirty="0" smtClean="0"/>
              <a:t>, </a:t>
            </a:r>
            <a:r>
              <a:rPr lang="en-US" dirty="0" err="1" smtClean="0"/>
              <a:t>operaattoreita</a:t>
            </a:r>
            <a:r>
              <a:rPr lang="en-US" dirty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funktioita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49875" y="5758394"/>
            <a:ext cx="5177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Lopuksi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suullisesti</a:t>
            </a:r>
            <a:r>
              <a:rPr lang="en-US" dirty="0"/>
              <a:t> </a:t>
            </a:r>
            <a:r>
              <a:rPr lang="en-US" dirty="0" smtClean="0"/>
              <a:t>HTML 5:n </a:t>
            </a:r>
            <a:r>
              <a:rPr lang="en-US" dirty="0" err="1" smtClean="0"/>
              <a:t>uudet</a:t>
            </a:r>
            <a:r>
              <a:rPr lang="en-US" dirty="0" smtClean="0"/>
              <a:t> </a:t>
            </a:r>
            <a:r>
              <a:rPr lang="en-US" dirty="0" err="1" smtClean="0"/>
              <a:t>tagit</a:t>
            </a:r>
            <a:r>
              <a:rPr lang="en-US" dirty="0" smtClean="0"/>
              <a:t>. </a:t>
            </a:r>
            <a:r>
              <a:rPr lang="en-US" dirty="0" err="1" smtClean="0"/>
              <a:t>Mikä</a:t>
            </a:r>
            <a:r>
              <a:rPr lang="en-US" dirty="0" smtClean="0"/>
              <a:t> on </a:t>
            </a:r>
            <a:r>
              <a:rPr lang="en-US" dirty="0" err="1" smtClean="0"/>
              <a:t>esim</a:t>
            </a:r>
            <a:r>
              <a:rPr lang="en-US" dirty="0" smtClean="0"/>
              <a:t>. &lt;footer&gt; -</a:t>
            </a:r>
            <a:r>
              <a:rPr lang="en-US" dirty="0" err="1" smtClean="0"/>
              <a:t>elementin</a:t>
            </a:r>
            <a:r>
              <a:rPr lang="en-US" dirty="0" smtClean="0"/>
              <a:t> </a:t>
            </a:r>
            <a:r>
              <a:rPr lang="en-US" dirty="0" err="1" smtClean="0"/>
              <a:t>suhde</a:t>
            </a:r>
            <a:r>
              <a:rPr lang="en-US" dirty="0" smtClean="0"/>
              <a:t> &lt;div&gt;-</a:t>
            </a:r>
            <a:r>
              <a:rPr lang="en-US" dirty="0" err="1" smtClean="0"/>
              <a:t>elementtiin</a:t>
            </a:r>
            <a:r>
              <a:rPr lang="en-US" dirty="0" smtClean="0"/>
              <a:t>?</a:t>
            </a:r>
          </a:p>
        </p:txBody>
      </p:sp>
      <p:sp>
        <p:nvSpPr>
          <p:cNvPr id="7" name="Rectangle 6"/>
          <p:cNvSpPr/>
          <p:nvPr/>
        </p:nvSpPr>
        <p:spPr>
          <a:xfrm>
            <a:off x="5627245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index1.html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12867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4432" y="5354759"/>
            <a:ext cx="37592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http://</a:t>
            </a:r>
            <a:r>
              <a:rPr lang="en-US" sz="1100" dirty="0" err="1" smtClean="0"/>
              <a:t>thesassway.com</a:t>
            </a:r>
            <a:r>
              <a:rPr lang="en-US" sz="1100" dirty="0" smtClean="0"/>
              <a:t>/intermediate/</a:t>
            </a:r>
            <a:br>
              <a:rPr lang="en-US" sz="1100" dirty="0" smtClean="0"/>
            </a:br>
            <a:r>
              <a:rPr lang="en-US" sz="1100" dirty="0" smtClean="0"/>
              <a:t>responsive-web-design-in-sass-using-media-queries-in-sass-32</a:t>
            </a:r>
            <a:endParaRPr lang="en-US" sz="1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2" y="236056"/>
            <a:ext cx="3799787" cy="52345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0546" y="1393152"/>
            <a:ext cx="4299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toteutetaan</a:t>
            </a:r>
            <a:r>
              <a:rPr lang="en-US" dirty="0" smtClean="0"/>
              <a:t> </a:t>
            </a:r>
            <a:r>
              <a:rPr lang="en-US" dirty="0" err="1" smtClean="0"/>
              <a:t>sivun</a:t>
            </a:r>
            <a:r>
              <a:rPr lang="en-US" dirty="0" smtClean="0"/>
              <a:t>  </a:t>
            </a:r>
            <a:r>
              <a:rPr lang="en-US" dirty="0" err="1" smtClean="0"/>
              <a:t>ylänavigaatiolle</a:t>
            </a:r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esponsiivisuutta</a:t>
            </a:r>
            <a:r>
              <a:rPr lang="en-US" dirty="0" smtClean="0"/>
              <a:t>, </a:t>
            </a:r>
            <a:r>
              <a:rPr lang="en-US" dirty="0" err="1" smtClean="0"/>
              <a:t>jossa</a:t>
            </a:r>
            <a:endParaRPr lang="en-US" dirty="0" smtClean="0"/>
          </a:p>
          <a:p>
            <a:r>
              <a:rPr lang="en-US" dirty="0" err="1" smtClean="0"/>
              <a:t>elementistä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/>
              <a:t> </a:t>
            </a:r>
            <a:r>
              <a:rPr lang="en-US" dirty="0" err="1" smtClean="0"/>
              <a:t>tippuu</a:t>
            </a:r>
            <a:r>
              <a:rPr lang="en-US" dirty="0" smtClean="0"/>
              <a:t> </a:t>
            </a:r>
            <a:r>
              <a:rPr lang="en-US" dirty="0" err="1" smtClean="0"/>
              <a:t>osa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 kun </a:t>
            </a:r>
          </a:p>
          <a:p>
            <a:r>
              <a:rPr lang="en-US" dirty="0" err="1" smtClean="0"/>
              <a:t>ikkunaa</a:t>
            </a:r>
            <a:r>
              <a:rPr lang="en-US" dirty="0" smtClean="0"/>
              <a:t> </a:t>
            </a:r>
            <a:r>
              <a:rPr lang="en-US" dirty="0" err="1" smtClean="0"/>
              <a:t>kavennetaan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Lentäjäkuva</a:t>
            </a:r>
            <a:r>
              <a:rPr lang="en-US" dirty="0" smtClean="0"/>
              <a:t> </a:t>
            </a:r>
            <a:r>
              <a:rPr lang="en-US" dirty="0" err="1" smtClean="0"/>
              <a:t>skaalautuu</a:t>
            </a:r>
            <a:r>
              <a:rPr lang="en-US" dirty="0" smtClean="0"/>
              <a:t> </a:t>
            </a:r>
            <a:r>
              <a:rPr lang="en-US" dirty="0" err="1" smtClean="0"/>
              <a:t>pienemmäksi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kunnes</a:t>
            </a:r>
            <a:r>
              <a:rPr lang="en-US" dirty="0" smtClean="0"/>
              <a:t> </a:t>
            </a:r>
            <a:r>
              <a:rPr lang="en-US" dirty="0" err="1" smtClean="0"/>
              <a:t>tipahtaa</a:t>
            </a:r>
            <a:r>
              <a:rPr lang="en-US" dirty="0" smtClean="0"/>
              <a:t> </a:t>
            </a:r>
            <a:r>
              <a:rPr lang="en-US" dirty="0" err="1" smtClean="0"/>
              <a:t>kokonaa</a:t>
            </a:r>
            <a:r>
              <a:rPr lang="en-US" dirty="0" smtClean="0"/>
              <a:t> </a:t>
            </a:r>
            <a:r>
              <a:rPr lang="en-US" dirty="0" err="1" smtClean="0"/>
              <a:t>pois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5627245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index2.html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91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7940" y="4602788"/>
            <a:ext cx="6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Piirretään</a:t>
            </a:r>
            <a:r>
              <a:rPr lang="en-US" dirty="0" smtClean="0"/>
              <a:t> HTML 5-Canvaksella </a:t>
            </a:r>
            <a:r>
              <a:rPr lang="en-US" dirty="0" err="1" smtClean="0"/>
              <a:t>jokin</a:t>
            </a:r>
            <a:r>
              <a:rPr lang="en-US" dirty="0" smtClean="0"/>
              <a:t> </a:t>
            </a:r>
            <a:r>
              <a:rPr lang="en-US" dirty="0" err="1" smtClean="0"/>
              <a:t>kuva</a:t>
            </a:r>
            <a:r>
              <a:rPr lang="en-US" dirty="0" smtClean="0"/>
              <a:t>,  </a:t>
            </a:r>
            <a:r>
              <a:rPr lang="en-US" dirty="0" err="1" smtClean="0"/>
              <a:t>kuvio</a:t>
            </a:r>
            <a:r>
              <a:rPr lang="en-US" dirty="0" smtClean="0"/>
              <a:t>, </a:t>
            </a:r>
            <a:r>
              <a:rPr lang="en-US" dirty="0" err="1" smtClean="0"/>
              <a:t>maisema</a:t>
            </a:r>
            <a:r>
              <a:rPr lang="en-US" dirty="0" smtClean="0"/>
              <a:t> tai </a:t>
            </a:r>
            <a:r>
              <a:rPr lang="en-US" dirty="0" err="1" smtClean="0"/>
              <a:t>muu</a:t>
            </a:r>
            <a:r>
              <a:rPr lang="en-US" dirty="0" smtClean="0"/>
              <a:t> </a:t>
            </a:r>
            <a:r>
              <a:rPr lang="en-US" dirty="0" err="1" smtClean="0"/>
              <a:t>graafinen</a:t>
            </a:r>
            <a:r>
              <a:rPr lang="en-US" dirty="0" smtClean="0"/>
              <a:t> </a:t>
            </a:r>
            <a:r>
              <a:rPr lang="en-US" dirty="0" err="1" smtClean="0"/>
              <a:t>tuotos</a:t>
            </a:r>
            <a:r>
              <a:rPr lang="en-US" dirty="0" smtClean="0"/>
              <a:t>. Canvas </a:t>
            </a:r>
            <a:r>
              <a:rPr lang="en-US" dirty="0" err="1" smtClean="0"/>
              <a:t>asemoidaan</a:t>
            </a:r>
            <a:r>
              <a:rPr lang="en-US" dirty="0" smtClean="0"/>
              <a:t> </a:t>
            </a:r>
            <a:r>
              <a:rPr lang="en-US" dirty="0" err="1" smtClean="0"/>
              <a:t>SASS:illa</a:t>
            </a:r>
            <a:r>
              <a:rPr lang="en-US" dirty="0" smtClean="0"/>
              <a:t> </a:t>
            </a:r>
            <a:r>
              <a:rPr lang="en-US" dirty="0" err="1" smtClean="0"/>
              <a:t>katkoviivalla</a:t>
            </a:r>
            <a:r>
              <a:rPr lang="en-US" dirty="0" smtClean="0"/>
              <a:t> </a:t>
            </a:r>
            <a:r>
              <a:rPr lang="en-US" dirty="0" err="1" smtClean="0"/>
              <a:t>merkitylle</a:t>
            </a:r>
            <a:r>
              <a:rPr lang="en-US" dirty="0" smtClean="0"/>
              <a:t> </a:t>
            </a:r>
            <a:r>
              <a:rPr lang="en-US" dirty="0" err="1" smtClean="0"/>
              <a:t>kohdalle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5" y="412172"/>
            <a:ext cx="7874000" cy="35449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2910" y="1208425"/>
            <a:ext cx="3332788" cy="2370666"/>
          </a:xfrm>
          <a:prstGeom prst="rect">
            <a:avLst/>
          </a:prstGeom>
          <a:noFill/>
          <a:ln>
            <a:solidFill>
              <a:srgbClr val="4F81B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>
            <a:off x="5604574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index3.html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16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8"/>
            <a:ext cx="7504545" cy="4739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765" y="5264727"/>
            <a:ext cx="6680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tehdään</a:t>
            </a:r>
            <a:r>
              <a:rPr lang="en-US" dirty="0" smtClean="0"/>
              <a:t> </a:t>
            </a:r>
            <a:r>
              <a:rPr lang="en-US" dirty="0" err="1" smtClean="0"/>
              <a:t>asiakas-caseille</a:t>
            </a:r>
            <a:r>
              <a:rPr lang="en-US" dirty="0" smtClean="0"/>
              <a:t> </a:t>
            </a:r>
            <a:r>
              <a:rPr lang="en-US" dirty="0" err="1" smtClean="0"/>
              <a:t>asemointia</a:t>
            </a:r>
            <a:r>
              <a:rPr lang="en-US" dirty="0" smtClean="0"/>
              <a:t> </a:t>
            </a:r>
            <a:r>
              <a:rPr lang="en-US" dirty="0" err="1" smtClean="0"/>
              <a:t>sivun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http://www.solita.fi/asiakkaat/</a:t>
            </a:r>
            <a:r>
              <a:rPr lang="en-US" dirty="0" smtClean="0"/>
              <a:t> </a:t>
            </a:r>
            <a:r>
              <a:rPr lang="en-US" dirty="0" err="1" smtClean="0"/>
              <a:t>tapaan</a:t>
            </a:r>
            <a:r>
              <a:rPr lang="en-US" dirty="0" smtClean="0"/>
              <a:t>. </a:t>
            </a:r>
            <a:r>
              <a:rPr lang="en-US" dirty="0" err="1" smtClean="0"/>
              <a:t>Asetellaan</a:t>
            </a:r>
            <a:r>
              <a:rPr lang="en-US" dirty="0" smtClean="0"/>
              <a:t> </a:t>
            </a:r>
            <a:r>
              <a:rPr lang="en-US" dirty="0" err="1" smtClean="0"/>
              <a:t>sivua</a:t>
            </a:r>
            <a:r>
              <a:rPr lang="en-US" dirty="0" smtClean="0"/>
              <a:t> </a:t>
            </a:r>
            <a:r>
              <a:rPr lang="en-US" dirty="0" err="1" smtClean="0"/>
              <a:t>SASS:in</a:t>
            </a:r>
            <a:r>
              <a:rPr lang="en-US" dirty="0" smtClean="0"/>
              <a:t> </a:t>
            </a:r>
            <a:r>
              <a:rPr lang="en-US" dirty="0" err="1" smtClean="0"/>
              <a:t>avulla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5627245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index4.html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21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8"/>
            <a:ext cx="7504545" cy="4739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031" y="5264727"/>
            <a:ext cx="668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Laitetaan</a:t>
            </a:r>
            <a:r>
              <a:rPr lang="en-US" dirty="0" smtClean="0"/>
              <a:t> </a:t>
            </a:r>
            <a:r>
              <a:rPr lang="en-US" dirty="0" err="1" smtClean="0"/>
              <a:t>SASS:illa</a:t>
            </a:r>
            <a:r>
              <a:rPr lang="en-US" dirty="0" smtClean="0"/>
              <a:t> </a:t>
            </a:r>
            <a:r>
              <a:rPr lang="en-US" dirty="0" err="1" smtClean="0"/>
              <a:t>kuvien</a:t>
            </a:r>
            <a:r>
              <a:rPr lang="en-US" dirty="0" smtClean="0"/>
              <a:t> </a:t>
            </a:r>
            <a:r>
              <a:rPr lang="en-US" dirty="0" err="1" smtClean="0"/>
              <a:t>päälle</a:t>
            </a:r>
            <a:r>
              <a:rPr lang="en-US" dirty="0" smtClean="0"/>
              <a:t> </a:t>
            </a:r>
            <a:r>
              <a:rPr lang="en-US" dirty="0" err="1" smtClean="0"/>
              <a:t>yläosaan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ellipsin</a:t>
            </a:r>
            <a:r>
              <a:rPr lang="en-US" dirty="0" smtClean="0"/>
              <a:t> </a:t>
            </a:r>
            <a:r>
              <a:rPr lang="en-US" dirty="0" err="1" smtClean="0"/>
              <a:t>muotoinen</a:t>
            </a:r>
            <a:r>
              <a:rPr lang="en-US" dirty="0" smtClean="0"/>
              <a:t> </a:t>
            </a:r>
            <a:r>
              <a:rPr lang="en-US" dirty="0" err="1" smtClean="0"/>
              <a:t>valkoinen</a:t>
            </a:r>
            <a:r>
              <a:rPr lang="en-US" dirty="0" smtClean="0"/>
              <a:t> </a:t>
            </a:r>
            <a:r>
              <a:rPr lang="en-US" dirty="0" err="1" smtClean="0"/>
              <a:t>osuus</a:t>
            </a:r>
            <a:r>
              <a:rPr lang="en-US" dirty="0" smtClean="0"/>
              <a:t>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78017" y="3040303"/>
            <a:ext cx="1403013" cy="23457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5627245" y="5771043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index5.html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20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2" y="310188"/>
            <a:ext cx="7504545" cy="4739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14830" y="156291"/>
            <a:ext cx="4573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git clone https://github.com/timleh/HTML5.git</a:t>
            </a:r>
            <a:endParaRPr lang="fi-FI" dirty="0"/>
          </a:p>
        </p:txBody>
      </p:sp>
      <p:sp>
        <p:nvSpPr>
          <p:cNvPr id="9" name="TextBox 8"/>
          <p:cNvSpPr txBox="1"/>
          <p:nvPr/>
        </p:nvSpPr>
        <p:spPr>
          <a:xfrm>
            <a:off x="685031" y="5264727"/>
            <a:ext cx="668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Tehtävä</a:t>
            </a:r>
            <a:r>
              <a:rPr lang="en-US" dirty="0" smtClean="0"/>
              <a:t>: </a:t>
            </a:r>
            <a:r>
              <a:rPr lang="en-US" dirty="0" err="1" smtClean="0"/>
              <a:t>Miten</a:t>
            </a:r>
            <a:r>
              <a:rPr lang="en-US" dirty="0" smtClean="0"/>
              <a:t> </a:t>
            </a:r>
            <a:r>
              <a:rPr lang="en-US" dirty="0" err="1" smtClean="0"/>
              <a:t>toimivat</a:t>
            </a:r>
            <a:r>
              <a:rPr lang="en-US" dirty="0" smtClean="0"/>
              <a:t> </a:t>
            </a:r>
            <a:r>
              <a:rPr lang="en-US" dirty="0" err="1" smtClean="0"/>
              <a:t>fontit</a:t>
            </a:r>
            <a:r>
              <a:rPr lang="en-US" dirty="0" smtClean="0"/>
              <a:t> </a:t>
            </a:r>
            <a:r>
              <a:rPr lang="en-US" dirty="0" err="1" smtClean="0"/>
              <a:t>tänä</a:t>
            </a:r>
            <a:r>
              <a:rPr lang="en-US" dirty="0" smtClean="0"/>
              <a:t> </a:t>
            </a:r>
            <a:r>
              <a:rPr lang="en-US" dirty="0" err="1" smtClean="0"/>
              <a:t>päivänä</a:t>
            </a:r>
            <a:r>
              <a:rPr lang="en-US" dirty="0" smtClean="0"/>
              <a:t>? </a:t>
            </a:r>
            <a:r>
              <a:rPr lang="en-US" dirty="0" err="1" smtClean="0"/>
              <a:t>Asetaan</a:t>
            </a:r>
            <a:r>
              <a:rPr lang="en-US" dirty="0" smtClean="0"/>
              <a:t> </a:t>
            </a:r>
            <a:r>
              <a:rPr lang="en-US" dirty="0" err="1" smtClean="0"/>
              <a:t>koko</a:t>
            </a:r>
            <a:r>
              <a:rPr lang="en-US" dirty="0" smtClean="0"/>
              <a:t> </a:t>
            </a:r>
            <a:r>
              <a:rPr lang="en-US" dirty="0" err="1" smtClean="0"/>
              <a:t>sivuston</a:t>
            </a:r>
            <a:r>
              <a:rPr lang="en-US" dirty="0" smtClean="0"/>
              <a:t> </a:t>
            </a:r>
            <a:r>
              <a:rPr lang="en-US" dirty="0" err="1"/>
              <a:t>fontiksi</a:t>
            </a:r>
            <a:r>
              <a:rPr lang="en-US" dirty="0"/>
              <a:t> </a:t>
            </a:r>
            <a:r>
              <a:rPr lang="en-US" dirty="0" smtClean="0"/>
              <a:t>“chaparral-pro”. </a:t>
            </a:r>
            <a:r>
              <a:rPr lang="en-US" dirty="0" err="1" smtClean="0"/>
              <a:t>Jatkokysymys</a:t>
            </a:r>
            <a:r>
              <a:rPr lang="en-US" dirty="0" smtClean="0"/>
              <a:t>: </a:t>
            </a:r>
            <a:r>
              <a:rPr lang="en-US" dirty="0" err="1" smtClean="0"/>
              <a:t>mikä</a:t>
            </a:r>
            <a:r>
              <a:rPr lang="en-US" dirty="0" smtClean="0"/>
              <a:t> on baseline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miten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 </a:t>
            </a:r>
            <a:r>
              <a:rPr lang="en-US" dirty="0" err="1" smtClean="0"/>
              <a:t>voisi</a:t>
            </a:r>
            <a:r>
              <a:rPr lang="en-US" dirty="0" smtClean="0"/>
              <a:t> </a:t>
            </a:r>
            <a:r>
              <a:rPr lang="en-US" dirty="0" err="1" smtClean="0"/>
              <a:t>toimia</a:t>
            </a:r>
            <a:r>
              <a:rPr lang="en-US" dirty="0" smtClean="0"/>
              <a:t> </a:t>
            </a:r>
            <a:r>
              <a:rPr lang="en-US" dirty="0" err="1" smtClean="0"/>
              <a:t>tällä</a:t>
            </a:r>
            <a:r>
              <a:rPr lang="en-US" dirty="0" smtClean="0"/>
              <a:t> </a:t>
            </a:r>
            <a:r>
              <a:rPr lang="en-US" dirty="0" err="1" smtClean="0"/>
              <a:t>sivulla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5627245" y="5925962"/>
            <a:ext cx="3378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ushataan</a:t>
            </a:r>
            <a:r>
              <a:rPr lang="en-US" dirty="0" smtClean="0"/>
              <a:t> </a:t>
            </a:r>
            <a:r>
              <a:rPr lang="en-US" dirty="0" err="1" smtClean="0"/>
              <a:t>muutokset</a:t>
            </a:r>
            <a:r>
              <a:rPr lang="en-US" dirty="0" smtClean="0"/>
              <a:t> </a:t>
            </a:r>
            <a:r>
              <a:rPr lang="en-US" dirty="0" err="1" smtClean="0"/>
              <a:t>githubiin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tiedostoon</a:t>
            </a:r>
            <a:r>
              <a:rPr lang="en-US" dirty="0" smtClean="0"/>
              <a:t> </a:t>
            </a:r>
            <a:r>
              <a:rPr lang="en-US" b="1" dirty="0" smtClean="0"/>
              <a:t>index6.html</a:t>
            </a:r>
            <a:r>
              <a:rPr lang="en-US" dirty="0" smtClean="0"/>
              <a:t> </a:t>
            </a:r>
            <a:r>
              <a:rPr lang="en-US" dirty="0" err="1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esitellään</a:t>
            </a:r>
            <a:r>
              <a:rPr lang="en-US" dirty="0" smtClean="0"/>
              <a:t> </a:t>
            </a:r>
            <a:r>
              <a:rPr lang="en-US" dirty="0" err="1" smtClean="0"/>
              <a:t>lähdekoodia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24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189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Solita Oy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Lehtonen</dc:creator>
  <cp:lastModifiedBy>Timo Lehtonen</cp:lastModifiedBy>
  <cp:revision>24</cp:revision>
  <dcterms:created xsi:type="dcterms:W3CDTF">2012-10-24T15:07:33Z</dcterms:created>
  <dcterms:modified xsi:type="dcterms:W3CDTF">2012-10-25T04:50:00Z</dcterms:modified>
</cp:coreProperties>
</file>