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78" r:id="rId3"/>
    <p:sldId id="350" r:id="rId4"/>
    <p:sldId id="348" r:id="rId5"/>
    <p:sldId id="351" r:id="rId6"/>
    <p:sldId id="276" r:id="rId7"/>
    <p:sldId id="352" r:id="rId8"/>
    <p:sldId id="353" r:id="rId9"/>
    <p:sldId id="355" r:id="rId10"/>
    <p:sldId id="356" r:id="rId11"/>
    <p:sldId id="357" r:id="rId12"/>
    <p:sldId id="358" r:id="rId13"/>
    <p:sldId id="391" r:id="rId14"/>
    <p:sldId id="262" r:id="rId15"/>
    <p:sldId id="261" r:id="rId16"/>
    <p:sldId id="392" r:id="rId17"/>
    <p:sldId id="363" r:id="rId18"/>
    <p:sldId id="364" r:id="rId19"/>
    <p:sldId id="388" r:id="rId20"/>
    <p:sldId id="393" r:id="rId21"/>
    <p:sldId id="389" r:id="rId22"/>
    <p:sldId id="365" r:id="rId23"/>
    <p:sldId id="366" r:id="rId24"/>
    <p:sldId id="368" r:id="rId25"/>
    <p:sldId id="370" r:id="rId26"/>
    <p:sldId id="371" r:id="rId27"/>
    <p:sldId id="394" r:id="rId28"/>
    <p:sldId id="398" r:id="rId29"/>
    <p:sldId id="373" r:id="rId30"/>
    <p:sldId id="374" r:id="rId31"/>
    <p:sldId id="375" r:id="rId32"/>
    <p:sldId id="382" r:id="rId33"/>
    <p:sldId id="383" r:id="rId34"/>
    <p:sldId id="385" r:id="rId35"/>
    <p:sldId id="376" r:id="rId36"/>
    <p:sldId id="399" r:id="rId37"/>
    <p:sldId id="381" r:id="rId38"/>
    <p:sldId id="396" r:id="rId39"/>
    <p:sldId id="397" r:id="rId40"/>
    <p:sldId id="271"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74FC"/>
    <a:srgbClr val="FF9393"/>
    <a:srgbClr val="F4A261"/>
    <a:srgbClr val="83D6E1"/>
    <a:srgbClr val="F5CF5C"/>
    <a:srgbClr val="74AA9C"/>
    <a:srgbClr val="E76F51"/>
    <a:srgbClr val="E7E6E6"/>
    <a:srgbClr val="2A9D8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45" autoAdjust="0"/>
    <p:restoredTop sz="94678"/>
  </p:normalViewPr>
  <p:slideViewPr>
    <p:cSldViewPr snapToGrid="0">
      <p:cViewPr varScale="1">
        <p:scale>
          <a:sx n="99" d="100"/>
          <a:sy n="99" d="100"/>
        </p:scale>
        <p:origin x="192" y="57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9E7CF3-D944-4A36-84E0-431829626C3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DFB2D42-C427-4E2D-9DFF-30946E7BC9D1}">
      <dgm:prSet custT="1"/>
      <dgm:spPr/>
      <dgm:t>
        <a:bodyPr/>
        <a:lstStyle/>
        <a:p>
          <a:pPr>
            <a:lnSpc>
              <a:spcPct val="100000"/>
            </a:lnSpc>
          </a:pPr>
          <a:r>
            <a:rPr kumimoji="1" lang="en-US" sz="2000" dirty="0"/>
            <a:t>Importance of Communication</a:t>
          </a:r>
          <a:endParaRPr lang="en-US" sz="2000" dirty="0"/>
        </a:p>
      </dgm:t>
    </dgm:pt>
    <dgm:pt modelId="{3722C515-4AA1-4817-A549-8D0624C9B21F}" type="parTrans" cxnId="{06315094-E5F8-4F0F-B8EA-B00C6B28FAB4}">
      <dgm:prSet/>
      <dgm:spPr/>
      <dgm:t>
        <a:bodyPr/>
        <a:lstStyle/>
        <a:p>
          <a:endParaRPr lang="en-US" sz="3200"/>
        </a:p>
      </dgm:t>
    </dgm:pt>
    <dgm:pt modelId="{7F35CFAD-50A4-4303-9B93-C03F013679BF}" type="sibTrans" cxnId="{06315094-E5F8-4F0F-B8EA-B00C6B28FAB4}">
      <dgm:prSet/>
      <dgm:spPr/>
      <dgm:t>
        <a:bodyPr/>
        <a:lstStyle/>
        <a:p>
          <a:endParaRPr lang="en-US" sz="3200"/>
        </a:p>
      </dgm:t>
    </dgm:pt>
    <dgm:pt modelId="{E89E644F-D469-4A69-B8EA-1B960521A981}">
      <dgm:prSet custT="1"/>
      <dgm:spPr/>
      <dgm:t>
        <a:bodyPr/>
        <a:lstStyle/>
        <a:p>
          <a:pPr>
            <a:lnSpc>
              <a:spcPct val="100000"/>
            </a:lnSpc>
          </a:pPr>
          <a:r>
            <a:rPr kumimoji="1" lang="en-US" sz="2000" dirty="0"/>
            <a:t>Continuous improvement and feedback</a:t>
          </a:r>
          <a:endParaRPr lang="en-US" sz="2000" dirty="0"/>
        </a:p>
      </dgm:t>
    </dgm:pt>
    <dgm:pt modelId="{3FE23269-76A8-49C6-B644-417140B8AC3D}" type="parTrans" cxnId="{F9B00EE1-D5BD-47D5-AF43-5B11B99B4C40}">
      <dgm:prSet/>
      <dgm:spPr/>
      <dgm:t>
        <a:bodyPr/>
        <a:lstStyle/>
        <a:p>
          <a:endParaRPr lang="en-US" sz="3200"/>
        </a:p>
      </dgm:t>
    </dgm:pt>
    <dgm:pt modelId="{9D780B8D-EF04-4218-A8D1-85AC210D301F}" type="sibTrans" cxnId="{F9B00EE1-D5BD-47D5-AF43-5B11B99B4C40}">
      <dgm:prSet/>
      <dgm:spPr/>
      <dgm:t>
        <a:bodyPr/>
        <a:lstStyle/>
        <a:p>
          <a:endParaRPr lang="en-US" sz="3200"/>
        </a:p>
      </dgm:t>
    </dgm:pt>
    <dgm:pt modelId="{96FB6769-F300-4D47-97C8-DFF6DA5B85DD}">
      <dgm:prSet custT="1"/>
      <dgm:spPr/>
      <dgm:t>
        <a:bodyPr/>
        <a:lstStyle/>
        <a:p>
          <a:pPr>
            <a:lnSpc>
              <a:spcPct val="100000"/>
            </a:lnSpc>
          </a:pPr>
          <a:r>
            <a:rPr lang="en-GB" sz="2000" b="0" i="0" dirty="0"/>
            <a:t>Enhanced user Involvement</a:t>
          </a:r>
          <a:endParaRPr lang="en-US" sz="2000" dirty="0"/>
        </a:p>
      </dgm:t>
    </dgm:pt>
    <dgm:pt modelId="{36B4B925-7456-41FE-96ED-EDDEC02E6195}" type="parTrans" cxnId="{2DBDFFE5-6C2B-4672-BCDA-13C3DD479E74}">
      <dgm:prSet/>
      <dgm:spPr/>
      <dgm:t>
        <a:bodyPr/>
        <a:lstStyle/>
        <a:p>
          <a:endParaRPr lang="en-US" sz="3200"/>
        </a:p>
      </dgm:t>
    </dgm:pt>
    <dgm:pt modelId="{D87F2751-F532-4DAB-A252-439158D6A0EA}" type="sibTrans" cxnId="{2DBDFFE5-6C2B-4672-BCDA-13C3DD479E74}">
      <dgm:prSet/>
      <dgm:spPr/>
      <dgm:t>
        <a:bodyPr/>
        <a:lstStyle/>
        <a:p>
          <a:endParaRPr lang="en-US" sz="3200"/>
        </a:p>
      </dgm:t>
    </dgm:pt>
    <dgm:pt modelId="{FCCA5CBE-BFE7-43DA-94FA-E9A6F91D32D9}">
      <dgm:prSet custT="1"/>
      <dgm:spPr/>
      <dgm:t>
        <a:bodyPr/>
        <a:lstStyle/>
        <a:p>
          <a:pPr>
            <a:lnSpc>
              <a:spcPct val="100000"/>
            </a:lnSpc>
          </a:pPr>
          <a:r>
            <a:rPr kumimoji="1" lang="en-GB" altLang="zh-CN" sz="2000" dirty="0"/>
            <a:t>Standardised testing and documentation</a:t>
          </a:r>
          <a:endParaRPr lang="en-US" sz="2000" dirty="0"/>
        </a:p>
      </dgm:t>
    </dgm:pt>
    <dgm:pt modelId="{9B339401-F025-4634-9F1D-A7F35A1DC287}" type="parTrans" cxnId="{3A5450B0-4C32-41DE-9188-8EC8AB8465D7}">
      <dgm:prSet/>
      <dgm:spPr/>
      <dgm:t>
        <a:bodyPr/>
        <a:lstStyle/>
        <a:p>
          <a:endParaRPr lang="en-US" sz="3200"/>
        </a:p>
      </dgm:t>
    </dgm:pt>
    <dgm:pt modelId="{4D089CAB-59AF-4BDE-B668-40E35B1B7D6C}" type="sibTrans" cxnId="{3A5450B0-4C32-41DE-9188-8EC8AB8465D7}">
      <dgm:prSet/>
      <dgm:spPr/>
      <dgm:t>
        <a:bodyPr/>
        <a:lstStyle/>
        <a:p>
          <a:endParaRPr lang="en-US" sz="3200"/>
        </a:p>
      </dgm:t>
    </dgm:pt>
    <dgm:pt modelId="{75D31B43-3F1F-4ABE-B3C7-75B8F70C9823}">
      <dgm:prSet custT="1"/>
      <dgm:spPr/>
      <dgm:t>
        <a:bodyPr/>
        <a:lstStyle/>
        <a:p>
          <a:pPr>
            <a:lnSpc>
              <a:spcPct val="100000"/>
            </a:lnSpc>
          </a:pPr>
          <a:r>
            <a:rPr lang="en-GB" sz="2000" b="0" i="0" dirty="0"/>
            <a:t> Increased agility in development</a:t>
          </a:r>
          <a:endParaRPr lang="en-US" sz="2000" dirty="0"/>
        </a:p>
      </dgm:t>
    </dgm:pt>
    <dgm:pt modelId="{333DE961-540D-4E21-B162-94308388620E}" type="parTrans" cxnId="{467E52BD-1BE8-4641-9E80-96A018307FB3}">
      <dgm:prSet/>
      <dgm:spPr/>
      <dgm:t>
        <a:bodyPr/>
        <a:lstStyle/>
        <a:p>
          <a:endParaRPr lang="en-US" sz="3200"/>
        </a:p>
      </dgm:t>
    </dgm:pt>
    <dgm:pt modelId="{40E06F47-6AAF-4F15-9FCB-801986A18E34}" type="sibTrans" cxnId="{467E52BD-1BE8-4641-9E80-96A018307FB3}">
      <dgm:prSet/>
      <dgm:spPr/>
      <dgm:t>
        <a:bodyPr/>
        <a:lstStyle/>
        <a:p>
          <a:endParaRPr lang="en-US" sz="3200"/>
        </a:p>
      </dgm:t>
    </dgm:pt>
    <dgm:pt modelId="{717036F1-4FC3-4DF1-A863-A0B974F2B648}" type="pres">
      <dgm:prSet presAssocID="{A19E7CF3-D944-4A36-84E0-431829626C3D}" presName="root" presStyleCnt="0">
        <dgm:presLayoutVars>
          <dgm:dir/>
          <dgm:resizeHandles val="exact"/>
        </dgm:presLayoutVars>
      </dgm:prSet>
      <dgm:spPr/>
    </dgm:pt>
    <dgm:pt modelId="{81D5AFD4-141A-46C1-8877-B62452A64978}" type="pres">
      <dgm:prSet presAssocID="{4DFB2D42-C427-4E2D-9DFF-30946E7BC9D1}" presName="compNode" presStyleCnt="0"/>
      <dgm:spPr/>
    </dgm:pt>
    <dgm:pt modelId="{2C9737FD-07CD-4665-AF8B-5CD50F31ECAF}" type="pres">
      <dgm:prSet presAssocID="{4DFB2D42-C427-4E2D-9DFF-30946E7BC9D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聊天"/>
        </a:ext>
      </dgm:extLst>
    </dgm:pt>
    <dgm:pt modelId="{921EA1E4-0E94-4E4F-AC1D-538E47449243}" type="pres">
      <dgm:prSet presAssocID="{4DFB2D42-C427-4E2D-9DFF-30946E7BC9D1}" presName="spaceRect" presStyleCnt="0"/>
      <dgm:spPr/>
    </dgm:pt>
    <dgm:pt modelId="{6885C3F3-9AE5-4745-B64B-5D3FC336E528}" type="pres">
      <dgm:prSet presAssocID="{4DFB2D42-C427-4E2D-9DFF-30946E7BC9D1}" presName="textRect" presStyleLbl="revTx" presStyleIdx="0" presStyleCnt="5" custScaleX="118940">
        <dgm:presLayoutVars>
          <dgm:chMax val="1"/>
          <dgm:chPref val="1"/>
        </dgm:presLayoutVars>
      </dgm:prSet>
      <dgm:spPr/>
    </dgm:pt>
    <dgm:pt modelId="{E743ED56-D11E-4BC3-A0A7-3D6862F021EB}" type="pres">
      <dgm:prSet presAssocID="{7F35CFAD-50A4-4303-9B93-C03F013679BF}" presName="sibTrans" presStyleCnt="0"/>
      <dgm:spPr/>
    </dgm:pt>
    <dgm:pt modelId="{0E6C2370-C5AA-4264-8B0C-B7F64CA94FF6}" type="pres">
      <dgm:prSet presAssocID="{E89E644F-D469-4A69-B8EA-1B960521A981}" presName="compNode" presStyleCnt="0"/>
      <dgm:spPr/>
    </dgm:pt>
    <dgm:pt modelId="{5B6DD2DA-1DDD-4A73-BFDB-263471E7EC58}" type="pres">
      <dgm:prSet presAssocID="{E89E644F-D469-4A69-B8EA-1B960521A98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重复"/>
        </a:ext>
      </dgm:extLst>
    </dgm:pt>
    <dgm:pt modelId="{B8255ED9-794C-4F33-92D7-E38F8017D347}" type="pres">
      <dgm:prSet presAssocID="{E89E644F-D469-4A69-B8EA-1B960521A981}" presName="spaceRect" presStyleCnt="0"/>
      <dgm:spPr/>
    </dgm:pt>
    <dgm:pt modelId="{9AED7958-444E-4628-8AEC-42369439CAF7}" type="pres">
      <dgm:prSet presAssocID="{E89E644F-D469-4A69-B8EA-1B960521A981}" presName="textRect" presStyleLbl="revTx" presStyleIdx="1" presStyleCnt="5">
        <dgm:presLayoutVars>
          <dgm:chMax val="1"/>
          <dgm:chPref val="1"/>
        </dgm:presLayoutVars>
      </dgm:prSet>
      <dgm:spPr/>
    </dgm:pt>
    <dgm:pt modelId="{39BBF5C2-7C40-458E-A411-42792780BDE3}" type="pres">
      <dgm:prSet presAssocID="{9D780B8D-EF04-4218-A8D1-85AC210D301F}" presName="sibTrans" presStyleCnt="0"/>
      <dgm:spPr/>
    </dgm:pt>
    <dgm:pt modelId="{73B767ED-0FBF-4064-9DB8-067E86C61BCF}" type="pres">
      <dgm:prSet presAssocID="{96FB6769-F300-4D47-97C8-DFF6DA5B85DD}" presName="compNode" presStyleCnt="0"/>
      <dgm:spPr/>
    </dgm:pt>
    <dgm:pt modelId="{F8B89892-6D87-4B87-9370-0298F8A2F978}" type="pres">
      <dgm:prSet presAssocID="{96FB6769-F300-4D47-97C8-DFF6DA5B85D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用户"/>
        </a:ext>
      </dgm:extLst>
    </dgm:pt>
    <dgm:pt modelId="{1E80325D-F87B-45C0-A131-AE8232DAF510}" type="pres">
      <dgm:prSet presAssocID="{96FB6769-F300-4D47-97C8-DFF6DA5B85DD}" presName="spaceRect" presStyleCnt="0"/>
      <dgm:spPr/>
    </dgm:pt>
    <dgm:pt modelId="{F9302587-2360-4928-A1A6-0BC6A53C2E9A}" type="pres">
      <dgm:prSet presAssocID="{96FB6769-F300-4D47-97C8-DFF6DA5B85DD}" presName="textRect" presStyleLbl="revTx" presStyleIdx="2" presStyleCnt="5">
        <dgm:presLayoutVars>
          <dgm:chMax val="1"/>
          <dgm:chPref val="1"/>
        </dgm:presLayoutVars>
      </dgm:prSet>
      <dgm:spPr/>
    </dgm:pt>
    <dgm:pt modelId="{86845DBA-3BF3-46EB-A709-CCCDE866992F}" type="pres">
      <dgm:prSet presAssocID="{D87F2751-F532-4DAB-A252-439158D6A0EA}" presName="sibTrans" presStyleCnt="0"/>
      <dgm:spPr/>
    </dgm:pt>
    <dgm:pt modelId="{A653F816-7205-49E3-922B-8955ED17F2E1}" type="pres">
      <dgm:prSet presAssocID="{FCCA5CBE-BFE7-43DA-94FA-E9A6F91D32D9}" presName="compNode" presStyleCnt="0"/>
      <dgm:spPr/>
    </dgm:pt>
    <dgm:pt modelId="{E1FDD04A-0A99-4104-B9BA-A1695C5830E5}" type="pres">
      <dgm:prSet presAssocID="{FCCA5CBE-BFE7-43DA-94FA-E9A6F91D32D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roup of People"/>
        </a:ext>
      </dgm:extLst>
    </dgm:pt>
    <dgm:pt modelId="{8510E3AB-C436-4A08-849B-565A5894B9BD}" type="pres">
      <dgm:prSet presAssocID="{FCCA5CBE-BFE7-43DA-94FA-E9A6F91D32D9}" presName="spaceRect" presStyleCnt="0"/>
      <dgm:spPr/>
    </dgm:pt>
    <dgm:pt modelId="{5F91D612-45CF-4B68-B63E-67B0472D5C16}" type="pres">
      <dgm:prSet presAssocID="{FCCA5CBE-BFE7-43DA-94FA-E9A6F91D32D9}" presName="textRect" presStyleLbl="revTx" presStyleIdx="3" presStyleCnt="5">
        <dgm:presLayoutVars>
          <dgm:chMax val="1"/>
          <dgm:chPref val="1"/>
        </dgm:presLayoutVars>
      </dgm:prSet>
      <dgm:spPr/>
    </dgm:pt>
    <dgm:pt modelId="{17965320-550A-4BC9-AD9B-C30B07BB9BC6}" type="pres">
      <dgm:prSet presAssocID="{4D089CAB-59AF-4BDE-B668-40E35B1B7D6C}" presName="sibTrans" presStyleCnt="0"/>
      <dgm:spPr/>
    </dgm:pt>
    <dgm:pt modelId="{5FC0C270-913F-474C-B5AE-0FC29318DA2B}" type="pres">
      <dgm:prSet presAssocID="{75D31B43-3F1F-4ABE-B3C7-75B8F70C9823}" presName="compNode" presStyleCnt="0"/>
      <dgm:spPr/>
    </dgm:pt>
    <dgm:pt modelId="{8D646646-FCD7-4E2C-A8EC-AF2ADC541291}" type="pres">
      <dgm:prSet presAssocID="{75D31B43-3F1F-4ABE-B3C7-75B8F70C982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运行"/>
        </a:ext>
      </dgm:extLst>
    </dgm:pt>
    <dgm:pt modelId="{1A1260E7-8C70-4DF6-98B6-227DD23FDCAB}" type="pres">
      <dgm:prSet presAssocID="{75D31B43-3F1F-4ABE-B3C7-75B8F70C9823}" presName="spaceRect" presStyleCnt="0"/>
      <dgm:spPr/>
    </dgm:pt>
    <dgm:pt modelId="{78B612AB-14E3-404F-941E-1F097892B9E0}" type="pres">
      <dgm:prSet presAssocID="{75D31B43-3F1F-4ABE-B3C7-75B8F70C9823}" presName="textRect" presStyleLbl="revTx" presStyleIdx="4" presStyleCnt="5">
        <dgm:presLayoutVars>
          <dgm:chMax val="1"/>
          <dgm:chPref val="1"/>
        </dgm:presLayoutVars>
      </dgm:prSet>
      <dgm:spPr/>
    </dgm:pt>
  </dgm:ptLst>
  <dgm:cxnLst>
    <dgm:cxn modelId="{6B32A801-8643-4DFE-A16F-882C61C237F1}" type="presOf" srcId="{96FB6769-F300-4D47-97C8-DFF6DA5B85DD}" destId="{F9302587-2360-4928-A1A6-0BC6A53C2E9A}" srcOrd="0" destOrd="0" presId="urn:microsoft.com/office/officeart/2018/2/layout/IconLabelList"/>
    <dgm:cxn modelId="{AC994122-5243-4F7A-9A44-D951EF224DA0}" type="presOf" srcId="{4DFB2D42-C427-4E2D-9DFF-30946E7BC9D1}" destId="{6885C3F3-9AE5-4745-B64B-5D3FC336E528}" srcOrd="0" destOrd="0" presId="urn:microsoft.com/office/officeart/2018/2/layout/IconLabelList"/>
    <dgm:cxn modelId="{887F4E2C-C7CD-45B8-9C3A-19AEEAA903C4}" type="presOf" srcId="{FCCA5CBE-BFE7-43DA-94FA-E9A6F91D32D9}" destId="{5F91D612-45CF-4B68-B63E-67B0472D5C16}" srcOrd="0" destOrd="0" presId="urn:microsoft.com/office/officeart/2018/2/layout/IconLabelList"/>
    <dgm:cxn modelId="{ADDFD84A-BBA9-46B8-A1D4-BEF8910B7B8C}" type="presOf" srcId="{A19E7CF3-D944-4A36-84E0-431829626C3D}" destId="{717036F1-4FC3-4DF1-A863-A0B974F2B648}" srcOrd="0" destOrd="0" presId="urn:microsoft.com/office/officeart/2018/2/layout/IconLabelList"/>
    <dgm:cxn modelId="{5318DC77-0FFA-4BD3-B49D-E292E3E5E348}" type="presOf" srcId="{75D31B43-3F1F-4ABE-B3C7-75B8F70C9823}" destId="{78B612AB-14E3-404F-941E-1F097892B9E0}" srcOrd="0" destOrd="0" presId="urn:microsoft.com/office/officeart/2018/2/layout/IconLabelList"/>
    <dgm:cxn modelId="{0B15118E-346E-4EE7-91AC-99CA5D1D1960}" type="presOf" srcId="{E89E644F-D469-4A69-B8EA-1B960521A981}" destId="{9AED7958-444E-4628-8AEC-42369439CAF7}" srcOrd="0" destOrd="0" presId="urn:microsoft.com/office/officeart/2018/2/layout/IconLabelList"/>
    <dgm:cxn modelId="{06315094-E5F8-4F0F-B8EA-B00C6B28FAB4}" srcId="{A19E7CF3-D944-4A36-84E0-431829626C3D}" destId="{4DFB2D42-C427-4E2D-9DFF-30946E7BC9D1}" srcOrd="0" destOrd="0" parTransId="{3722C515-4AA1-4817-A549-8D0624C9B21F}" sibTransId="{7F35CFAD-50A4-4303-9B93-C03F013679BF}"/>
    <dgm:cxn modelId="{3A5450B0-4C32-41DE-9188-8EC8AB8465D7}" srcId="{A19E7CF3-D944-4A36-84E0-431829626C3D}" destId="{FCCA5CBE-BFE7-43DA-94FA-E9A6F91D32D9}" srcOrd="3" destOrd="0" parTransId="{9B339401-F025-4634-9F1D-A7F35A1DC287}" sibTransId="{4D089CAB-59AF-4BDE-B668-40E35B1B7D6C}"/>
    <dgm:cxn modelId="{467E52BD-1BE8-4641-9E80-96A018307FB3}" srcId="{A19E7CF3-D944-4A36-84E0-431829626C3D}" destId="{75D31B43-3F1F-4ABE-B3C7-75B8F70C9823}" srcOrd="4" destOrd="0" parTransId="{333DE961-540D-4E21-B162-94308388620E}" sibTransId="{40E06F47-6AAF-4F15-9FCB-801986A18E34}"/>
    <dgm:cxn modelId="{F9B00EE1-D5BD-47D5-AF43-5B11B99B4C40}" srcId="{A19E7CF3-D944-4A36-84E0-431829626C3D}" destId="{E89E644F-D469-4A69-B8EA-1B960521A981}" srcOrd="1" destOrd="0" parTransId="{3FE23269-76A8-49C6-B644-417140B8AC3D}" sibTransId="{9D780B8D-EF04-4218-A8D1-85AC210D301F}"/>
    <dgm:cxn modelId="{2DBDFFE5-6C2B-4672-BCDA-13C3DD479E74}" srcId="{A19E7CF3-D944-4A36-84E0-431829626C3D}" destId="{96FB6769-F300-4D47-97C8-DFF6DA5B85DD}" srcOrd="2" destOrd="0" parTransId="{36B4B925-7456-41FE-96ED-EDDEC02E6195}" sibTransId="{D87F2751-F532-4DAB-A252-439158D6A0EA}"/>
    <dgm:cxn modelId="{16033E28-4CD5-41F4-AEE3-F3D35DBE8886}" type="presParOf" srcId="{717036F1-4FC3-4DF1-A863-A0B974F2B648}" destId="{81D5AFD4-141A-46C1-8877-B62452A64978}" srcOrd="0" destOrd="0" presId="urn:microsoft.com/office/officeart/2018/2/layout/IconLabelList"/>
    <dgm:cxn modelId="{ABF7F2C1-E200-4709-A052-7213D87E9FBD}" type="presParOf" srcId="{81D5AFD4-141A-46C1-8877-B62452A64978}" destId="{2C9737FD-07CD-4665-AF8B-5CD50F31ECAF}" srcOrd="0" destOrd="0" presId="urn:microsoft.com/office/officeart/2018/2/layout/IconLabelList"/>
    <dgm:cxn modelId="{8336CF6F-AED0-4285-A457-C5E3EA60C442}" type="presParOf" srcId="{81D5AFD4-141A-46C1-8877-B62452A64978}" destId="{921EA1E4-0E94-4E4F-AC1D-538E47449243}" srcOrd="1" destOrd="0" presId="urn:microsoft.com/office/officeart/2018/2/layout/IconLabelList"/>
    <dgm:cxn modelId="{881B1200-726D-42C4-B55A-8DB7DDD7D74D}" type="presParOf" srcId="{81D5AFD4-141A-46C1-8877-B62452A64978}" destId="{6885C3F3-9AE5-4745-B64B-5D3FC336E528}" srcOrd="2" destOrd="0" presId="urn:microsoft.com/office/officeart/2018/2/layout/IconLabelList"/>
    <dgm:cxn modelId="{2B1DCED5-1271-432A-8FE3-2FA1D1400667}" type="presParOf" srcId="{717036F1-4FC3-4DF1-A863-A0B974F2B648}" destId="{E743ED56-D11E-4BC3-A0A7-3D6862F021EB}" srcOrd="1" destOrd="0" presId="urn:microsoft.com/office/officeart/2018/2/layout/IconLabelList"/>
    <dgm:cxn modelId="{856770A5-2ECE-4171-9762-B65D50CC501F}" type="presParOf" srcId="{717036F1-4FC3-4DF1-A863-A0B974F2B648}" destId="{0E6C2370-C5AA-4264-8B0C-B7F64CA94FF6}" srcOrd="2" destOrd="0" presId="urn:microsoft.com/office/officeart/2018/2/layout/IconLabelList"/>
    <dgm:cxn modelId="{E8DB7293-F96F-45C3-9F27-49DEA13AF931}" type="presParOf" srcId="{0E6C2370-C5AA-4264-8B0C-B7F64CA94FF6}" destId="{5B6DD2DA-1DDD-4A73-BFDB-263471E7EC58}" srcOrd="0" destOrd="0" presId="urn:microsoft.com/office/officeart/2018/2/layout/IconLabelList"/>
    <dgm:cxn modelId="{49233803-B910-4FFA-B7A6-6635A19124BF}" type="presParOf" srcId="{0E6C2370-C5AA-4264-8B0C-B7F64CA94FF6}" destId="{B8255ED9-794C-4F33-92D7-E38F8017D347}" srcOrd="1" destOrd="0" presId="urn:microsoft.com/office/officeart/2018/2/layout/IconLabelList"/>
    <dgm:cxn modelId="{5178AB72-9B81-47F5-982A-1B13FB4EF301}" type="presParOf" srcId="{0E6C2370-C5AA-4264-8B0C-B7F64CA94FF6}" destId="{9AED7958-444E-4628-8AEC-42369439CAF7}" srcOrd="2" destOrd="0" presId="urn:microsoft.com/office/officeart/2018/2/layout/IconLabelList"/>
    <dgm:cxn modelId="{E84D1798-D573-4B47-808D-DFCCC9887E53}" type="presParOf" srcId="{717036F1-4FC3-4DF1-A863-A0B974F2B648}" destId="{39BBF5C2-7C40-458E-A411-42792780BDE3}" srcOrd="3" destOrd="0" presId="urn:microsoft.com/office/officeart/2018/2/layout/IconLabelList"/>
    <dgm:cxn modelId="{AB9ABE86-7461-48C8-9A33-D56416EB0FBB}" type="presParOf" srcId="{717036F1-4FC3-4DF1-A863-A0B974F2B648}" destId="{73B767ED-0FBF-4064-9DB8-067E86C61BCF}" srcOrd="4" destOrd="0" presId="urn:microsoft.com/office/officeart/2018/2/layout/IconLabelList"/>
    <dgm:cxn modelId="{55DB2E7E-698B-4507-A0F0-C2BF0A670182}" type="presParOf" srcId="{73B767ED-0FBF-4064-9DB8-067E86C61BCF}" destId="{F8B89892-6D87-4B87-9370-0298F8A2F978}" srcOrd="0" destOrd="0" presId="urn:microsoft.com/office/officeart/2018/2/layout/IconLabelList"/>
    <dgm:cxn modelId="{59ACC516-D142-4A4F-B4D8-57CE961860A0}" type="presParOf" srcId="{73B767ED-0FBF-4064-9DB8-067E86C61BCF}" destId="{1E80325D-F87B-45C0-A131-AE8232DAF510}" srcOrd="1" destOrd="0" presId="urn:microsoft.com/office/officeart/2018/2/layout/IconLabelList"/>
    <dgm:cxn modelId="{45F24BE7-D49D-4D89-B6D5-1C7948B04E81}" type="presParOf" srcId="{73B767ED-0FBF-4064-9DB8-067E86C61BCF}" destId="{F9302587-2360-4928-A1A6-0BC6A53C2E9A}" srcOrd="2" destOrd="0" presId="urn:microsoft.com/office/officeart/2018/2/layout/IconLabelList"/>
    <dgm:cxn modelId="{05A937A2-2582-416D-9C92-F2A4E7EE093F}" type="presParOf" srcId="{717036F1-4FC3-4DF1-A863-A0B974F2B648}" destId="{86845DBA-3BF3-46EB-A709-CCCDE866992F}" srcOrd="5" destOrd="0" presId="urn:microsoft.com/office/officeart/2018/2/layout/IconLabelList"/>
    <dgm:cxn modelId="{1F766F67-D72A-4BB2-9B1F-711CEFB591E3}" type="presParOf" srcId="{717036F1-4FC3-4DF1-A863-A0B974F2B648}" destId="{A653F816-7205-49E3-922B-8955ED17F2E1}" srcOrd="6" destOrd="0" presId="urn:microsoft.com/office/officeart/2018/2/layout/IconLabelList"/>
    <dgm:cxn modelId="{16EF5DCE-4CD5-4E0F-B37F-E19824B6F283}" type="presParOf" srcId="{A653F816-7205-49E3-922B-8955ED17F2E1}" destId="{E1FDD04A-0A99-4104-B9BA-A1695C5830E5}" srcOrd="0" destOrd="0" presId="urn:microsoft.com/office/officeart/2018/2/layout/IconLabelList"/>
    <dgm:cxn modelId="{077C0BF8-F178-409D-B51A-4AB232B3599A}" type="presParOf" srcId="{A653F816-7205-49E3-922B-8955ED17F2E1}" destId="{8510E3AB-C436-4A08-849B-565A5894B9BD}" srcOrd="1" destOrd="0" presId="urn:microsoft.com/office/officeart/2018/2/layout/IconLabelList"/>
    <dgm:cxn modelId="{B877F711-1FDC-4A04-9996-3BC19C6E96A9}" type="presParOf" srcId="{A653F816-7205-49E3-922B-8955ED17F2E1}" destId="{5F91D612-45CF-4B68-B63E-67B0472D5C16}" srcOrd="2" destOrd="0" presId="urn:microsoft.com/office/officeart/2018/2/layout/IconLabelList"/>
    <dgm:cxn modelId="{8ED9D20B-33B4-468A-8553-D8B463D2C4B1}" type="presParOf" srcId="{717036F1-4FC3-4DF1-A863-A0B974F2B648}" destId="{17965320-550A-4BC9-AD9B-C30B07BB9BC6}" srcOrd="7" destOrd="0" presId="urn:microsoft.com/office/officeart/2018/2/layout/IconLabelList"/>
    <dgm:cxn modelId="{A33EF081-7A69-44ED-BA68-EEE6219C723B}" type="presParOf" srcId="{717036F1-4FC3-4DF1-A863-A0B974F2B648}" destId="{5FC0C270-913F-474C-B5AE-0FC29318DA2B}" srcOrd="8" destOrd="0" presId="urn:microsoft.com/office/officeart/2018/2/layout/IconLabelList"/>
    <dgm:cxn modelId="{1246CD66-3B93-4D33-8BB1-8C2E0DFA2E67}" type="presParOf" srcId="{5FC0C270-913F-474C-B5AE-0FC29318DA2B}" destId="{8D646646-FCD7-4E2C-A8EC-AF2ADC541291}" srcOrd="0" destOrd="0" presId="urn:microsoft.com/office/officeart/2018/2/layout/IconLabelList"/>
    <dgm:cxn modelId="{033D89E1-C65E-4510-9BAE-0F6AE49C6505}" type="presParOf" srcId="{5FC0C270-913F-474C-B5AE-0FC29318DA2B}" destId="{1A1260E7-8C70-4DF6-98B6-227DD23FDCAB}" srcOrd="1" destOrd="0" presId="urn:microsoft.com/office/officeart/2018/2/layout/IconLabelList"/>
    <dgm:cxn modelId="{6DC0075C-BA8D-4D9E-98CE-051A880953DB}" type="presParOf" srcId="{5FC0C270-913F-474C-B5AE-0FC29318DA2B}" destId="{78B612AB-14E3-404F-941E-1F097892B9E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9737FD-07CD-4665-AF8B-5CD50F31ECAF}">
      <dsp:nvSpPr>
        <dsp:cNvPr id="0" name=""/>
        <dsp:cNvSpPr/>
      </dsp:nvSpPr>
      <dsp:spPr>
        <a:xfrm>
          <a:off x="620893" y="957949"/>
          <a:ext cx="754628" cy="75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85C3F3-9AE5-4745-B64B-5D3FC336E528}">
      <dsp:nvSpPr>
        <dsp:cNvPr id="0" name=""/>
        <dsp:cNvSpPr/>
      </dsp:nvSpPr>
      <dsp:spPr>
        <a:xfrm>
          <a:off x="924" y="1979227"/>
          <a:ext cx="1994568" cy="756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kumimoji="1" lang="en-US" sz="2000" kern="1200" dirty="0"/>
            <a:t>Importance of Communication</a:t>
          </a:r>
          <a:endParaRPr lang="en-US" sz="2000" kern="1200" dirty="0"/>
        </a:p>
      </dsp:txBody>
      <dsp:txXfrm>
        <a:off x="924" y="1979227"/>
        <a:ext cx="1994568" cy="756142"/>
      </dsp:txXfrm>
    </dsp:sp>
    <dsp:sp modelId="{5B6DD2DA-1DDD-4A73-BFDB-263471E7EC58}">
      <dsp:nvSpPr>
        <dsp:cNvPr id="0" name=""/>
        <dsp:cNvSpPr/>
      </dsp:nvSpPr>
      <dsp:spPr>
        <a:xfrm>
          <a:off x="2750121" y="957949"/>
          <a:ext cx="754628" cy="75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ED7958-444E-4628-8AEC-42369439CAF7}">
      <dsp:nvSpPr>
        <dsp:cNvPr id="0" name=""/>
        <dsp:cNvSpPr/>
      </dsp:nvSpPr>
      <dsp:spPr>
        <a:xfrm>
          <a:off x="2288958" y="1979227"/>
          <a:ext cx="1676953" cy="756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kumimoji="1" lang="en-US" sz="2000" kern="1200" dirty="0"/>
            <a:t>Continuous improvement and feedback</a:t>
          </a:r>
          <a:endParaRPr lang="en-US" sz="2000" kern="1200" dirty="0"/>
        </a:p>
      </dsp:txBody>
      <dsp:txXfrm>
        <a:off x="2288958" y="1979227"/>
        <a:ext cx="1676953" cy="756142"/>
      </dsp:txXfrm>
    </dsp:sp>
    <dsp:sp modelId="{F8B89892-6D87-4B87-9370-0298F8A2F978}">
      <dsp:nvSpPr>
        <dsp:cNvPr id="0" name=""/>
        <dsp:cNvSpPr/>
      </dsp:nvSpPr>
      <dsp:spPr>
        <a:xfrm>
          <a:off x="4720541" y="957949"/>
          <a:ext cx="754628" cy="75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302587-2360-4928-A1A6-0BC6A53C2E9A}">
      <dsp:nvSpPr>
        <dsp:cNvPr id="0" name=""/>
        <dsp:cNvSpPr/>
      </dsp:nvSpPr>
      <dsp:spPr>
        <a:xfrm>
          <a:off x="4259378" y="1979227"/>
          <a:ext cx="1676953" cy="756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b="0" i="0" kern="1200" dirty="0"/>
            <a:t>Enhanced user Involvement</a:t>
          </a:r>
          <a:endParaRPr lang="en-US" sz="2000" kern="1200" dirty="0"/>
        </a:p>
      </dsp:txBody>
      <dsp:txXfrm>
        <a:off x="4259378" y="1979227"/>
        <a:ext cx="1676953" cy="756142"/>
      </dsp:txXfrm>
    </dsp:sp>
    <dsp:sp modelId="{E1FDD04A-0A99-4104-B9BA-A1695C5830E5}">
      <dsp:nvSpPr>
        <dsp:cNvPr id="0" name=""/>
        <dsp:cNvSpPr/>
      </dsp:nvSpPr>
      <dsp:spPr>
        <a:xfrm>
          <a:off x="6690960" y="957949"/>
          <a:ext cx="754628" cy="75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91D612-45CF-4B68-B63E-67B0472D5C16}">
      <dsp:nvSpPr>
        <dsp:cNvPr id="0" name=""/>
        <dsp:cNvSpPr/>
      </dsp:nvSpPr>
      <dsp:spPr>
        <a:xfrm>
          <a:off x="6229798" y="1979227"/>
          <a:ext cx="1676953" cy="756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kumimoji="1" lang="en-GB" altLang="zh-CN" sz="2000" kern="1200" dirty="0"/>
            <a:t>Standardised testing and documentation</a:t>
          </a:r>
          <a:endParaRPr lang="en-US" sz="2000" kern="1200" dirty="0"/>
        </a:p>
      </dsp:txBody>
      <dsp:txXfrm>
        <a:off x="6229798" y="1979227"/>
        <a:ext cx="1676953" cy="756142"/>
      </dsp:txXfrm>
    </dsp:sp>
    <dsp:sp modelId="{8D646646-FCD7-4E2C-A8EC-AF2ADC541291}">
      <dsp:nvSpPr>
        <dsp:cNvPr id="0" name=""/>
        <dsp:cNvSpPr/>
      </dsp:nvSpPr>
      <dsp:spPr>
        <a:xfrm>
          <a:off x="8661380" y="957949"/>
          <a:ext cx="754628" cy="75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B612AB-14E3-404F-941E-1F097892B9E0}">
      <dsp:nvSpPr>
        <dsp:cNvPr id="0" name=""/>
        <dsp:cNvSpPr/>
      </dsp:nvSpPr>
      <dsp:spPr>
        <a:xfrm>
          <a:off x="8200218" y="1979227"/>
          <a:ext cx="1676953" cy="756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b="0" i="0" kern="1200" dirty="0"/>
            <a:t> Increased agility in development</a:t>
          </a:r>
          <a:endParaRPr lang="en-US" sz="2000" kern="1200" dirty="0"/>
        </a:p>
      </dsp:txBody>
      <dsp:txXfrm>
        <a:off x="8200218" y="1979227"/>
        <a:ext cx="1676953" cy="75614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9ED3D3-8472-4124-9D30-6E6567B7D9F8}" type="datetimeFigureOut">
              <a:rPr lang="en-US" smtClean="0"/>
              <a:t>8/7/23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FF27CE-7F47-4A9A-9BD6-34329FD42AFB}" type="slidenum">
              <a:rPr lang="en-US" smtClean="0"/>
              <a:t>‹#›</a:t>
            </a:fld>
            <a:endParaRPr lang="en-US"/>
          </a:p>
        </p:txBody>
      </p:sp>
    </p:spTree>
    <p:extLst>
      <p:ext uri="{BB962C8B-B14F-4D97-AF65-F5344CB8AC3E}">
        <p14:creationId xmlns:p14="http://schemas.microsoft.com/office/powerpoint/2010/main" val="3585085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FF27CE-7F47-4A9A-9BD6-34329FD42AFB}" type="slidenum">
              <a:rPr lang="en-US" smtClean="0"/>
              <a:t>4</a:t>
            </a:fld>
            <a:endParaRPr lang="en-US"/>
          </a:p>
        </p:txBody>
      </p:sp>
    </p:spTree>
    <p:extLst>
      <p:ext uri="{BB962C8B-B14F-4D97-AF65-F5344CB8AC3E}">
        <p14:creationId xmlns:p14="http://schemas.microsoft.com/office/powerpoint/2010/main" val="2270524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FF27CE-7F47-4A9A-9BD6-34329FD42AFB}" type="slidenum">
              <a:rPr lang="en-US" smtClean="0"/>
              <a:t>5</a:t>
            </a:fld>
            <a:endParaRPr lang="en-US"/>
          </a:p>
        </p:txBody>
      </p:sp>
    </p:spTree>
    <p:extLst>
      <p:ext uri="{BB962C8B-B14F-4D97-AF65-F5344CB8AC3E}">
        <p14:creationId xmlns:p14="http://schemas.microsoft.com/office/powerpoint/2010/main" val="128547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FF27CE-7F47-4A9A-9BD6-34329FD42AFB}" type="slidenum">
              <a:rPr lang="en-US" smtClean="0"/>
              <a:t>11</a:t>
            </a:fld>
            <a:endParaRPr lang="en-US"/>
          </a:p>
        </p:txBody>
      </p:sp>
    </p:spTree>
    <p:extLst>
      <p:ext uri="{BB962C8B-B14F-4D97-AF65-F5344CB8AC3E}">
        <p14:creationId xmlns:p14="http://schemas.microsoft.com/office/powerpoint/2010/main" val="3014994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0279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19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5044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D5EDEC-5E21-14C7-F19A-D14971E7BA7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491C8EB-6938-2090-7638-29BA261C8D6B}"/>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7B266C4-B162-53B7-D137-0766CDCE0B74}"/>
              </a:ext>
            </a:extLst>
          </p:cNvPr>
          <p:cNvSpPr>
            <a:spLocks noGrp="1"/>
          </p:cNvSpPr>
          <p:nvPr>
            <p:ph type="dt" sz="half" idx="10"/>
          </p:nvPr>
        </p:nvSpPr>
        <p:spPr/>
        <p:txBody>
          <a:bodyPr/>
          <a:lstStyle/>
          <a:p>
            <a:fld id="{7544C2B9-18CC-C945-8657-C2AFE36C402E}" type="datetimeFigureOut">
              <a:rPr kumimoji="1" lang="zh-CN" altLang="en-US" smtClean="0"/>
              <a:t>2023/8/7</a:t>
            </a:fld>
            <a:endParaRPr kumimoji="1" lang="zh-CN" altLang="en-US"/>
          </a:p>
        </p:txBody>
      </p:sp>
      <p:sp>
        <p:nvSpPr>
          <p:cNvPr id="5" name="页脚占位符 4">
            <a:extLst>
              <a:ext uri="{FF2B5EF4-FFF2-40B4-BE49-F238E27FC236}">
                <a16:creationId xmlns:a16="http://schemas.microsoft.com/office/drawing/2014/main" id="{4F7C5B6B-D905-3D5F-C00A-0793724D017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1981E76-8600-7219-4D6B-37ECD4F7DE43}"/>
              </a:ext>
            </a:extLst>
          </p:cNvPr>
          <p:cNvSpPr>
            <a:spLocks noGrp="1"/>
          </p:cNvSpPr>
          <p:nvPr>
            <p:ph type="sldNum" sz="quarter" idx="12"/>
          </p:nvPr>
        </p:nvSpPr>
        <p:spPr/>
        <p:txBody>
          <a:bodyPr/>
          <a:lstStyle/>
          <a:p>
            <a:fld id="{A433E143-24BE-EA46-BABC-613D80B7BF26}" type="slidenum">
              <a:rPr kumimoji="1" lang="zh-CN" altLang="en-US" smtClean="0"/>
              <a:t>‹#›</a:t>
            </a:fld>
            <a:endParaRPr kumimoji="1" lang="zh-CN" altLang="en-US"/>
          </a:p>
        </p:txBody>
      </p:sp>
    </p:spTree>
    <p:extLst>
      <p:ext uri="{BB962C8B-B14F-4D97-AF65-F5344CB8AC3E}">
        <p14:creationId xmlns:p14="http://schemas.microsoft.com/office/powerpoint/2010/main" val="521395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24C3608-47C5-4FD4-B543-8A7A7F8A62C7}"/>
              </a:ext>
            </a:extLst>
          </p:cNvPr>
          <p:cNvSpPr txBox="1"/>
          <p:nvPr userDrawn="1"/>
        </p:nvSpPr>
        <p:spPr>
          <a:xfrm>
            <a:off x="609600" y="6405331"/>
            <a:ext cx="1557286" cy="297454"/>
          </a:xfrm>
          <a:prstGeom prst="rect">
            <a:avLst/>
          </a:prstGeom>
        </p:spPr>
        <p:txBody>
          <a:bodyPr wrap="none">
            <a:spAutoFit/>
          </a:bodyPr>
          <a:lstStyle>
            <a:lvl1pPr>
              <a:spcBef>
                <a:spcPct val="0"/>
              </a:spcBef>
              <a:buNone/>
              <a:defRPr sz="2400">
                <a:solidFill>
                  <a:schemeClr val="bg1"/>
                </a:solidFill>
                <a:latin typeface="微软雅黑" panose="020B0503020204020204" pitchFamily="34" charset="-122"/>
                <a:ea typeface="微软雅黑" panose="020B0503020204020204" pitchFamily="34" charset="-122"/>
                <a:cs typeface="+mj-cs"/>
              </a:defRPr>
            </a:lvl1pPr>
          </a:lstStyle>
          <a:p>
            <a:pPr lvl="0"/>
            <a:r>
              <a:rPr lang="en-US" altLang="zh-CN" sz="1333" dirty="0">
                <a:solidFill>
                  <a:schemeClr val="bg1">
                    <a:lumMod val="75000"/>
                  </a:schemeClr>
                </a:solidFill>
              </a:rPr>
              <a:t>www.pptmall.net</a:t>
            </a:r>
            <a:endParaRPr lang="zh-CN" altLang="en-US" sz="1333" dirty="0">
              <a:solidFill>
                <a:schemeClr val="bg1">
                  <a:lumMod val="75000"/>
                </a:schemeClr>
              </a:solidFill>
            </a:endParaRPr>
          </a:p>
        </p:txBody>
      </p:sp>
      <p:grpSp>
        <p:nvGrpSpPr>
          <p:cNvPr id="10" name="Group 4">
            <a:extLst>
              <a:ext uri="{FF2B5EF4-FFF2-40B4-BE49-F238E27FC236}">
                <a16:creationId xmlns:a16="http://schemas.microsoft.com/office/drawing/2014/main" id="{9C2BADA6-8968-4272-A7B4-262C3B7FE57D}"/>
              </a:ext>
            </a:extLst>
          </p:cNvPr>
          <p:cNvGrpSpPr>
            <a:grpSpLocks noChangeAspect="1"/>
          </p:cNvGrpSpPr>
          <p:nvPr userDrawn="1"/>
        </p:nvGrpSpPr>
        <p:grpSpPr bwMode="auto">
          <a:xfrm>
            <a:off x="10223501" y="361951"/>
            <a:ext cx="1536700" cy="463549"/>
            <a:chOff x="4830" y="171"/>
            <a:chExt cx="726" cy="219"/>
          </a:xfrm>
          <a:solidFill>
            <a:schemeClr val="bg1">
              <a:lumMod val="85000"/>
            </a:schemeClr>
          </a:solidFill>
        </p:grpSpPr>
        <p:sp>
          <p:nvSpPr>
            <p:cNvPr id="11" name="Freeform 5">
              <a:extLst>
                <a:ext uri="{FF2B5EF4-FFF2-40B4-BE49-F238E27FC236}">
                  <a16:creationId xmlns:a16="http://schemas.microsoft.com/office/drawing/2014/main" id="{1F27B2C9-67F6-4BF5-B87A-BCFAE732F67F}"/>
                </a:ext>
              </a:extLst>
            </p:cNvPr>
            <p:cNvSpPr>
              <a:spLocks/>
            </p:cNvSpPr>
            <p:nvPr userDrawn="1"/>
          </p:nvSpPr>
          <p:spPr bwMode="auto">
            <a:xfrm>
              <a:off x="4830" y="171"/>
              <a:ext cx="118" cy="151"/>
            </a:xfrm>
            <a:custGeom>
              <a:avLst/>
              <a:gdLst>
                <a:gd name="T0" fmla="*/ 75 w 75"/>
                <a:gd name="T1" fmla="*/ 38 h 96"/>
                <a:gd name="T2" fmla="*/ 68 w 75"/>
                <a:gd name="T3" fmla="*/ 16 h 96"/>
                <a:gd name="T4" fmla="*/ 38 w 75"/>
                <a:gd name="T5" fmla="*/ 0 h 96"/>
                <a:gd name="T6" fmla="*/ 0 w 75"/>
                <a:gd name="T7" fmla="*/ 38 h 96"/>
                <a:gd name="T8" fmla="*/ 0 w 75"/>
                <a:gd name="T9" fmla="*/ 85 h 96"/>
                <a:gd name="T10" fmla="*/ 8 w 75"/>
                <a:gd name="T11" fmla="*/ 95 h 96"/>
                <a:gd name="T12" fmla="*/ 10 w 75"/>
                <a:gd name="T13" fmla="*/ 96 h 96"/>
                <a:gd name="T14" fmla="*/ 21 w 75"/>
                <a:gd name="T15" fmla="*/ 85 h 96"/>
                <a:gd name="T16" fmla="*/ 21 w 75"/>
                <a:gd name="T17" fmla="*/ 38 h 96"/>
                <a:gd name="T18" fmla="*/ 38 w 75"/>
                <a:gd name="T19" fmla="*/ 21 h 96"/>
                <a:gd name="T20" fmla="*/ 53 w 75"/>
                <a:gd name="T21" fmla="*/ 31 h 96"/>
                <a:gd name="T22" fmla="*/ 54 w 75"/>
                <a:gd name="T23" fmla="*/ 38 h 96"/>
                <a:gd name="T24" fmla="*/ 38 w 75"/>
                <a:gd name="T25" fmla="*/ 55 h 96"/>
                <a:gd name="T26" fmla="*/ 29 w 75"/>
                <a:gd name="T27" fmla="*/ 59 h 96"/>
                <a:gd name="T28" fmla="*/ 27 w 75"/>
                <a:gd name="T29" fmla="*/ 65 h 96"/>
                <a:gd name="T30" fmla="*/ 29 w 75"/>
                <a:gd name="T31" fmla="*/ 71 h 96"/>
                <a:gd name="T32" fmla="*/ 35 w 75"/>
                <a:gd name="T33" fmla="*/ 75 h 96"/>
                <a:gd name="T34" fmla="*/ 38 w 75"/>
                <a:gd name="T35" fmla="*/ 75 h 96"/>
                <a:gd name="T36" fmla="*/ 75 w 75"/>
                <a:gd name="T37" fmla="*/ 3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96">
                  <a:moveTo>
                    <a:pt x="75" y="38"/>
                  </a:moveTo>
                  <a:cubicBezTo>
                    <a:pt x="75" y="30"/>
                    <a:pt x="72" y="22"/>
                    <a:pt x="68" y="16"/>
                  </a:cubicBezTo>
                  <a:cubicBezTo>
                    <a:pt x="61" y="6"/>
                    <a:pt x="50" y="0"/>
                    <a:pt x="38" y="0"/>
                  </a:cubicBezTo>
                  <a:cubicBezTo>
                    <a:pt x="17" y="0"/>
                    <a:pt x="0" y="17"/>
                    <a:pt x="0" y="38"/>
                  </a:cubicBezTo>
                  <a:cubicBezTo>
                    <a:pt x="0" y="85"/>
                    <a:pt x="0" y="85"/>
                    <a:pt x="0" y="85"/>
                  </a:cubicBezTo>
                  <a:cubicBezTo>
                    <a:pt x="0" y="90"/>
                    <a:pt x="4" y="94"/>
                    <a:pt x="8" y="95"/>
                  </a:cubicBezTo>
                  <a:cubicBezTo>
                    <a:pt x="9" y="95"/>
                    <a:pt x="10" y="96"/>
                    <a:pt x="10" y="96"/>
                  </a:cubicBezTo>
                  <a:cubicBezTo>
                    <a:pt x="16" y="96"/>
                    <a:pt x="21" y="91"/>
                    <a:pt x="21" y="85"/>
                  </a:cubicBezTo>
                  <a:cubicBezTo>
                    <a:pt x="21" y="38"/>
                    <a:pt x="21" y="38"/>
                    <a:pt x="21" y="38"/>
                  </a:cubicBezTo>
                  <a:cubicBezTo>
                    <a:pt x="21" y="29"/>
                    <a:pt x="28" y="21"/>
                    <a:pt x="38" y="21"/>
                  </a:cubicBezTo>
                  <a:cubicBezTo>
                    <a:pt x="44" y="21"/>
                    <a:pt x="50" y="25"/>
                    <a:pt x="53" y="31"/>
                  </a:cubicBezTo>
                  <a:cubicBezTo>
                    <a:pt x="54" y="33"/>
                    <a:pt x="54" y="35"/>
                    <a:pt x="54" y="38"/>
                  </a:cubicBezTo>
                  <a:cubicBezTo>
                    <a:pt x="54" y="47"/>
                    <a:pt x="47" y="55"/>
                    <a:pt x="38" y="55"/>
                  </a:cubicBezTo>
                  <a:cubicBezTo>
                    <a:pt x="34" y="55"/>
                    <a:pt x="31" y="56"/>
                    <a:pt x="29" y="59"/>
                  </a:cubicBezTo>
                  <a:cubicBezTo>
                    <a:pt x="28" y="61"/>
                    <a:pt x="27" y="63"/>
                    <a:pt x="27" y="65"/>
                  </a:cubicBezTo>
                  <a:cubicBezTo>
                    <a:pt x="27" y="67"/>
                    <a:pt x="28" y="69"/>
                    <a:pt x="29" y="71"/>
                  </a:cubicBezTo>
                  <a:cubicBezTo>
                    <a:pt x="30" y="73"/>
                    <a:pt x="33" y="75"/>
                    <a:pt x="35" y="75"/>
                  </a:cubicBezTo>
                  <a:cubicBezTo>
                    <a:pt x="36" y="75"/>
                    <a:pt x="37" y="75"/>
                    <a:pt x="38" y="75"/>
                  </a:cubicBezTo>
                  <a:cubicBezTo>
                    <a:pt x="58" y="75"/>
                    <a:pt x="75" y="59"/>
                    <a:pt x="75"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2" name="Freeform 6">
              <a:extLst>
                <a:ext uri="{FF2B5EF4-FFF2-40B4-BE49-F238E27FC236}">
                  <a16:creationId xmlns:a16="http://schemas.microsoft.com/office/drawing/2014/main" id="{D98EAE37-B522-4556-AE27-747A0E425D63}"/>
                </a:ext>
              </a:extLst>
            </p:cNvPr>
            <p:cNvSpPr>
              <a:spLocks/>
            </p:cNvSpPr>
            <p:nvPr userDrawn="1"/>
          </p:nvSpPr>
          <p:spPr bwMode="auto">
            <a:xfrm>
              <a:off x="5344" y="204"/>
              <a:ext cx="117" cy="117"/>
            </a:xfrm>
            <a:custGeom>
              <a:avLst/>
              <a:gdLst>
                <a:gd name="T0" fmla="*/ 75 w 75"/>
                <a:gd name="T1" fmla="*/ 64 h 74"/>
                <a:gd name="T2" fmla="*/ 75 w 75"/>
                <a:gd name="T3" fmla="*/ 37 h 74"/>
                <a:gd name="T4" fmla="*/ 67 w 75"/>
                <a:gd name="T5" fmla="*/ 15 h 74"/>
                <a:gd name="T6" fmla="*/ 37 w 75"/>
                <a:gd name="T7" fmla="*/ 0 h 74"/>
                <a:gd name="T8" fmla="*/ 0 w 75"/>
                <a:gd name="T9" fmla="*/ 37 h 74"/>
                <a:gd name="T10" fmla="*/ 0 w 75"/>
                <a:gd name="T11" fmla="*/ 37 h 74"/>
                <a:gd name="T12" fmla="*/ 2 w 75"/>
                <a:gd name="T13" fmla="*/ 49 h 74"/>
                <a:gd name="T14" fmla="*/ 15 w 75"/>
                <a:gd name="T15" fmla="*/ 67 h 74"/>
                <a:gd name="T16" fmla="*/ 37 w 75"/>
                <a:gd name="T17" fmla="*/ 74 h 74"/>
                <a:gd name="T18" fmla="*/ 48 w 75"/>
                <a:gd name="T19" fmla="*/ 64 h 74"/>
                <a:gd name="T20" fmla="*/ 47 w 75"/>
                <a:gd name="T21" fmla="*/ 62 h 74"/>
                <a:gd name="T22" fmla="*/ 37 w 75"/>
                <a:gd name="T23" fmla="*/ 54 h 74"/>
                <a:gd name="T24" fmla="*/ 30 w 75"/>
                <a:gd name="T25" fmla="*/ 52 h 74"/>
                <a:gd name="T26" fmla="*/ 21 w 75"/>
                <a:gd name="T27" fmla="*/ 37 h 74"/>
                <a:gd name="T28" fmla="*/ 37 w 75"/>
                <a:gd name="T29" fmla="*/ 20 h 74"/>
                <a:gd name="T30" fmla="*/ 52 w 75"/>
                <a:gd name="T31" fmla="*/ 30 h 74"/>
                <a:gd name="T32" fmla="*/ 54 w 75"/>
                <a:gd name="T33" fmla="*/ 37 h 74"/>
                <a:gd name="T34" fmla="*/ 54 w 75"/>
                <a:gd name="T35" fmla="*/ 64 h 74"/>
                <a:gd name="T36" fmla="*/ 55 w 75"/>
                <a:gd name="T37" fmla="*/ 68 h 74"/>
                <a:gd name="T38" fmla="*/ 55 w 75"/>
                <a:gd name="T39" fmla="*/ 69 h 74"/>
                <a:gd name="T40" fmla="*/ 62 w 75"/>
                <a:gd name="T41" fmla="*/ 74 h 74"/>
                <a:gd name="T42" fmla="*/ 64 w 75"/>
                <a:gd name="T43" fmla="*/ 74 h 74"/>
                <a:gd name="T44" fmla="*/ 75 w 75"/>
                <a:gd name="T45" fmla="*/ 6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5" h="74">
                  <a:moveTo>
                    <a:pt x="75" y="64"/>
                  </a:moveTo>
                  <a:cubicBezTo>
                    <a:pt x="75" y="37"/>
                    <a:pt x="75" y="37"/>
                    <a:pt x="75" y="37"/>
                  </a:cubicBezTo>
                  <a:cubicBezTo>
                    <a:pt x="75" y="29"/>
                    <a:pt x="72" y="21"/>
                    <a:pt x="67" y="15"/>
                  </a:cubicBezTo>
                  <a:cubicBezTo>
                    <a:pt x="61" y="6"/>
                    <a:pt x="50" y="0"/>
                    <a:pt x="37" y="0"/>
                  </a:cubicBezTo>
                  <a:cubicBezTo>
                    <a:pt x="17" y="0"/>
                    <a:pt x="0" y="16"/>
                    <a:pt x="0" y="37"/>
                  </a:cubicBezTo>
                  <a:cubicBezTo>
                    <a:pt x="0" y="37"/>
                    <a:pt x="0" y="37"/>
                    <a:pt x="0" y="37"/>
                  </a:cubicBezTo>
                  <a:cubicBezTo>
                    <a:pt x="0" y="41"/>
                    <a:pt x="0" y="45"/>
                    <a:pt x="2" y="49"/>
                  </a:cubicBezTo>
                  <a:cubicBezTo>
                    <a:pt x="4" y="56"/>
                    <a:pt x="9" y="63"/>
                    <a:pt x="15" y="67"/>
                  </a:cubicBezTo>
                  <a:cubicBezTo>
                    <a:pt x="21" y="72"/>
                    <a:pt x="29" y="74"/>
                    <a:pt x="37" y="74"/>
                  </a:cubicBezTo>
                  <a:cubicBezTo>
                    <a:pt x="43" y="74"/>
                    <a:pt x="48" y="70"/>
                    <a:pt x="48" y="64"/>
                  </a:cubicBezTo>
                  <a:cubicBezTo>
                    <a:pt x="48" y="63"/>
                    <a:pt x="48" y="63"/>
                    <a:pt x="47" y="62"/>
                  </a:cubicBezTo>
                  <a:cubicBezTo>
                    <a:pt x="46" y="57"/>
                    <a:pt x="42" y="54"/>
                    <a:pt x="37" y="54"/>
                  </a:cubicBezTo>
                  <a:cubicBezTo>
                    <a:pt x="35" y="54"/>
                    <a:pt x="32" y="53"/>
                    <a:pt x="30" y="52"/>
                  </a:cubicBezTo>
                  <a:cubicBezTo>
                    <a:pt x="25" y="49"/>
                    <a:pt x="21" y="44"/>
                    <a:pt x="21" y="37"/>
                  </a:cubicBezTo>
                  <a:cubicBezTo>
                    <a:pt x="21" y="28"/>
                    <a:pt x="28" y="20"/>
                    <a:pt x="37" y="20"/>
                  </a:cubicBezTo>
                  <a:cubicBezTo>
                    <a:pt x="44" y="20"/>
                    <a:pt x="50" y="24"/>
                    <a:pt x="52" y="30"/>
                  </a:cubicBezTo>
                  <a:cubicBezTo>
                    <a:pt x="53" y="32"/>
                    <a:pt x="54" y="34"/>
                    <a:pt x="54" y="37"/>
                  </a:cubicBezTo>
                  <a:cubicBezTo>
                    <a:pt x="54" y="64"/>
                    <a:pt x="54" y="64"/>
                    <a:pt x="54" y="64"/>
                  </a:cubicBezTo>
                  <a:cubicBezTo>
                    <a:pt x="54" y="65"/>
                    <a:pt x="54" y="66"/>
                    <a:pt x="55" y="68"/>
                  </a:cubicBezTo>
                  <a:cubicBezTo>
                    <a:pt x="55" y="68"/>
                    <a:pt x="55" y="68"/>
                    <a:pt x="55" y="69"/>
                  </a:cubicBezTo>
                  <a:cubicBezTo>
                    <a:pt x="56" y="71"/>
                    <a:pt x="59" y="74"/>
                    <a:pt x="62" y="74"/>
                  </a:cubicBezTo>
                  <a:cubicBezTo>
                    <a:pt x="63" y="74"/>
                    <a:pt x="64" y="74"/>
                    <a:pt x="64" y="74"/>
                  </a:cubicBezTo>
                  <a:cubicBezTo>
                    <a:pt x="70" y="74"/>
                    <a:pt x="75" y="70"/>
                    <a:pt x="75"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3" name="Freeform 7">
              <a:extLst>
                <a:ext uri="{FF2B5EF4-FFF2-40B4-BE49-F238E27FC236}">
                  <a16:creationId xmlns:a16="http://schemas.microsoft.com/office/drawing/2014/main" id="{DD85DB1F-35DC-4DD6-86A0-3EB78E18A3BE}"/>
                </a:ext>
              </a:extLst>
            </p:cNvPr>
            <p:cNvSpPr>
              <a:spLocks/>
            </p:cNvSpPr>
            <p:nvPr userDrawn="1"/>
          </p:nvSpPr>
          <p:spPr bwMode="auto">
            <a:xfrm>
              <a:off x="4957" y="171"/>
              <a:ext cx="117" cy="151"/>
            </a:xfrm>
            <a:custGeom>
              <a:avLst/>
              <a:gdLst>
                <a:gd name="T0" fmla="*/ 75 w 75"/>
                <a:gd name="T1" fmla="*/ 38 h 96"/>
                <a:gd name="T2" fmla="*/ 67 w 75"/>
                <a:gd name="T3" fmla="*/ 16 h 96"/>
                <a:gd name="T4" fmla="*/ 37 w 75"/>
                <a:gd name="T5" fmla="*/ 0 h 96"/>
                <a:gd name="T6" fmla="*/ 0 w 75"/>
                <a:gd name="T7" fmla="*/ 34 h 96"/>
                <a:gd name="T8" fmla="*/ 0 w 75"/>
                <a:gd name="T9" fmla="*/ 38 h 96"/>
                <a:gd name="T10" fmla="*/ 0 w 75"/>
                <a:gd name="T11" fmla="*/ 59 h 96"/>
                <a:gd name="T12" fmla="*/ 0 w 75"/>
                <a:gd name="T13" fmla="*/ 85 h 96"/>
                <a:gd name="T14" fmla="*/ 8 w 75"/>
                <a:gd name="T15" fmla="*/ 95 h 96"/>
                <a:gd name="T16" fmla="*/ 10 w 75"/>
                <a:gd name="T17" fmla="*/ 96 h 96"/>
                <a:gd name="T18" fmla="*/ 20 w 75"/>
                <a:gd name="T19" fmla="*/ 85 h 96"/>
                <a:gd name="T20" fmla="*/ 20 w 75"/>
                <a:gd name="T21" fmla="*/ 38 h 96"/>
                <a:gd name="T22" fmla="*/ 37 w 75"/>
                <a:gd name="T23" fmla="*/ 21 h 96"/>
                <a:gd name="T24" fmla="*/ 52 w 75"/>
                <a:gd name="T25" fmla="*/ 31 h 96"/>
                <a:gd name="T26" fmla="*/ 54 w 75"/>
                <a:gd name="T27" fmla="*/ 38 h 96"/>
                <a:gd name="T28" fmla="*/ 37 w 75"/>
                <a:gd name="T29" fmla="*/ 55 h 96"/>
                <a:gd name="T30" fmla="*/ 28 w 75"/>
                <a:gd name="T31" fmla="*/ 59 h 96"/>
                <a:gd name="T32" fmla="*/ 27 w 75"/>
                <a:gd name="T33" fmla="*/ 65 h 96"/>
                <a:gd name="T34" fmla="*/ 28 w 75"/>
                <a:gd name="T35" fmla="*/ 71 h 96"/>
                <a:gd name="T36" fmla="*/ 35 w 75"/>
                <a:gd name="T37" fmla="*/ 75 h 96"/>
                <a:gd name="T38" fmla="*/ 37 w 75"/>
                <a:gd name="T39" fmla="*/ 75 h 96"/>
                <a:gd name="T40" fmla="*/ 75 w 75"/>
                <a:gd name="T41" fmla="*/ 3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96">
                  <a:moveTo>
                    <a:pt x="75" y="38"/>
                  </a:moveTo>
                  <a:cubicBezTo>
                    <a:pt x="75" y="30"/>
                    <a:pt x="72" y="22"/>
                    <a:pt x="67" y="16"/>
                  </a:cubicBezTo>
                  <a:cubicBezTo>
                    <a:pt x="61" y="6"/>
                    <a:pt x="50" y="0"/>
                    <a:pt x="37" y="0"/>
                  </a:cubicBezTo>
                  <a:cubicBezTo>
                    <a:pt x="18" y="0"/>
                    <a:pt x="2" y="15"/>
                    <a:pt x="0" y="34"/>
                  </a:cubicBezTo>
                  <a:cubicBezTo>
                    <a:pt x="0" y="35"/>
                    <a:pt x="0" y="36"/>
                    <a:pt x="0" y="38"/>
                  </a:cubicBezTo>
                  <a:cubicBezTo>
                    <a:pt x="0" y="59"/>
                    <a:pt x="0" y="59"/>
                    <a:pt x="0" y="59"/>
                  </a:cubicBezTo>
                  <a:cubicBezTo>
                    <a:pt x="0" y="85"/>
                    <a:pt x="0" y="85"/>
                    <a:pt x="0" y="85"/>
                  </a:cubicBezTo>
                  <a:cubicBezTo>
                    <a:pt x="0" y="90"/>
                    <a:pt x="3" y="94"/>
                    <a:pt x="8" y="95"/>
                  </a:cubicBezTo>
                  <a:cubicBezTo>
                    <a:pt x="9" y="95"/>
                    <a:pt x="9" y="96"/>
                    <a:pt x="10" y="96"/>
                  </a:cubicBezTo>
                  <a:cubicBezTo>
                    <a:pt x="16" y="96"/>
                    <a:pt x="20" y="91"/>
                    <a:pt x="20" y="85"/>
                  </a:cubicBezTo>
                  <a:cubicBezTo>
                    <a:pt x="20" y="38"/>
                    <a:pt x="20" y="38"/>
                    <a:pt x="20" y="38"/>
                  </a:cubicBezTo>
                  <a:cubicBezTo>
                    <a:pt x="20" y="29"/>
                    <a:pt x="28" y="21"/>
                    <a:pt x="37" y="21"/>
                  </a:cubicBezTo>
                  <a:cubicBezTo>
                    <a:pt x="44" y="21"/>
                    <a:pt x="50" y="25"/>
                    <a:pt x="52" y="31"/>
                  </a:cubicBezTo>
                  <a:cubicBezTo>
                    <a:pt x="53" y="33"/>
                    <a:pt x="54" y="35"/>
                    <a:pt x="54" y="38"/>
                  </a:cubicBezTo>
                  <a:cubicBezTo>
                    <a:pt x="54" y="47"/>
                    <a:pt x="46" y="55"/>
                    <a:pt x="37" y="55"/>
                  </a:cubicBezTo>
                  <a:cubicBezTo>
                    <a:pt x="34" y="55"/>
                    <a:pt x="30" y="56"/>
                    <a:pt x="28" y="59"/>
                  </a:cubicBezTo>
                  <a:cubicBezTo>
                    <a:pt x="27" y="61"/>
                    <a:pt x="27" y="63"/>
                    <a:pt x="27" y="65"/>
                  </a:cubicBezTo>
                  <a:cubicBezTo>
                    <a:pt x="27" y="67"/>
                    <a:pt x="27" y="69"/>
                    <a:pt x="28" y="71"/>
                  </a:cubicBezTo>
                  <a:cubicBezTo>
                    <a:pt x="30" y="73"/>
                    <a:pt x="32" y="75"/>
                    <a:pt x="35" y="75"/>
                  </a:cubicBezTo>
                  <a:cubicBezTo>
                    <a:pt x="36" y="75"/>
                    <a:pt x="36" y="75"/>
                    <a:pt x="37" y="75"/>
                  </a:cubicBezTo>
                  <a:cubicBezTo>
                    <a:pt x="58" y="75"/>
                    <a:pt x="75" y="59"/>
                    <a:pt x="75"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4" name="Freeform 8">
              <a:extLst>
                <a:ext uri="{FF2B5EF4-FFF2-40B4-BE49-F238E27FC236}">
                  <a16:creationId xmlns:a16="http://schemas.microsoft.com/office/drawing/2014/main" id="{AFEB85F4-C06A-439A-BE04-D98F5D8A080B}"/>
                </a:ext>
              </a:extLst>
            </p:cNvPr>
            <p:cNvSpPr>
              <a:spLocks/>
            </p:cNvSpPr>
            <p:nvPr userDrawn="1"/>
          </p:nvSpPr>
          <p:spPr bwMode="auto">
            <a:xfrm>
              <a:off x="5074" y="171"/>
              <a:ext cx="116" cy="151"/>
            </a:xfrm>
            <a:custGeom>
              <a:avLst/>
              <a:gdLst>
                <a:gd name="T0" fmla="*/ 47 w 74"/>
                <a:gd name="T1" fmla="*/ 85 h 96"/>
                <a:gd name="T2" fmla="*/ 47 w 74"/>
                <a:gd name="T3" fmla="*/ 21 h 96"/>
                <a:gd name="T4" fmla="*/ 64 w 74"/>
                <a:gd name="T5" fmla="*/ 21 h 96"/>
                <a:gd name="T6" fmla="*/ 74 w 74"/>
                <a:gd name="T7" fmla="*/ 11 h 96"/>
                <a:gd name="T8" fmla="*/ 74 w 74"/>
                <a:gd name="T9" fmla="*/ 9 h 96"/>
                <a:gd name="T10" fmla="*/ 64 w 74"/>
                <a:gd name="T11" fmla="*/ 0 h 96"/>
                <a:gd name="T12" fmla="*/ 10 w 74"/>
                <a:gd name="T13" fmla="*/ 0 h 96"/>
                <a:gd name="T14" fmla="*/ 0 w 74"/>
                <a:gd name="T15" fmla="*/ 11 h 96"/>
                <a:gd name="T16" fmla="*/ 8 w 74"/>
                <a:gd name="T17" fmla="*/ 21 h 96"/>
                <a:gd name="T18" fmla="*/ 10 w 74"/>
                <a:gd name="T19" fmla="*/ 21 h 96"/>
                <a:gd name="T20" fmla="*/ 26 w 74"/>
                <a:gd name="T21" fmla="*/ 21 h 96"/>
                <a:gd name="T22" fmla="*/ 26 w 74"/>
                <a:gd name="T23" fmla="*/ 29 h 96"/>
                <a:gd name="T24" fmla="*/ 26 w 74"/>
                <a:gd name="T25" fmla="*/ 85 h 96"/>
                <a:gd name="T26" fmla="*/ 35 w 74"/>
                <a:gd name="T27" fmla="*/ 95 h 96"/>
                <a:gd name="T28" fmla="*/ 37 w 74"/>
                <a:gd name="T29" fmla="*/ 96 h 96"/>
                <a:gd name="T30" fmla="*/ 47 w 74"/>
                <a:gd name="T31" fmla="*/ 8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96">
                  <a:moveTo>
                    <a:pt x="47" y="85"/>
                  </a:moveTo>
                  <a:cubicBezTo>
                    <a:pt x="47" y="21"/>
                    <a:pt x="47" y="21"/>
                    <a:pt x="47" y="21"/>
                  </a:cubicBezTo>
                  <a:cubicBezTo>
                    <a:pt x="64" y="21"/>
                    <a:pt x="64" y="21"/>
                    <a:pt x="64" y="21"/>
                  </a:cubicBezTo>
                  <a:cubicBezTo>
                    <a:pt x="69" y="21"/>
                    <a:pt x="74" y="17"/>
                    <a:pt x="74" y="11"/>
                  </a:cubicBezTo>
                  <a:cubicBezTo>
                    <a:pt x="74" y="10"/>
                    <a:pt x="74" y="9"/>
                    <a:pt x="74" y="9"/>
                  </a:cubicBezTo>
                  <a:cubicBezTo>
                    <a:pt x="73" y="4"/>
                    <a:pt x="69" y="0"/>
                    <a:pt x="64" y="0"/>
                  </a:cubicBezTo>
                  <a:cubicBezTo>
                    <a:pt x="10" y="0"/>
                    <a:pt x="10" y="0"/>
                    <a:pt x="10" y="0"/>
                  </a:cubicBezTo>
                  <a:cubicBezTo>
                    <a:pt x="4" y="0"/>
                    <a:pt x="0" y="5"/>
                    <a:pt x="0" y="11"/>
                  </a:cubicBezTo>
                  <a:cubicBezTo>
                    <a:pt x="0" y="16"/>
                    <a:pt x="3" y="20"/>
                    <a:pt x="8" y="21"/>
                  </a:cubicBezTo>
                  <a:cubicBezTo>
                    <a:pt x="9" y="21"/>
                    <a:pt x="9" y="21"/>
                    <a:pt x="10" y="21"/>
                  </a:cubicBezTo>
                  <a:cubicBezTo>
                    <a:pt x="26" y="21"/>
                    <a:pt x="26" y="21"/>
                    <a:pt x="26" y="21"/>
                  </a:cubicBezTo>
                  <a:cubicBezTo>
                    <a:pt x="26" y="29"/>
                    <a:pt x="26" y="29"/>
                    <a:pt x="26" y="29"/>
                  </a:cubicBezTo>
                  <a:cubicBezTo>
                    <a:pt x="26" y="85"/>
                    <a:pt x="26" y="85"/>
                    <a:pt x="26" y="85"/>
                  </a:cubicBezTo>
                  <a:cubicBezTo>
                    <a:pt x="26" y="90"/>
                    <a:pt x="30" y="94"/>
                    <a:pt x="35" y="95"/>
                  </a:cubicBezTo>
                  <a:cubicBezTo>
                    <a:pt x="35" y="95"/>
                    <a:pt x="36" y="96"/>
                    <a:pt x="37" y="96"/>
                  </a:cubicBezTo>
                  <a:cubicBezTo>
                    <a:pt x="43" y="96"/>
                    <a:pt x="47" y="91"/>
                    <a:pt x="47"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5" name="Freeform 9">
              <a:extLst>
                <a:ext uri="{FF2B5EF4-FFF2-40B4-BE49-F238E27FC236}">
                  <a16:creationId xmlns:a16="http://schemas.microsoft.com/office/drawing/2014/main" id="{014E185A-A6B3-43BF-A870-AB84F4508FBE}"/>
                </a:ext>
              </a:extLst>
            </p:cNvPr>
            <p:cNvSpPr>
              <a:spLocks/>
            </p:cNvSpPr>
            <p:nvPr userDrawn="1"/>
          </p:nvSpPr>
          <p:spPr bwMode="auto">
            <a:xfrm>
              <a:off x="5168" y="216"/>
              <a:ext cx="209" cy="174"/>
            </a:xfrm>
            <a:custGeom>
              <a:avLst/>
              <a:gdLst>
                <a:gd name="T0" fmla="*/ 106 w 133"/>
                <a:gd name="T1" fmla="*/ 79 h 110"/>
                <a:gd name="T2" fmla="*/ 106 w 133"/>
                <a:gd name="T3" fmla="*/ 57 h 110"/>
                <a:gd name="T4" fmla="*/ 106 w 133"/>
                <a:gd name="T5" fmla="*/ 57 h 110"/>
                <a:gd name="T6" fmla="*/ 106 w 133"/>
                <a:gd name="T7" fmla="*/ 31 h 110"/>
                <a:gd name="T8" fmla="*/ 100 w 133"/>
                <a:gd name="T9" fmla="*/ 13 h 110"/>
                <a:gd name="T10" fmla="*/ 74 w 133"/>
                <a:gd name="T11" fmla="*/ 0 h 110"/>
                <a:gd name="T12" fmla="*/ 53 w 133"/>
                <a:gd name="T13" fmla="*/ 8 h 110"/>
                <a:gd name="T14" fmla="*/ 32 w 133"/>
                <a:gd name="T15" fmla="*/ 0 h 110"/>
                <a:gd name="T16" fmla="*/ 0 w 133"/>
                <a:gd name="T17" fmla="*/ 31 h 110"/>
                <a:gd name="T18" fmla="*/ 0 w 133"/>
                <a:gd name="T19" fmla="*/ 56 h 110"/>
                <a:gd name="T20" fmla="*/ 8 w 133"/>
                <a:gd name="T21" fmla="*/ 66 h 110"/>
                <a:gd name="T22" fmla="*/ 10 w 133"/>
                <a:gd name="T23" fmla="*/ 67 h 110"/>
                <a:gd name="T24" fmla="*/ 21 w 133"/>
                <a:gd name="T25" fmla="*/ 56 h 110"/>
                <a:gd name="T26" fmla="*/ 21 w 133"/>
                <a:gd name="T27" fmla="*/ 31 h 110"/>
                <a:gd name="T28" fmla="*/ 32 w 133"/>
                <a:gd name="T29" fmla="*/ 21 h 110"/>
                <a:gd name="T30" fmla="*/ 42 w 133"/>
                <a:gd name="T31" fmla="*/ 29 h 110"/>
                <a:gd name="T32" fmla="*/ 42 w 133"/>
                <a:gd name="T33" fmla="*/ 31 h 110"/>
                <a:gd name="T34" fmla="*/ 42 w 133"/>
                <a:gd name="T35" fmla="*/ 39 h 110"/>
                <a:gd name="T36" fmla="*/ 51 w 133"/>
                <a:gd name="T37" fmla="*/ 49 h 110"/>
                <a:gd name="T38" fmla="*/ 53 w 133"/>
                <a:gd name="T39" fmla="*/ 49 h 110"/>
                <a:gd name="T40" fmla="*/ 63 w 133"/>
                <a:gd name="T41" fmla="*/ 39 h 110"/>
                <a:gd name="T42" fmla="*/ 63 w 133"/>
                <a:gd name="T43" fmla="*/ 31 h 110"/>
                <a:gd name="T44" fmla="*/ 74 w 133"/>
                <a:gd name="T45" fmla="*/ 21 h 110"/>
                <a:gd name="T46" fmla="*/ 85 w 133"/>
                <a:gd name="T47" fmla="*/ 29 h 110"/>
                <a:gd name="T48" fmla="*/ 85 w 133"/>
                <a:gd name="T49" fmla="*/ 31 h 110"/>
                <a:gd name="T50" fmla="*/ 85 w 133"/>
                <a:gd name="T51" fmla="*/ 53 h 110"/>
                <a:gd name="T52" fmla="*/ 85 w 133"/>
                <a:gd name="T53" fmla="*/ 53 h 110"/>
                <a:gd name="T54" fmla="*/ 85 w 133"/>
                <a:gd name="T55" fmla="*/ 79 h 110"/>
                <a:gd name="T56" fmla="*/ 99 w 133"/>
                <a:gd name="T57" fmla="*/ 105 h 110"/>
                <a:gd name="T58" fmla="*/ 117 w 133"/>
                <a:gd name="T59" fmla="*/ 110 h 110"/>
                <a:gd name="T60" fmla="*/ 121 w 133"/>
                <a:gd name="T61" fmla="*/ 110 h 110"/>
                <a:gd name="T62" fmla="*/ 125 w 133"/>
                <a:gd name="T63" fmla="*/ 109 h 110"/>
                <a:gd name="T64" fmla="*/ 132 w 133"/>
                <a:gd name="T65" fmla="*/ 97 h 110"/>
                <a:gd name="T66" fmla="*/ 132 w 133"/>
                <a:gd name="T67" fmla="*/ 96 h 110"/>
                <a:gd name="T68" fmla="*/ 119 w 133"/>
                <a:gd name="T69" fmla="*/ 89 h 110"/>
                <a:gd name="T70" fmla="*/ 118 w 133"/>
                <a:gd name="T71" fmla="*/ 89 h 110"/>
                <a:gd name="T72" fmla="*/ 117 w 133"/>
                <a:gd name="T73" fmla="*/ 89 h 110"/>
                <a:gd name="T74" fmla="*/ 114 w 133"/>
                <a:gd name="T75" fmla="*/ 89 h 110"/>
                <a:gd name="T76" fmla="*/ 106 w 133"/>
                <a:gd name="T77" fmla="*/ 7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3" h="110">
                  <a:moveTo>
                    <a:pt x="106" y="79"/>
                  </a:moveTo>
                  <a:cubicBezTo>
                    <a:pt x="106" y="57"/>
                    <a:pt x="106" y="57"/>
                    <a:pt x="106" y="57"/>
                  </a:cubicBezTo>
                  <a:cubicBezTo>
                    <a:pt x="106" y="57"/>
                    <a:pt x="106" y="57"/>
                    <a:pt x="106" y="57"/>
                  </a:cubicBezTo>
                  <a:cubicBezTo>
                    <a:pt x="106" y="31"/>
                    <a:pt x="106" y="31"/>
                    <a:pt x="106" y="31"/>
                  </a:cubicBezTo>
                  <a:cubicBezTo>
                    <a:pt x="106" y="25"/>
                    <a:pt x="104" y="18"/>
                    <a:pt x="100" y="13"/>
                  </a:cubicBezTo>
                  <a:cubicBezTo>
                    <a:pt x="94" y="5"/>
                    <a:pt x="85" y="0"/>
                    <a:pt x="74" y="0"/>
                  </a:cubicBezTo>
                  <a:cubicBezTo>
                    <a:pt x="66" y="0"/>
                    <a:pt x="58" y="3"/>
                    <a:pt x="53" y="8"/>
                  </a:cubicBezTo>
                  <a:cubicBezTo>
                    <a:pt x="47" y="3"/>
                    <a:pt x="40" y="0"/>
                    <a:pt x="32" y="0"/>
                  </a:cubicBezTo>
                  <a:cubicBezTo>
                    <a:pt x="14" y="0"/>
                    <a:pt x="0" y="14"/>
                    <a:pt x="0" y="31"/>
                  </a:cubicBezTo>
                  <a:cubicBezTo>
                    <a:pt x="0" y="56"/>
                    <a:pt x="0" y="56"/>
                    <a:pt x="0" y="56"/>
                  </a:cubicBezTo>
                  <a:cubicBezTo>
                    <a:pt x="0" y="61"/>
                    <a:pt x="3" y="65"/>
                    <a:pt x="8" y="66"/>
                  </a:cubicBezTo>
                  <a:cubicBezTo>
                    <a:pt x="9" y="66"/>
                    <a:pt x="10" y="67"/>
                    <a:pt x="10" y="67"/>
                  </a:cubicBezTo>
                  <a:cubicBezTo>
                    <a:pt x="16" y="67"/>
                    <a:pt x="21" y="62"/>
                    <a:pt x="21" y="56"/>
                  </a:cubicBezTo>
                  <a:cubicBezTo>
                    <a:pt x="21" y="31"/>
                    <a:pt x="21" y="31"/>
                    <a:pt x="21" y="31"/>
                  </a:cubicBezTo>
                  <a:cubicBezTo>
                    <a:pt x="21" y="25"/>
                    <a:pt x="26" y="21"/>
                    <a:pt x="32" y="21"/>
                  </a:cubicBezTo>
                  <a:cubicBezTo>
                    <a:pt x="37" y="21"/>
                    <a:pt x="41" y="24"/>
                    <a:pt x="42" y="29"/>
                  </a:cubicBezTo>
                  <a:cubicBezTo>
                    <a:pt x="42" y="30"/>
                    <a:pt x="42" y="31"/>
                    <a:pt x="42" y="31"/>
                  </a:cubicBezTo>
                  <a:cubicBezTo>
                    <a:pt x="42" y="39"/>
                    <a:pt x="42" y="39"/>
                    <a:pt x="42" y="39"/>
                  </a:cubicBezTo>
                  <a:cubicBezTo>
                    <a:pt x="42" y="44"/>
                    <a:pt x="46" y="48"/>
                    <a:pt x="51" y="49"/>
                  </a:cubicBezTo>
                  <a:cubicBezTo>
                    <a:pt x="51" y="49"/>
                    <a:pt x="52" y="49"/>
                    <a:pt x="53" y="49"/>
                  </a:cubicBezTo>
                  <a:cubicBezTo>
                    <a:pt x="59" y="49"/>
                    <a:pt x="63" y="45"/>
                    <a:pt x="63" y="39"/>
                  </a:cubicBezTo>
                  <a:cubicBezTo>
                    <a:pt x="63" y="31"/>
                    <a:pt x="63" y="31"/>
                    <a:pt x="63" y="31"/>
                  </a:cubicBezTo>
                  <a:cubicBezTo>
                    <a:pt x="63" y="25"/>
                    <a:pt x="68" y="21"/>
                    <a:pt x="74" y="21"/>
                  </a:cubicBezTo>
                  <a:cubicBezTo>
                    <a:pt x="79" y="21"/>
                    <a:pt x="83" y="24"/>
                    <a:pt x="85" y="29"/>
                  </a:cubicBezTo>
                  <a:cubicBezTo>
                    <a:pt x="85" y="30"/>
                    <a:pt x="85" y="31"/>
                    <a:pt x="85" y="31"/>
                  </a:cubicBezTo>
                  <a:cubicBezTo>
                    <a:pt x="85" y="53"/>
                    <a:pt x="85" y="53"/>
                    <a:pt x="85" y="53"/>
                  </a:cubicBezTo>
                  <a:cubicBezTo>
                    <a:pt x="85" y="53"/>
                    <a:pt x="85" y="53"/>
                    <a:pt x="85" y="53"/>
                  </a:cubicBezTo>
                  <a:cubicBezTo>
                    <a:pt x="85" y="79"/>
                    <a:pt x="85" y="79"/>
                    <a:pt x="85" y="79"/>
                  </a:cubicBezTo>
                  <a:cubicBezTo>
                    <a:pt x="85" y="89"/>
                    <a:pt x="90" y="99"/>
                    <a:pt x="99" y="105"/>
                  </a:cubicBezTo>
                  <a:cubicBezTo>
                    <a:pt x="104" y="108"/>
                    <a:pt x="110" y="110"/>
                    <a:pt x="117" y="110"/>
                  </a:cubicBezTo>
                  <a:cubicBezTo>
                    <a:pt x="118" y="110"/>
                    <a:pt x="120" y="110"/>
                    <a:pt x="121" y="110"/>
                  </a:cubicBezTo>
                  <a:cubicBezTo>
                    <a:pt x="122" y="110"/>
                    <a:pt x="124" y="109"/>
                    <a:pt x="125" y="109"/>
                  </a:cubicBezTo>
                  <a:cubicBezTo>
                    <a:pt x="130" y="108"/>
                    <a:pt x="133" y="102"/>
                    <a:pt x="132" y="97"/>
                  </a:cubicBezTo>
                  <a:cubicBezTo>
                    <a:pt x="132" y="97"/>
                    <a:pt x="132" y="97"/>
                    <a:pt x="132" y="96"/>
                  </a:cubicBezTo>
                  <a:cubicBezTo>
                    <a:pt x="131" y="91"/>
                    <a:pt x="125" y="88"/>
                    <a:pt x="119" y="89"/>
                  </a:cubicBezTo>
                  <a:cubicBezTo>
                    <a:pt x="119" y="89"/>
                    <a:pt x="119" y="89"/>
                    <a:pt x="118" y="89"/>
                  </a:cubicBezTo>
                  <a:cubicBezTo>
                    <a:pt x="118" y="89"/>
                    <a:pt x="117" y="89"/>
                    <a:pt x="117" y="89"/>
                  </a:cubicBezTo>
                  <a:cubicBezTo>
                    <a:pt x="116" y="89"/>
                    <a:pt x="115" y="89"/>
                    <a:pt x="114" y="89"/>
                  </a:cubicBezTo>
                  <a:cubicBezTo>
                    <a:pt x="109" y="88"/>
                    <a:pt x="106" y="84"/>
                    <a:pt x="106"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6" name="Freeform 10">
              <a:extLst>
                <a:ext uri="{FF2B5EF4-FFF2-40B4-BE49-F238E27FC236}">
                  <a16:creationId xmlns:a16="http://schemas.microsoft.com/office/drawing/2014/main" id="{0263AE2F-CF1D-43A1-953B-568A133B5317}"/>
                </a:ext>
              </a:extLst>
            </p:cNvPr>
            <p:cNvSpPr>
              <a:spLocks/>
            </p:cNvSpPr>
            <p:nvPr userDrawn="1"/>
          </p:nvSpPr>
          <p:spPr bwMode="auto">
            <a:xfrm>
              <a:off x="5476" y="171"/>
              <a:ext cx="32" cy="151"/>
            </a:xfrm>
            <a:custGeom>
              <a:avLst/>
              <a:gdLst>
                <a:gd name="T0" fmla="*/ 21 w 21"/>
                <a:gd name="T1" fmla="*/ 85 h 96"/>
                <a:gd name="T2" fmla="*/ 21 w 21"/>
                <a:gd name="T3" fmla="*/ 11 h 96"/>
                <a:gd name="T4" fmla="*/ 21 w 21"/>
                <a:gd name="T5" fmla="*/ 9 h 96"/>
                <a:gd name="T6" fmla="*/ 11 w 21"/>
                <a:gd name="T7" fmla="*/ 0 h 96"/>
                <a:gd name="T8" fmla="*/ 0 w 21"/>
                <a:gd name="T9" fmla="*/ 11 h 96"/>
                <a:gd name="T10" fmla="*/ 0 w 21"/>
                <a:gd name="T11" fmla="*/ 85 h 96"/>
                <a:gd name="T12" fmla="*/ 9 w 21"/>
                <a:gd name="T13" fmla="*/ 95 h 96"/>
                <a:gd name="T14" fmla="*/ 11 w 21"/>
                <a:gd name="T15" fmla="*/ 96 h 96"/>
                <a:gd name="T16" fmla="*/ 21 w 21"/>
                <a:gd name="T17" fmla="*/ 8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6">
                  <a:moveTo>
                    <a:pt x="21" y="85"/>
                  </a:moveTo>
                  <a:cubicBezTo>
                    <a:pt x="21" y="11"/>
                    <a:pt x="21" y="11"/>
                    <a:pt x="21" y="11"/>
                  </a:cubicBezTo>
                  <a:cubicBezTo>
                    <a:pt x="21" y="10"/>
                    <a:pt x="21" y="9"/>
                    <a:pt x="21" y="9"/>
                  </a:cubicBezTo>
                  <a:cubicBezTo>
                    <a:pt x="20" y="4"/>
                    <a:pt x="16" y="0"/>
                    <a:pt x="11" y="0"/>
                  </a:cubicBezTo>
                  <a:cubicBezTo>
                    <a:pt x="5" y="0"/>
                    <a:pt x="0" y="5"/>
                    <a:pt x="0" y="11"/>
                  </a:cubicBezTo>
                  <a:cubicBezTo>
                    <a:pt x="0" y="85"/>
                    <a:pt x="0" y="85"/>
                    <a:pt x="0" y="85"/>
                  </a:cubicBezTo>
                  <a:cubicBezTo>
                    <a:pt x="0" y="90"/>
                    <a:pt x="4" y="94"/>
                    <a:pt x="9" y="95"/>
                  </a:cubicBezTo>
                  <a:cubicBezTo>
                    <a:pt x="9" y="95"/>
                    <a:pt x="10" y="96"/>
                    <a:pt x="11" y="96"/>
                  </a:cubicBezTo>
                  <a:cubicBezTo>
                    <a:pt x="16" y="96"/>
                    <a:pt x="21" y="91"/>
                    <a:pt x="21"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7" name="Freeform 11">
              <a:extLst>
                <a:ext uri="{FF2B5EF4-FFF2-40B4-BE49-F238E27FC236}">
                  <a16:creationId xmlns:a16="http://schemas.microsoft.com/office/drawing/2014/main" id="{2615168C-A089-48E4-A173-FC5C25F064F1}"/>
                </a:ext>
              </a:extLst>
            </p:cNvPr>
            <p:cNvSpPr>
              <a:spLocks/>
            </p:cNvSpPr>
            <p:nvPr userDrawn="1"/>
          </p:nvSpPr>
          <p:spPr bwMode="auto">
            <a:xfrm>
              <a:off x="5523" y="171"/>
              <a:ext cx="33" cy="151"/>
            </a:xfrm>
            <a:custGeom>
              <a:avLst/>
              <a:gdLst>
                <a:gd name="T0" fmla="*/ 21 w 21"/>
                <a:gd name="T1" fmla="*/ 85 h 96"/>
                <a:gd name="T2" fmla="*/ 21 w 21"/>
                <a:gd name="T3" fmla="*/ 11 h 96"/>
                <a:gd name="T4" fmla="*/ 21 w 21"/>
                <a:gd name="T5" fmla="*/ 9 h 96"/>
                <a:gd name="T6" fmla="*/ 11 w 21"/>
                <a:gd name="T7" fmla="*/ 0 h 96"/>
                <a:gd name="T8" fmla="*/ 0 w 21"/>
                <a:gd name="T9" fmla="*/ 11 h 96"/>
                <a:gd name="T10" fmla="*/ 0 w 21"/>
                <a:gd name="T11" fmla="*/ 85 h 96"/>
                <a:gd name="T12" fmla="*/ 8 w 21"/>
                <a:gd name="T13" fmla="*/ 95 h 96"/>
                <a:gd name="T14" fmla="*/ 11 w 21"/>
                <a:gd name="T15" fmla="*/ 96 h 96"/>
                <a:gd name="T16" fmla="*/ 21 w 21"/>
                <a:gd name="T17" fmla="*/ 8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6">
                  <a:moveTo>
                    <a:pt x="21" y="85"/>
                  </a:moveTo>
                  <a:cubicBezTo>
                    <a:pt x="21" y="11"/>
                    <a:pt x="21" y="11"/>
                    <a:pt x="21" y="11"/>
                  </a:cubicBezTo>
                  <a:cubicBezTo>
                    <a:pt x="21" y="10"/>
                    <a:pt x="21" y="9"/>
                    <a:pt x="21" y="9"/>
                  </a:cubicBezTo>
                  <a:cubicBezTo>
                    <a:pt x="20" y="4"/>
                    <a:pt x="16" y="0"/>
                    <a:pt x="11" y="0"/>
                  </a:cubicBezTo>
                  <a:cubicBezTo>
                    <a:pt x="5" y="0"/>
                    <a:pt x="0" y="5"/>
                    <a:pt x="0" y="11"/>
                  </a:cubicBezTo>
                  <a:cubicBezTo>
                    <a:pt x="0" y="85"/>
                    <a:pt x="0" y="85"/>
                    <a:pt x="0" y="85"/>
                  </a:cubicBezTo>
                  <a:cubicBezTo>
                    <a:pt x="0" y="90"/>
                    <a:pt x="4" y="94"/>
                    <a:pt x="8" y="95"/>
                  </a:cubicBezTo>
                  <a:cubicBezTo>
                    <a:pt x="9" y="95"/>
                    <a:pt x="10" y="96"/>
                    <a:pt x="11" y="96"/>
                  </a:cubicBezTo>
                  <a:cubicBezTo>
                    <a:pt x="16" y="96"/>
                    <a:pt x="21" y="91"/>
                    <a:pt x="21"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a:p>
          </p:txBody>
        </p:sp>
      </p:grpSp>
    </p:spTree>
    <p:extLst>
      <p:ext uri="{BB962C8B-B14F-4D97-AF65-F5344CB8AC3E}">
        <p14:creationId xmlns:p14="http://schemas.microsoft.com/office/powerpoint/2010/main" val="190046480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641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jpg"/><Relationship Id="rId4" Type="http://schemas.openxmlformats.org/officeDocument/2006/relationships/image" Target="../media/image6.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jp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jp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E249BD9-3DDE-498D-B8AC-ED5C01FA63E2}"/>
              </a:ext>
            </a:extLst>
          </p:cNvPr>
          <p:cNvSpPr/>
          <p:nvPr/>
        </p:nvSpPr>
        <p:spPr>
          <a:xfrm>
            <a:off x="6889422" y="3331689"/>
            <a:ext cx="1536700" cy="549131"/>
          </a:xfrm>
          <a:prstGeom prst="rect">
            <a:avLst/>
          </a:prstGeom>
          <a:solidFill>
            <a:srgbClr val="FAE6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FABC1D8-8923-499E-B946-1AD1B31E9C6B}"/>
              </a:ext>
            </a:extLst>
          </p:cNvPr>
          <p:cNvSpPr txBox="1"/>
          <p:nvPr/>
        </p:nvSpPr>
        <p:spPr>
          <a:xfrm>
            <a:off x="605720" y="1654320"/>
            <a:ext cx="4636052" cy="769441"/>
          </a:xfrm>
          <a:prstGeom prst="rect">
            <a:avLst/>
          </a:prstGeom>
          <a:noFill/>
        </p:spPr>
        <p:txBody>
          <a:bodyPr wrap="square" rtlCol="0">
            <a:spAutoFit/>
          </a:bodyPr>
          <a:lstStyle/>
          <a:p>
            <a:r>
              <a:rPr lang="en-US" altLang="zh-CN" sz="4400" b="1" dirty="0">
                <a:solidFill>
                  <a:schemeClr val="bg1">
                    <a:lumMod val="75000"/>
                  </a:schemeClr>
                </a:solidFill>
                <a:latin typeface="思源黑体 CN Bold" panose="020B0800000000000000" pitchFamily="34" charset="-122"/>
                <a:ea typeface="思源黑体 CN Bold" panose="020B0800000000000000" pitchFamily="34" charset="-122"/>
              </a:rPr>
              <a:t>Tomato Killer</a:t>
            </a:r>
            <a:endParaRPr lang="zh-CN" altLang="en-US" sz="4400" b="1" dirty="0">
              <a:solidFill>
                <a:schemeClr val="bg1">
                  <a:lumMod val="75000"/>
                </a:schemeClr>
              </a:solidFill>
              <a:latin typeface="思源黑体 CN Bold" panose="020B0800000000000000" pitchFamily="34" charset="-122"/>
              <a:ea typeface="思源黑体 CN Bold" panose="020B0800000000000000" pitchFamily="34" charset="-122"/>
            </a:endParaRPr>
          </a:p>
        </p:txBody>
      </p:sp>
      <p:sp>
        <p:nvSpPr>
          <p:cNvPr id="7" name="文本框 6">
            <a:extLst>
              <a:ext uri="{FF2B5EF4-FFF2-40B4-BE49-F238E27FC236}">
                <a16:creationId xmlns:a16="http://schemas.microsoft.com/office/drawing/2014/main" id="{DB3B0930-93B8-4584-AFEE-C1B3452B53D3}"/>
              </a:ext>
            </a:extLst>
          </p:cNvPr>
          <p:cNvSpPr txBox="1"/>
          <p:nvPr/>
        </p:nvSpPr>
        <p:spPr>
          <a:xfrm>
            <a:off x="593674" y="2870024"/>
            <a:ext cx="8426628" cy="923330"/>
          </a:xfrm>
          <a:prstGeom prst="rect">
            <a:avLst/>
          </a:prstGeom>
          <a:noFill/>
          <a:ln>
            <a:noFill/>
          </a:ln>
          <a:effectLst>
            <a:outerShdw blurRad="317500" sx="140000" sy="140000" algn="ctr" rotWithShape="0">
              <a:prstClr val="black">
                <a:alpha val="40000"/>
              </a:prstClr>
            </a:outerShdw>
          </a:effectLst>
        </p:spPr>
        <p:txBody>
          <a:bodyPr wrap="square" rtlCol="0">
            <a:spAutoFit/>
          </a:bodyPr>
          <a:lstStyle/>
          <a:p>
            <a:r>
              <a:rPr lang="en-US" altLang="zh-CN" sz="5400" b="1" dirty="0">
                <a:latin typeface="思源黑体 CN Bold" panose="020B0800000000000000" pitchFamily="34" charset="-122"/>
                <a:ea typeface="思源黑体 CN Bold" panose="020B0800000000000000" pitchFamily="34" charset="-122"/>
              </a:rPr>
              <a:t>AI TUTORING SYSTEM</a:t>
            </a:r>
          </a:p>
        </p:txBody>
      </p:sp>
      <p:grpSp>
        <p:nvGrpSpPr>
          <p:cNvPr id="9" name="组合 8">
            <a:extLst>
              <a:ext uri="{FF2B5EF4-FFF2-40B4-BE49-F238E27FC236}">
                <a16:creationId xmlns:a16="http://schemas.microsoft.com/office/drawing/2014/main" id="{B0FBB528-9355-4C98-9E13-D45DA245D5D7}"/>
              </a:ext>
            </a:extLst>
          </p:cNvPr>
          <p:cNvGrpSpPr/>
          <p:nvPr/>
        </p:nvGrpSpPr>
        <p:grpSpPr>
          <a:xfrm>
            <a:off x="11118997" y="611611"/>
            <a:ext cx="449416" cy="317517"/>
            <a:chOff x="11137900" y="860547"/>
            <a:chExt cx="1054100" cy="744733"/>
          </a:xfrm>
          <a:solidFill>
            <a:schemeClr val="tx1"/>
          </a:solidFill>
        </p:grpSpPr>
        <p:sp>
          <p:nvSpPr>
            <p:cNvPr id="10" name="矩形 9">
              <a:extLst>
                <a:ext uri="{FF2B5EF4-FFF2-40B4-BE49-F238E27FC236}">
                  <a16:creationId xmlns:a16="http://schemas.microsoft.com/office/drawing/2014/main" id="{20932D13-F40B-4286-A629-49B0CE3E564A}"/>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1" name="矩形 10">
              <a:extLst>
                <a:ext uri="{FF2B5EF4-FFF2-40B4-BE49-F238E27FC236}">
                  <a16:creationId xmlns:a16="http://schemas.microsoft.com/office/drawing/2014/main" id="{53F5C237-B137-45FC-8A2D-06DD85A53B38}"/>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2" name="矩形 11">
              <a:extLst>
                <a:ext uri="{FF2B5EF4-FFF2-40B4-BE49-F238E27FC236}">
                  <a16:creationId xmlns:a16="http://schemas.microsoft.com/office/drawing/2014/main" id="{8315CB82-7DCB-42B2-8FA1-AEF60209E92C}"/>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3" name="矩形 12">
              <a:extLst>
                <a:ext uri="{FF2B5EF4-FFF2-40B4-BE49-F238E27FC236}">
                  <a16:creationId xmlns:a16="http://schemas.microsoft.com/office/drawing/2014/main" id="{8BCC2DED-D26D-4177-987D-D6B0D9CAD8A4}"/>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grpSp>
      <p:sp>
        <p:nvSpPr>
          <p:cNvPr id="19" name="矩形 18">
            <a:extLst>
              <a:ext uri="{FF2B5EF4-FFF2-40B4-BE49-F238E27FC236}">
                <a16:creationId xmlns:a16="http://schemas.microsoft.com/office/drawing/2014/main" id="{064DDADC-80EC-47B7-8F63-420E9DB81F26}"/>
              </a:ext>
            </a:extLst>
          </p:cNvPr>
          <p:cNvSpPr/>
          <p:nvPr/>
        </p:nvSpPr>
        <p:spPr>
          <a:xfrm>
            <a:off x="750277" y="2614337"/>
            <a:ext cx="2508738" cy="58525"/>
          </a:xfrm>
          <a:prstGeom prst="rect">
            <a:avLst/>
          </a:prstGeom>
          <a:solidFill>
            <a:srgbClr val="83D6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3D6E1"/>
              </a:solidFill>
            </a:endParaRPr>
          </a:p>
        </p:txBody>
      </p:sp>
      <p:grpSp>
        <p:nvGrpSpPr>
          <p:cNvPr id="20" name="组合 19">
            <a:extLst>
              <a:ext uri="{FF2B5EF4-FFF2-40B4-BE49-F238E27FC236}">
                <a16:creationId xmlns:a16="http://schemas.microsoft.com/office/drawing/2014/main" id="{1C77180F-6644-4DBA-B8C0-A3D2191B6678}"/>
              </a:ext>
            </a:extLst>
          </p:cNvPr>
          <p:cNvGrpSpPr/>
          <p:nvPr/>
        </p:nvGrpSpPr>
        <p:grpSpPr>
          <a:xfrm rot="10800000">
            <a:off x="883207" y="5483183"/>
            <a:ext cx="2040539" cy="491140"/>
            <a:chOff x="3784601" y="5778500"/>
            <a:chExt cx="2040539" cy="491140"/>
          </a:xfrm>
          <a:solidFill>
            <a:schemeClr val="tx1"/>
          </a:solidFill>
        </p:grpSpPr>
        <p:sp>
          <p:nvSpPr>
            <p:cNvPr id="21" name="椭圆 20">
              <a:extLst>
                <a:ext uri="{FF2B5EF4-FFF2-40B4-BE49-F238E27FC236}">
                  <a16:creationId xmlns:a16="http://schemas.microsoft.com/office/drawing/2014/main" id="{A52922D9-313A-48B5-87B8-C0110B9BB6B2}"/>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D24E56FA-121A-482F-A660-36946056DDBB}"/>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D47AC890-301A-4C0D-AD13-94FA16825F77}"/>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C9544665-67F4-44C8-944F-C9ED5E768A20}"/>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20995E1F-A896-4AA5-B16B-47E38F35C28C}"/>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3CC4BD1C-A886-4A8C-A6D8-89EC7B2E7968}"/>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AAA57E76-DF91-468A-BD2E-3E025297F589}"/>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C9179B11-8636-472A-AE52-53BAD3475911}"/>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BFC7BC4C-9143-41B0-B97B-393BFBA635C1}"/>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6939A1E5-A456-49EC-BD0F-CAB4FE8D8375}"/>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F6A2B717-1F36-400B-99DF-D2E859A02A2E}"/>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681A4A5D-340E-4DDE-B3A3-9CC0E29BBAF9}"/>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3" name="椭圆 32">
              <a:extLst>
                <a:ext uri="{FF2B5EF4-FFF2-40B4-BE49-F238E27FC236}">
                  <a16:creationId xmlns:a16="http://schemas.microsoft.com/office/drawing/2014/main" id="{212114B0-5164-4D66-8725-65058D98598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4" name="椭圆 33">
              <a:extLst>
                <a:ext uri="{FF2B5EF4-FFF2-40B4-BE49-F238E27FC236}">
                  <a16:creationId xmlns:a16="http://schemas.microsoft.com/office/drawing/2014/main" id="{4551F60A-8E26-4492-ABA3-7525C8A51912}"/>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61BF3FE9-A6BE-4A12-BEBE-21C0CDE14219}"/>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F45A9548-E1A5-4054-8AA7-353427A4CE08}"/>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BAD464E4-B23B-4B6E-9972-F63C45A68446}"/>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55A01539-B83D-4694-BCD5-D7043248181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CF8F7404-966D-400B-A349-7C036F3BC926}"/>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131124A3-18A1-4E91-8FA8-10E5CAC9D30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800A283F-B493-451E-AED9-A05D41610C6F}"/>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824B5A5D-6C61-40BF-82D4-B0E7710A2F2D}"/>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A5FD61C9-5B84-4419-82CF-B0468A06B1AC}"/>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C2CACF21-EEBE-4F8A-A96F-0663ED7F78D8}"/>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sp>
        <p:nvSpPr>
          <p:cNvPr id="45" name="任意多边形: 形状 44">
            <a:extLst>
              <a:ext uri="{FF2B5EF4-FFF2-40B4-BE49-F238E27FC236}">
                <a16:creationId xmlns:a16="http://schemas.microsoft.com/office/drawing/2014/main" id="{9597C4F2-3DAB-47AA-9205-DCC8F2A5D881}"/>
              </a:ext>
            </a:extLst>
          </p:cNvPr>
          <p:cNvSpPr/>
          <p:nvPr/>
        </p:nvSpPr>
        <p:spPr>
          <a:xfrm rot="10800000" flipH="1">
            <a:off x="11231551" y="5366535"/>
            <a:ext cx="336862" cy="607787"/>
          </a:xfrm>
          <a:custGeom>
            <a:avLst/>
            <a:gdLst/>
            <a:ahLst/>
            <a:cxnLst/>
            <a:rect l="l" t="t" r="r" b="b"/>
            <a:pathLst>
              <a:path w="484584" h="843558">
                <a:moveTo>
                  <a:pt x="0" y="0"/>
                </a:moveTo>
                <a:lnTo>
                  <a:pt x="484584" y="0"/>
                </a:lnTo>
                <a:lnTo>
                  <a:pt x="484584" y="843558"/>
                </a:lnTo>
                <a:lnTo>
                  <a:pt x="275630" y="843558"/>
                </a:lnTo>
                <a:lnTo>
                  <a:pt x="275630" y="208359"/>
                </a:lnTo>
                <a:lnTo>
                  <a:pt x="0" y="20835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文本框 4">
            <a:extLst>
              <a:ext uri="{FF2B5EF4-FFF2-40B4-BE49-F238E27FC236}">
                <a16:creationId xmlns:a16="http://schemas.microsoft.com/office/drawing/2014/main" id="{544226BF-5FA2-BC99-1C10-67B750C9F3B9}"/>
              </a:ext>
            </a:extLst>
          </p:cNvPr>
          <p:cNvSpPr txBox="1"/>
          <p:nvPr/>
        </p:nvSpPr>
        <p:spPr>
          <a:xfrm>
            <a:off x="-270140" y="447048"/>
            <a:ext cx="4636052" cy="1323439"/>
          </a:xfrm>
          <a:prstGeom prst="rect">
            <a:avLst/>
          </a:prstGeom>
          <a:noFill/>
        </p:spPr>
        <p:txBody>
          <a:bodyPr wrap="square" rtlCol="0">
            <a:spAutoFit/>
          </a:bodyPr>
          <a:lstStyle/>
          <a:p>
            <a:r>
              <a:rPr lang="en-US" altLang="zh-CN" sz="8000" b="1" dirty="0">
                <a:solidFill>
                  <a:schemeClr val="bg1">
                    <a:lumMod val="75000"/>
                  </a:schemeClr>
                </a:solidFill>
                <a:latin typeface="思源黑体 CN Bold" panose="020B0800000000000000" pitchFamily="34" charset="-122"/>
                <a:ea typeface="思源黑体 CN Bold" panose="020B0800000000000000" pitchFamily="34" charset="-122"/>
              </a:rPr>
              <a:t>G</a:t>
            </a:r>
            <a:endParaRPr lang="zh-CN" altLang="en-US" sz="8000" b="1" dirty="0">
              <a:solidFill>
                <a:schemeClr val="bg1">
                  <a:lumMod val="75000"/>
                </a:schemeClr>
              </a:solidFill>
              <a:latin typeface="思源黑体 CN Bold" panose="020B0800000000000000" pitchFamily="34" charset="-122"/>
              <a:ea typeface="思源黑体 CN Bold" panose="020B0800000000000000" pitchFamily="34" charset="-122"/>
            </a:endParaRPr>
          </a:p>
        </p:txBody>
      </p:sp>
      <p:sp>
        <p:nvSpPr>
          <p:cNvPr id="16" name="文本框 4">
            <a:extLst>
              <a:ext uri="{FF2B5EF4-FFF2-40B4-BE49-F238E27FC236}">
                <a16:creationId xmlns:a16="http://schemas.microsoft.com/office/drawing/2014/main" id="{60D35039-DA76-C677-D612-754BB938EEFE}"/>
              </a:ext>
            </a:extLst>
          </p:cNvPr>
          <p:cNvSpPr txBox="1"/>
          <p:nvPr/>
        </p:nvSpPr>
        <p:spPr>
          <a:xfrm>
            <a:off x="4365912" y="4342485"/>
            <a:ext cx="5893723" cy="461665"/>
          </a:xfrm>
          <a:prstGeom prst="rect">
            <a:avLst/>
          </a:prstGeom>
          <a:noFill/>
        </p:spPr>
        <p:txBody>
          <a:bodyPr wrap="square" rtlCol="0">
            <a:spAutoFit/>
          </a:bodyPr>
          <a:lstStyle/>
          <a:p>
            <a:r>
              <a:rPr lang="en-US" altLang="zh-CN" sz="2400" i="1" dirty="0">
                <a:solidFill>
                  <a:schemeClr val="bg1">
                    <a:lumMod val="50000"/>
                  </a:schemeClr>
                </a:solidFill>
                <a:latin typeface="思源黑体 CN Bold" panose="020B0800000000000000" pitchFamily="34" charset="-122"/>
                <a:ea typeface="思源黑体 CN Bold" panose="020B0800000000000000" pitchFamily="34" charset="-122"/>
              </a:rPr>
              <a:t>To make studying ease and affordable</a:t>
            </a:r>
            <a:endParaRPr lang="zh-CN" altLang="en-US" sz="2400" i="1" dirty="0">
              <a:solidFill>
                <a:schemeClr val="bg1">
                  <a:lumMod val="50000"/>
                </a:schemeClr>
              </a:solidFill>
              <a:latin typeface="思源黑体 CN Bold" panose="020B0800000000000000" pitchFamily="34" charset="-122"/>
              <a:ea typeface="思源黑体 CN Bold" panose="020B0800000000000000" pitchFamily="34" charset="-122"/>
            </a:endParaRPr>
          </a:p>
        </p:txBody>
      </p:sp>
    </p:spTree>
    <p:extLst>
      <p:ext uri="{BB962C8B-B14F-4D97-AF65-F5344CB8AC3E}">
        <p14:creationId xmlns:p14="http://schemas.microsoft.com/office/powerpoint/2010/main" val="2525460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58" descr="Python Logo PNG vector in SVG, PDF, AI, CDR format">
            <a:extLst>
              <a:ext uri="{FF2B5EF4-FFF2-40B4-BE49-F238E27FC236}">
                <a16:creationId xmlns:a16="http://schemas.microsoft.com/office/drawing/2014/main" id="{460AFD7C-B330-BB96-9493-4B1CF867D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1318" y="3407986"/>
            <a:ext cx="1600440" cy="1200330"/>
          </a:xfrm>
          <a:prstGeom prst="rect">
            <a:avLst/>
          </a:prstGeom>
          <a:noFill/>
          <a:extLst>
            <a:ext uri="{909E8E84-426E-40DD-AFC4-6F175D3DCCD1}">
              <a14:hiddenFill xmlns:a14="http://schemas.microsoft.com/office/drawing/2010/main">
                <a:solidFill>
                  <a:srgbClr val="FFFFFF"/>
                </a:solidFill>
              </a14:hiddenFill>
            </a:ext>
          </a:extLst>
        </p:spPr>
      </p:pic>
      <p:pic>
        <p:nvPicPr>
          <p:cNvPr id="7168" name="Picture 8" descr="MySQL SVG Vector Logos - Vector Logo Zone">
            <a:extLst>
              <a:ext uri="{FF2B5EF4-FFF2-40B4-BE49-F238E27FC236}">
                <a16:creationId xmlns:a16="http://schemas.microsoft.com/office/drawing/2014/main" id="{22E7126D-95F9-089E-85F3-29426A19D8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216" y="3404010"/>
            <a:ext cx="1693050" cy="84652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10" descr="Amazon Web Services - Wikipedia">
            <a:extLst>
              <a:ext uri="{FF2B5EF4-FFF2-40B4-BE49-F238E27FC236}">
                <a16:creationId xmlns:a16="http://schemas.microsoft.com/office/drawing/2014/main" id="{D8E704F6-B877-DC1D-9703-DF70A0E9D8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2611" y="4796469"/>
            <a:ext cx="1020798" cy="612479"/>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12" descr="Press and Media Resources - Docker">
            <a:extLst>
              <a:ext uri="{FF2B5EF4-FFF2-40B4-BE49-F238E27FC236}">
                <a16:creationId xmlns:a16="http://schemas.microsoft.com/office/drawing/2014/main" id="{282E1B6C-8E06-F8C7-E21A-537388927F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083" y="4615036"/>
            <a:ext cx="1024514" cy="873992"/>
          </a:xfrm>
          <a:prstGeom prst="rect">
            <a:avLst/>
          </a:prstGeom>
          <a:noFill/>
          <a:extLst>
            <a:ext uri="{909E8E84-426E-40DD-AFC4-6F175D3DCCD1}">
              <a14:hiddenFill xmlns:a14="http://schemas.microsoft.com/office/drawing/2010/main">
                <a:solidFill>
                  <a:srgbClr val="FFFFFF"/>
                </a:solidFill>
              </a14:hiddenFill>
            </a:ext>
          </a:extLst>
        </p:spPr>
      </p:pic>
      <p:pic>
        <p:nvPicPr>
          <p:cNvPr id="7179" name="Picture 14" descr="Kubernetes Logo and symbol, meaning, history, PNG, brand">
            <a:extLst>
              <a:ext uri="{FF2B5EF4-FFF2-40B4-BE49-F238E27FC236}">
                <a16:creationId xmlns:a16="http://schemas.microsoft.com/office/drawing/2014/main" id="{5404F888-E04B-5A14-0D6E-E618FB8046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2216" y="4565504"/>
            <a:ext cx="1436492" cy="809224"/>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6" descr="Jenkins Logo PNG vector in SVG, PDF, AI, CDR format">
            <a:extLst>
              <a:ext uri="{FF2B5EF4-FFF2-40B4-BE49-F238E27FC236}">
                <a16:creationId xmlns:a16="http://schemas.microsoft.com/office/drawing/2014/main" id="{E340DF84-EDED-7DCC-7CCB-A18A599D4D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8404" y="4517738"/>
            <a:ext cx="12954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7181" name="Picture 7180" descr="A blue and black logo&#10;&#10;Description automatically generated">
            <a:extLst>
              <a:ext uri="{FF2B5EF4-FFF2-40B4-BE49-F238E27FC236}">
                <a16:creationId xmlns:a16="http://schemas.microsoft.com/office/drawing/2014/main" id="{F865782D-3557-661D-7176-E6E6322CC3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39339" y="2329349"/>
            <a:ext cx="1013128" cy="1103184"/>
          </a:xfrm>
          <a:prstGeom prst="rect">
            <a:avLst/>
          </a:prstGeom>
        </p:spPr>
      </p:pic>
      <p:pic>
        <p:nvPicPr>
          <p:cNvPr id="7182" name="Picture 7181" descr="A blue and green numbers&#10;&#10;Description automatically generated">
            <a:extLst>
              <a:ext uri="{FF2B5EF4-FFF2-40B4-BE49-F238E27FC236}">
                <a16:creationId xmlns:a16="http://schemas.microsoft.com/office/drawing/2014/main" id="{73BE65D5-A3C4-9D5A-6B90-32474FD0CE9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24319" y="2634551"/>
            <a:ext cx="1600440" cy="492779"/>
          </a:xfrm>
          <a:prstGeom prst="rect">
            <a:avLst/>
          </a:prstGeom>
        </p:spPr>
      </p:pic>
      <p:pic>
        <p:nvPicPr>
          <p:cNvPr id="7183" name="Picture 7182" descr="A red and white logo&#10;&#10;Description automatically generated">
            <a:extLst>
              <a:ext uri="{FF2B5EF4-FFF2-40B4-BE49-F238E27FC236}">
                <a16:creationId xmlns:a16="http://schemas.microsoft.com/office/drawing/2014/main" id="{5A3DA56D-1D7D-DE81-BCDD-D8554F8F51F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72541" y="2652108"/>
            <a:ext cx="1199658" cy="466533"/>
          </a:xfrm>
          <a:prstGeom prst="rect">
            <a:avLst/>
          </a:prstGeom>
        </p:spPr>
      </p:pic>
      <p:pic>
        <p:nvPicPr>
          <p:cNvPr id="7184" name="Picture 7183" descr="A black text on a white background&#10;&#10;Description automatically generated">
            <a:extLst>
              <a:ext uri="{FF2B5EF4-FFF2-40B4-BE49-F238E27FC236}">
                <a16:creationId xmlns:a16="http://schemas.microsoft.com/office/drawing/2014/main" id="{EEE1E3DD-32F4-1C86-E663-928BC4FEC9A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88094" y="3687901"/>
            <a:ext cx="1900565" cy="499301"/>
          </a:xfrm>
          <a:prstGeom prst="rect">
            <a:avLst/>
          </a:prstGeom>
        </p:spPr>
      </p:pic>
      <p:pic>
        <p:nvPicPr>
          <p:cNvPr id="7185" name="Picture 7184" descr="A green logo with a white background&#10;&#10;Description automatically generated">
            <a:extLst>
              <a:ext uri="{FF2B5EF4-FFF2-40B4-BE49-F238E27FC236}">
                <a16:creationId xmlns:a16="http://schemas.microsoft.com/office/drawing/2014/main" id="{6EE19112-E9FB-EA5F-4021-27A95EF8FC1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1481" y="3674250"/>
            <a:ext cx="1506654" cy="601770"/>
          </a:xfrm>
          <a:prstGeom prst="rect">
            <a:avLst/>
          </a:prstGeom>
        </p:spPr>
      </p:pic>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2583215" y="622803"/>
            <a:ext cx="7242432" cy="923330"/>
          </a:xfrm>
          <a:prstGeom prst="rect">
            <a:avLst/>
          </a:prstGeom>
          <a:solidFill>
            <a:srgbClr val="83D6E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TECHNOLOGY STACK</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7173" name="矩形 90">
            <a:extLst>
              <a:ext uri="{FF2B5EF4-FFF2-40B4-BE49-F238E27FC236}">
                <a16:creationId xmlns:a16="http://schemas.microsoft.com/office/drawing/2014/main" id="{40FD80B1-AC84-AEDB-17FE-8E0B4A023C37}"/>
              </a:ext>
            </a:extLst>
          </p:cNvPr>
          <p:cNvSpPr/>
          <p:nvPr/>
        </p:nvSpPr>
        <p:spPr>
          <a:xfrm>
            <a:off x="7732813" y="2327706"/>
            <a:ext cx="118418" cy="648889"/>
          </a:xfrm>
          <a:prstGeom prst="rect">
            <a:avLst/>
          </a:prstGeom>
          <a:solidFill>
            <a:srgbClr val="83D6E1"/>
          </a:solidFill>
          <a:ln>
            <a:solidFill>
              <a:srgbClr val="83D6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4" name="矩形 90">
            <a:extLst>
              <a:ext uri="{FF2B5EF4-FFF2-40B4-BE49-F238E27FC236}">
                <a16:creationId xmlns:a16="http://schemas.microsoft.com/office/drawing/2014/main" id="{4F2D7A38-189A-F0CD-D2D3-3137EB2CE6E5}"/>
              </a:ext>
            </a:extLst>
          </p:cNvPr>
          <p:cNvSpPr/>
          <p:nvPr/>
        </p:nvSpPr>
        <p:spPr>
          <a:xfrm>
            <a:off x="7732813" y="3443229"/>
            <a:ext cx="118418" cy="648889"/>
          </a:xfrm>
          <a:prstGeom prst="rect">
            <a:avLst/>
          </a:prstGeom>
          <a:solidFill>
            <a:srgbClr val="F5CF5C"/>
          </a:solidFill>
          <a:ln>
            <a:solidFill>
              <a:srgbClr val="F5CF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5" name="矩形 90">
            <a:extLst>
              <a:ext uri="{FF2B5EF4-FFF2-40B4-BE49-F238E27FC236}">
                <a16:creationId xmlns:a16="http://schemas.microsoft.com/office/drawing/2014/main" id="{80598DB7-804B-B7AD-323C-1D47BDD89ABC}"/>
              </a:ext>
            </a:extLst>
          </p:cNvPr>
          <p:cNvSpPr/>
          <p:nvPr/>
        </p:nvSpPr>
        <p:spPr>
          <a:xfrm>
            <a:off x="7732813" y="4604445"/>
            <a:ext cx="118418" cy="648889"/>
          </a:xfrm>
          <a:prstGeom prst="rect">
            <a:avLst/>
          </a:prstGeom>
          <a:solidFill>
            <a:srgbClr val="FF9393"/>
          </a:solidFill>
          <a:ln>
            <a:solidFill>
              <a:srgbClr val="FF93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6" name="矩形 58">
            <a:extLst>
              <a:ext uri="{FF2B5EF4-FFF2-40B4-BE49-F238E27FC236}">
                <a16:creationId xmlns:a16="http://schemas.microsoft.com/office/drawing/2014/main" id="{E0DAF70C-99F7-342A-CEFC-A8E057948232}"/>
              </a:ext>
            </a:extLst>
          </p:cNvPr>
          <p:cNvSpPr/>
          <p:nvPr/>
        </p:nvSpPr>
        <p:spPr>
          <a:xfrm>
            <a:off x="7990850" y="2363336"/>
            <a:ext cx="5513711" cy="584775"/>
          </a:xfrm>
          <a:prstGeom prst="rect">
            <a:avLst/>
          </a:prstGeom>
        </p:spPr>
        <p:txBody>
          <a:bodyPr wrap="square">
            <a:spAutoFit/>
          </a:bodyPr>
          <a:lstStyle/>
          <a:p>
            <a:r>
              <a:rPr lang="en-US" altLang="zh-CN" sz="3200" b="1" dirty="0">
                <a:solidFill>
                  <a:srgbClr val="83D6E1"/>
                </a:solidFill>
                <a:latin typeface="思源黑体 CN Bold" panose="020B0800000000000000" pitchFamily="34" charset="-122"/>
                <a:ea typeface="思源黑体 CN Bold" panose="020B0800000000000000" pitchFamily="34" charset="-122"/>
              </a:rPr>
              <a:t>FRONT-END</a:t>
            </a:r>
            <a:endParaRPr lang="zh-CN" altLang="en-US" sz="3200" b="1" dirty="0">
              <a:solidFill>
                <a:srgbClr val="83D6E1"/>
              </a:solidFill>
              <a:latin typeface="思源黑体 CN Bold" panose="020B0800000000000000" pitchFamily="34" charset="-122"/>
              <a:ea typeface="思源黑体 CN Bold" panose="020B0800000000000000" pitchFamily="34" charset="-122"/>
            </a:endParaRPr>
          </a:p>
        </p:txBody>
      </p:sp>
      <p:sp>
        <p:nvSpPr>
          <p:cNvPr id="7177" name="矩形 58">
            <a:extLst>
              <a:ext uri="{FF2B5EF4-FFF2-40B4-BE49-F238E27FC236}">
                <a16:creationId xmlns:a16="http://schemas.microsoft.com/office/drawing/2014/main" id="{700B7052-CF35-981A-9540-1C1EADFCB2CE}"/>
              </a:ext>
            </a:extLst>
          </p:cNvPr>
          <p:cNvSpPr/>
          <p:nvPr/>
        </p:nvSpPr>
        <p:spPr>
          <a:xfrm>
            <a:off x="7990850" y="3507343"/>
            <a:ext cx="5513711" cy="584775"/>
          </a:xfrm>
          <a:prstGeom prst="rect">
            <a:avLst/>
          </a:prstGeom>
        </p:spPr>
        <p:txBody>
          <a:bodyPr wrap="square">
            <a:spAutoFit/>
          </a:bodyPr>
          <a:lstStyle/>
          <a:p>
            <a:r>
              <a:rPr lang="en-US" altLang="zh-CN" sz="3200" b="1" dirty="0">
                <a:solidFill>
                  <a:srgbClr val="F5CF5C"/>
                </a:solidFill>
                <a:latin typeface="思源黑体 CN Bold" panose="020B0800000000000000" pitchFamily="34" charset="-122"/>
                <a:ea typeface="思源黑体 CN Bold" panose="020B0800000000000000" pitchFamily="34" charset="-122"/>
              </a:rPr>
              <a:t>BACK-END</a:t>
            </a:r>
            <a:endParaRPr lang="zh-CN" altLang="en-US" sz="3200" b="1" dirty="0">
              <a:solidFill>
                <a:srgbClr val="F5CF5C"/>
              </a:solidFill>
              <a:latin typeface="思源黑体 CN Bold" panose="020B0800000000000000" pitchFamily="34" charset="-122"/>
              <a:ea typeface="思源黑体 CN Bold" panose="020B0800000000000000" pitchFamily="34" charset="-122"/>
            </a:endParaRPr>
          </a:p>
        </p:txBody>
      </p:sp>
      <p:sp>
        <p:nvSpPr>
          <p:cNvPr id="7178" name="矩形 58">
            <a:extLst>
              <a:ext uri="{FF2B5EF4-FFF2-40B4-BE49-F238E27FC236}">
                <a16:creationId xmlns:a16="http://schemas.microsoft.com/office/drawing/2014/main" id="{DE69002D-EDF0-F77A-F7F8-183F9042DE9A}"/>
              </a:ext>
            </a:extLst>
          </p:cNvPr>
          <p:cNvSpPr/>
          <p:nvPr/>
        </p:nvSpPr>
        <p:spPr>
          <a:xfrm>
            <a:off x="7985658" y="4694925"/>
            <a:ext cx="5513711" cy="584775"/>
          </a:xfrm>
          <a:prstGeom prst="rect">
            <a:avLst/>
          </a:prstGeom>
        </p:spPr>
        <p:txBody>
          <a:bodyPr wrap="square">
            <a:spAutoFit/>
          </a:bodyPr>
          <a:lstStyle/>
          <a:p>
            <a:r>
              <a:rPr lang="en-US" altLang="zh-CN" sz="3200" b="1" dirty="0">
                <a:solidFill>
                  <a:srgbClr val="FF9393"/>
                </a:solidFill>
                <a:latin typeface="思源黑体 CN Bold" panose="020B0800000000000000" pitchFamily="34" charset="-122"/>
                <a:ea typeface="思源黑体 CN Bold" panose="020B0800000000000000" pitchFamily="34" charset="-122"/>
              </a:rPr>
              <a:t>INFRASTRUCTURE</a:t>
            </a:r>
            <a:endParaRPr lang="zh-CN" altLang="en-US" sz="3200" b="1" dirty="0">
              <a:solidFill>
                <a:srgbClr val="FF9393"/>
              </a:solidFill>
              <a:latin typeface="思源黑体 CN Bold" panose="020B0800000000000000" pitchFamily="34" charset="-122"/>
              <a:ea typeface="思源黑体 CN Bold" panose="020B0800000000000000" pitchFamily="34" charset="-122"/>
            </a:endParaRPr>
          </a:p>
        </p:txBody>
      </p:sp>
      <p:sp>
        <p:nvSpPr>
          <p:cNvPr id="2" name="Rectangle 1">
            <a:extLst>
              <a:ext uri="{FF2B5EF4-FFF2-40B4-BE49-F238E27FC236}">
                <a16:creationId xmlns:a16="http://schemas.microsoft.com/office/drawing/2014/main" id="{19C3D9A1-CFF2-03FF-E758-BF177D7E9CE0}"/>
              </a:ext>
            </a:extLst>
          </p:cNvPr>
          <p:cNvSpPr/>
          <p:nvPr/>
        </p:nvSpPr>
        <p:spPr>
          <a:xfrm>
            <a:off x="983961" y="1904235"/>
            <a:ext cx="10881595" cy="1477065"/>
          </a:xfrm>
          <a:prstGeom prst="rect">
            <a:avLst/>
          </a:prstGeom>
          <a:solidFill>
            <a:schemeClr val="tx1">
              <a:lumMod val="95000"/>
              <a:lumOff val="5000"/>
              <a:alpha val="78000"/>
            </a:schemeClr>
          </a:solidFill>
          <a:ln>
            <a:solidFill>
              <a:schemeClr val="tx1">
                <a:lumMod val="95000"/>
                <a:lumOff val="5000"/>
                <a:alpha val="7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94C0661-C1B5-1B05-F0F8-EA027DD3322E}"/>
              </a:ext>
            </a:extLst>
          </p:cNvPr>
          <p:cNvSpPr txBox="1"/>
          <p:nvPr/>
        </p:nvSpPr>
        <p:spPr>
          <a:xfrm>
            <a:off x="1109623" y="1996481"/>
            <a:ext cx="10925518" cy="1698029"/>
          </a:xfrm>
          <a:prstGeom prst="rect">
            <a:avLst/>
          </a:prstGeom>
          <a:noFill/>
        </p:spPr>
        <p:txBody>
          <a:bodyPr wrap="square">
            <a:spAutoFit/>
          </a:bodyPr>
          <a:lstStyle/>
          <a:p>
            <a:pPr marL="342900" indent="-342900">
              <a:lnSpc>
                <a:spcPct val="150000"/>
              </a:lnSpc>
              <a:buAutoNum type="arabicPeriod"/>
            </a:pPr>
            <a:r>
              <a:rPr lang="en-US" altLang="zh-CN" sz="2400" b="1" dirty="0">
                <a:solidFill>
                  <a:schemeClr val="bg1"/>
                </a:solidFill>
                <a:ea typeface="思源黑体 CN Bold" panose="020B0800000000000000"/>
              </a:rPr>
              <a:t>Open Source: No additional fees. </a:t>
            </a:r>
          </a:p>
          <a:p>
            <a:pPr marL="342900" indent="-342900">
              <a:lnSpc>
                <a:spcPct val="150000"/>
              </a:lnSpc>
              <a:buAutoNum type="arabicPeriod"/>
            </a:pPr>
            <a:r>
              <a:rPr lang="en-US" altLang="zh-CN" sz="2400" b="1" dirty="0">
                <a:solidFill>
                  <a:schemeClr val="bg1"/>
                </a:solidFill>
                <a:ea typeface="思源黑体 CN Bold" panose="020B0800000000000000"/>
              </a:rPr>
              <a:t>Spring Boot: Simplifies transaction handling.  </a:t>
            </a:r>
          </a:p>
          <a:p>
            <a:pPr marL="342900" indent="-342900">
              <a:lnSpc>
                <a:spcPct val="150000"/>
              </a:lnSpc>
              <a:buAutoNum type="arabicPeriod"/>
            </a:pPr>
            <a:endParaRPr lang="en-US" altLang="zh-CN" sz="2400" b="1" dirty="0">
              <a:solidFill>
                <a:schemeClr val="bg1"/>
              </a:solidFill>
              <a:ea typeface="思源黑体 CN Bold" panose="020B0800000000000000"/>
            </a:endParaRPr>
          </a:p>
        </p:txBody>
      </p:sp>
      <p:sp>
        <p:nvSpPr>
          <p:cNvPr id="4" name="Rectangle 3">
            <a:extLst>
              <a:ext uri="{FF2B5EF4-FFF2-40B4-BE49-F238E27FC236}">
                <a16:creationId xmlns:a16="http://schemas.microsoft.com/office/drawing/2014/main" id="{52A4F16F-94EF-5853-EC9D-D2575B8778E2}"/>
              </a:ext>
            </a:extLst>
          </p:cNvPr>
          <p:cNvSpPr/>
          <p:nvPr/>
        </p:nvSpPr>
        <p:spPr>
          <a:xfrm>
            <a:off x="983961" y="4381640"/>
            <a:ext cx="10881595" cy="1389860"/>
          </a:xfrm>
          <a:prstGeom prst="rect">
            <a:avLst/>
          </a:prstGeom>
          <a:solidFill>
            <a:schemeClr val="tx1">
              <a:lumMod val="95000"/>
              <a:lumOff val="5000"/>
              <a:alpha val="78000"/>
            </a:schemeClr>
          </a:solidFill>
          <a:ln>
            <a:solidFill>
              <a:schemeClr val="tx1">
                <a:lumMod val="95000"/>
                <a:lumOff val="5000"/>
                <a:alpha val="7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2245542-B65D-9FEA-3BD1-9E46A0213837}"/>
              </a:ext>
            </a:extLst>
          </p:cNvPr>
          <p:cNvSpPr txBox="1"/>
          <p:nvPr/>
        </p:nvSpPr>
        <p:spPr>
          <a:xfrm>
            <a:off x="1109624" y="4460291"/>
            <a:ext cx="10925518" cy="1698029"/>
          </a:xfrm>
          <a:prstGeom prst="rect">
            <a:avLst/>
          </a:prstGeom>
          <a:noFill/>
        </p:spPr>
        <p:txBody>
          <a:bodyPr wrap="square">
            <a:spAutoFit/>
          </a:bodyPr>
          <a:lstStyle/>
          <a:p>
            <a:pPr>
              <a:lnSpc>
                <a:spcPct val="150000"/>
              </a:lnSpc>
            </a:pPr>
            <a:r>
              <a:rPr lang="en-US" altLang="zh-CN" sz="2400" b="1" dirty="0">
                <a:solidFill>
                  <a:schemeClr val="bg1"/>
                </a:solidFill>
                <a:ea typeface="思源黑体 CN Bold" panose="020B0800000000000000"/>
              </a:rPr>
              <a:t>3. MySQL &amp; </a:t>
            </a:r>
            <a:r>
              <a:rPr lang="en-US" altLang="zh-CN" sz="2400" b="1" dirty="0" err="1">
                <a:solidFill>
                  <a:schemeClr val="bg1"/>
                </a:solidFill>
                <a:ea typeface="思源黑体 CN Bold" panose="020B0800000000000000"/>
              </a:rPr>
              <a:t>MyBatis</a:t>
            </a:r>
            <a:r>
              <a:rPr lang="en-US" altLang="zh-CN" sz="2400" b="1" dirty="0">
                <a:solidFill>
                  <a:schemeClr val="bg1"/>
                </a:solidFill>
                <a:ea typeface="思源黑体 CN Bold" panose="020B0800000000000000"/>
              </a:rPr>
              <a:t>: Offers scalable, flexible database control.</a:t>
            </a:r>
          </a:p>
          <a:p>
            <a:pPr>
              <a:lnSpc>
                <a:spcPct val="150000"/>
              </a:lnSpc>
            </a:pPr>
            <a:r>
              <a:rPr lang="en-US" altLang="zh-CN" sz="2400" b="1" dirty="0">
                <a:solidFill>
                  <a:schemeClr val="bg1"/>
                </a:solidFill>
                <a:ea typeface="思源黑体 CN Bold" panose="020B0800000000000000"/>
              </a:rPr>
              <a:t>4. MVC Architecture: Facilitates separation of user interface and business processing.</a:t>
            </a:r>
            <a:endParaRPr lang="en-US" sz="2400" b="1" dirty="0">
              <a:solidFill>
                <a:schemeClr val="bg1"/>
              </a:solidFill>
              <a:ea typeface="思源黑体 CN Bold" panose="020B0800000000000000"/>
            </a:endParaRPr>
          </a:p>
        </p:txBody>
      </p:sp>
    </p:spTree>
    <p:extLst>
      <p:ext uri="{BB962C8B-B14F-4D97-AF65-F5344CB8AC3E}">
        <p14:creationId xmlns:p14="http://schemas.microsoft.com/office/powerpoint/2010/main" val="1238339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2583215" y="622803"/>
            <a:ext cx="7242432" cy="923330"/>
          </a:xfrm>
          <a:prstGeom prst="rect">
            <a:avLst/>
          </a:prstGeom>
          <a:solidFill>
            <a:srgbClr val="83D6E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TECHNOLOGY STACK</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7173" name="矩形 90">
            <a:extLst>
              <a:ext uri="{FF2B5EF4-FFF2-40B4-BE49-F238E27FC236}">
                <a16:creationId xmlns:a16="http://schemas.microsoft.com/office/drawing/2014/main" id="{40FD80B1-AC84-AEDB-17FE-8E0B4A023C37}"/>
              </a:ext>
            </a:extLst>
          </p:cNvPr>
          <p:cNvSpPr/>
          <p:nvPr/>
        </p:nvSpPr>
        <p:spPr>
          <a:xfrm>
            <a:off x="7732813" y="2327706"/>
            <a:ext cx="118418" cy="648889"/>
          </a:xfrm>
          <a:prstGeom prst="rect">
            <a:avLst/>
          </a:prstGeom>
          <a:solidFill>
            <a:srgbClr val="83D6E1"/>
          </a:solidFill>
          <a:ln>
            <a:solidFill>
              <a:srgbClr val="83D6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4" name="矩形 90">
            <a:extLst>
              <a:ext uri="{FF2B5EF4-FFF2-40B4-BE49-F238E27FC236}">
                <a16:creationId xmlns:a16="http://schemas.microsoft.com/office/drawing/2014/main" id="{4F2D7A38-189A-F0CD-D2D3-3137EB2CE6E5}"/>
              </a:ext>
            </a:extLst>
          </p:cNvPr>
          <p:cNvSpPr/>
          <p:nvPr/>
        </p:nvSpPr>
        <p:spPr>
          <a:xfrm>
            <a:off x="7732813" y="3443229"/>
            <a:ext cx="118418" cy="648889"/>
          </a:xfrm>
          <a:prstGeom prst="rect">
            <a:avLst/>
          </a:prstGeom>
          <a:solidFill>
            <a:srgbClr val="F5CF5C"/>
          </a:solidFill>
          <a:ln>
            <a:solidFill>
              <a:srgbClr val="F5CF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5" name="矩形 90">
            <a:extLst>
              <a:ext uri="{FF2B5EF4-FFF2-40B4-BE49-F238E27FC236}">
                <a16:creationId xmlns:a16="http://schemas.microsoft.com/office/drawing/2014/main" id="{80598DB7-804B-B7AD-323C-1D47BDD89ABC}"/>
              </a:ext>
            </a:extLst>
          </p:cNvPr>
          <p:cNvSpPr/>
          <p:nvPr/>
        </p:nvSpPr>
        <p:spPr>
          <a:xfrm>
            <a:off x="7732813" y="4604445"/>
            <a:ext cx="118418" cy="648889"/>
          </a:xfrm>
          <a:prstGeom prst="rect">
            <a:avLst/>
          </a:prstGeom>
          <a:solidFill>
            <a:srgbClr val="FF9393"/>
          </a:solidFill>
          <a:ln>
            <a:solidFill>
              <a:srgbClr val="FF93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6" name="矩形 58">
            <a:extLst>
              <a:ext uri="{FF2B5EF4-FFF2-40B4-BE49-F238E27FC236}">
                <a16:creationId xmlns:a16="http://schemas.microsoft.com/office/drawing/2014/main" id="{E0DAF70C-99F7-342A-CEFC-A8E057948232}"/>
              </a:ext>
            </a:extLst>
          </p:cNvPr>
          <p:cNvSpPr/>
          <p:nvPr/>
        </p:nvSpPr>
        <p:spPr>
          <a:xfrm>
            <a:off x="7990850" y="2363336"/>
            <a:ext cx="5513711" cy="584775"/>
          </a:xfrm>
          <a:prstGeom prst="rect">
            <a:avLst/>
          </a:prstGeom>
        </p:spPr>
        <p:txBody>
          <a:bodyPr wrap="square">
            <a:spAutoFit/>
          </a:bodyPr>
          <a:lstStyle/>
          <a:p>
            <a:r>
              <a:rPr lang="en-US" altLang="zh-CN" sz="3200" b="1" dirty="0">
                <a:solidFill>
                  <a:srgbClr val="83D6E1"/>
                </a:solidFill>
                <a:latin typeface="思源黑体 CN Bold" panose="020B0800000000000000" pitchFamily="34" charset="-122"/>
                <a:ea typeface="思源黑体 CN Bold" panose="020B0800000000000000" pitchFamily="34" charset="-122"/>
              </a:rPr>
              <a:t>FRONT-END</a:t>
            </a:r>
            <a:endParaRPr lang="zh-CN" altLang="en-US" sz="3200" b="1" dirty="0">
              <a:solidFill>
                <a:srgbClr val="83D6E1"/>
              </a:solidFill>
              <a:latin typeface="思源黑体 CN Bold" panose="020B0800000000000000" pitchFamily="34" charset="-122"/>
              <a:ea typeface="思源黑体 CN Bold" panose="020B0800000000000000" pitchFamily="34" charset="-122"/>
            </a:endParaRPr>
          </a:p>
        </p:txBody>
      </p:sp>
      <p:sp>
        <p:nvSpPr>
          <p:cNvPr id="7177" name="矩形 58">
            <a:extLst>
              <a:ext uri="{FF2B5EF4-FFF2-40B4-BE49-F238E27FC236}">
                <a16:creationId xmlns:a16="http://schemas.microsoft.com/office/drawing/2014/main" id="{700B7052-CF35-981A-9540-1C1EADFCB2CE}"/>
              </a:ext>
            </a:extLst>
          </p:cNvPr>
          <p:cNvSpPr/>
          <p:nvPr/>
        </p:nvSpPr>
        <p:spPr>
          <a:xfrm>
            <a:off x="7990850" y="3507343"/>
            <a:ext cx="5513711" cy="584775"/>
          </a:xfrm>
          <a:prstGeom prst="rect">
            <a:avLst/>
          </a:prstGeom>
        </p:spPr>
        <p:txBody>
          <a:bodyPr wrap="square">
            <a:spAutoFit/>
          </a:bodyPr>
          <a:lstStyle/>
          <a:p>
            <a:r>
              <a:rPr lang="en-US" altLang="zh-CN" sz="3200" b="1" dirty="0">
                <a:solidFill>
                  <a:srgbClr val="F5CF5C"/>
                </a:solidFill>
                <a:latin typeface="思源黑体 CN Bold" panose="020B0800000000000000" pitchFamily="34" charset="-122"/>
                <a:ea typeface="思源黑体 CN Bold" panose="020B0800000000000000" pitchFamily="34" charset="-122"/>
              </a:rPr>
              <a:t>BACK-END</a:t>
            </a:r>
            <a:endParaRPr lang="zh-CN" altLang="en-US" sz="3200" b="1" dirty="0">
              <a:solidFill>
                <a:srgbClr val="F5CF5C"/>
              </a:solidFill>
              <a:latin typeface="思源黑体 CN Bold" panose="020B0800000000000000" pitchFamily="34" charset="-122"/>
              <a:ea typeface="思源黑体 CN Bold" panose="020B0800000000000000" pitchFamily="34" charset="-122"/>
            </a:endParaRPr>
          </a:p>
        </p:txBody>
      </p:sp>
      <p:sp>
        <p:nvSpPr>
          <p:cNvPr id="7178" name="矩形 58">
            <a:extLst>
              <a:ext uri="{FF2B5EF4-FFF2-40B4-BE49-F238E27FC236}">
                <a16:creationId xmlns:a16="http://schemas.microsoft.com/office/drawing/2014/main" id="{DE69002D-EDF0-F77A-F7F8-183F9042DE9A}"/>
              </a:ext>
            </a:extLst>
          </p:cNvPr>
          <p:cNvSpPr/>
          <p:nvPr/>
        </p:nvSpPr>
        <p:spPr>
          <a:xfrm>
            <a:off x="7985658" y="4694925"/>
            <a:ext cx="5513711" cy="584775"/>
          </a:xfrm>
          <a:prstGeom prst="rect">
            <a:avLst/>
          </a:prstGeom>
        </p:spPr>
        <p:txBody>
          <a:bodyPr wrap="square">
            <a:spAutoFit/>
          </a:bodyPr>
          <a:lstStyle/>
          <a:p>
            <a:r>
              <a:rPr lang="en-US" altLang="zh-CN" sz="3200" b="1" dirty="0">
                <a:solidFill>
                  <a:srgbClr val="FF9393"/>
                </a:solidFill>
                <a:latin typeface="思源黑体 CN Bold" panose="020B0800000000000000" pitchFamily="34" charset="-122"/>
                <a:ea typeface="思源黑体 CN Bold" panose="020B0800000000000000" pitchFamily="34" charset="-122"/>
              </a:rPr>
              <a:t>INFRASTRUCTURE</a:t>
            </a:r>
            <a:endParaRPr lang="zh-CN" altLang="en-US" sz="3200" b="1" dirty="0">
              <a:solidFill>
                <a:srgbClr val="FF9393"/>
              </a:solidFill>
              <a:latin typeface="思源黑体 CN Bold" panose="020B0800000000000000" pitchFamily="34" charset="-122"/>
              <a:ea typeface="思源黑体 CN Bold" panose="020B0800000000000000" pitchFamily="34" charset="-122"/>
            </a:endParaRPr>
          </a:p>
        </p:txBody>
      </p:sp>
      <p:pic>
        <p:nvPicPr>
          <p:cNvPr id="2" name="Picture 1" descr="Python Logo PNG vector in SVG, PDF, AI, CDR format">
            <a:extLst>
              <a:ext uri="{FF2B5EF4-FFF2-40B4-BE49-F238E27FC236}">
                <a16:creationId xmlns:a16="http://schemas.microsoft.com/office/drawing/2014/main" id="{840CF18F-7480-40B6-F120-68AEB0734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1318" y="3407986"/>
            <a:ext cx="1600440" cy="12003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MySQL SVG Vector Logos - Vector Logo Zone">
            <a:extLst>
              <a:ext uri="{FF2B5EF4-FFF2-40B4-BE49-F238E27FC236}">
                <a16:creationId xmlns:a16="http://schemas.microsoft.com/office/drawing/2014/main" id="{4F92AAA1-90A7-E376-1DCB-E5CE6F8C5A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2216" y="3404010"/>
            <a:ext cx="1693050" cy="84652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Amazon Web Services - Wikipedia">
            <a:extLst>
              <a:ext uri="{FF2B5EF4-FFF2-40B4-BE49-F238E27FC236}">
                <a16:creationId xmlns:a16="http://schemas.microsoft.com/office/drawing/2014/main" id="{4279365D-64BC-1C7D-BB96-A0618191A7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2611" y="4796469"/>
            <a:ext cx="1020798" cy="612479"/>
          </a:xfrm>
          <a:prstGeom prst="rect">
            <a:avLst/>
          </a:prstGeom>
          <a:noFill/>
          <a:extLst>
            <a:ext uri="{909E8E84-426E-40DD-AFC4-6F175D3DCCD1}">
              <a14:hiddenFill xmlns:a14="http://schemas.microsoft.com/office/drawing/2010/main">
                <a:solidFill>
                  <a:srgbClr val="FFFFFF"/>
                </a:solidFill>
              </a14:hiddenFill>
            </a:ext>
          </a:extLst>
        </p:spPr>
      </p:pic>
      <p:pic>
        <p:nvPicPr>
          <p:cNvPr id="7168" name="Picture 12" descr="Press and Media Resources - Docker">
            <a:extLst>
              <a:ext uri="{FF2B5EF4-FFF2-40B4-BE49-F238E27FC236}">
                <a16:creationId xmlns:a16="http://schemas.microsoft.com/office/drawing/2014/main" id="{FBC58523-29BB-B575-BAEA-1846571210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5083" y="4615036"/>
            <a:ext cx="1024514" cy="873992"/>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14" descr="Kubernetes Logo and symbol, meaning, history, PNG, brand">
            <a:extLst>
              <a:ext uri="{FF2B5EF4-FFF2-40B4-BE49-F238E27FC236}">
                <a16:creationId xmlns:a16="http://schemas.microsoft.com/office/drawing/2014/main" id="{8BF415E1-EEE6-DB68-851E-250CA290F5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2216" y="4565504"/>
            <a:ext cx="1436492" cy="809224"/>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16" descr="Jenkins Logo PNG vector in SVG, PDF, AI, CDR format">
            <a:extLst>
              <a:ext uri="{FF2B5EF4-FFF2-40B4-BE49-F238E27FC236}">
                <a16:creationId xmlns:a16="http://schemas.microsoft.com/office/drawing/2014/main" id="{97D5A334-C70D-175F-4D80-F288EFCD29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8404" y="4517738"/>
            <a:ext cx="12954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7179" name="Picture 7178" descr="A blue and black logo&#10;&#10;Description automatically generated">
            <a:extLst>
              <a:ext uri="{FF2B5EF4-FFF2-40B4-BE49-F238E27FC236}">
                <a16:creationId xmlns:a16="http://schemas.microsoft.com/office/drawing/2014/main" id="{94B25EB8-BDA5-E4DB-D97F-815301DE732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39339" y="2329349"/>
            <a:ext cx="1013128" cy="1103184"/>
          </a:xfrm>
          <a:prstGeom prst="rect">
            <a:avLst/>
          </a:prstGeom>
        </p:spPr>
      </p:pic>
      <p:pic>
        <p:nvPicPr>
          <p:cNvPr id="7180" name="Picture 7179" descr="A blue and green numbers&#10;&#10;Description automatically generated">
            <a:extLst>
              <a:ext uri="{FF2B5EF4-FFF2-40B4-BE49-F238E27FC236}">
                <a16:creationId xmlns:a16="http://schemas.microsoft.com/office/drawing/2014/main" id="{3444A985-03F9-9C65-FC14-E3CBF2113E8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24319" y="2634551"/>
            <a:ext cx="1600440" cy="492779"/>
          </a:xfrm>
          <a:prstGeom prst="rect">
            <a:avLst/>
          </a:prstGeom>
        </p:spPr>
      </p:pic>
      <p:pic>
        <p:nvPicPr>
          <p:cNvPr id="7181" name="Picture 7180" descr="A red and white logo&#10;&#10;Description automatically generated">
            <a:extLst>
              <a:ext uri="{FF2B5EF4-FFF2-40B4-BE49-F238E27FC236}">
                <a16:creationId xmlns:a16="http://schemas.microsoft.com/office/drawing/2014/main" id="{FCF063EB-1CB3-61E0-A48C-AC78FB23AB4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72541" y="2652108"/>
            <a:ext cx="1199658" cy="466533"/>
          </a:xfrm>
          <a:prstGeom prst="rect">
            <a:avLst/>
          </a:prstGeom>
        </p:spPr>
      </p:pic>
      <p:pic>
        <p:nvPicPr>
          <p:cNvPr id="7182" name="Picture 7181" descr="A black text on a white background&#10;&#10;Description automatically generated">
            <a:extLst>
              <a:ext uri="{FF2B5EF4-FFF2-40B4-BE49-F238E27FC236}">
                <a16:creationId xmlns:a16="http://schemas.microsoft.com/office/drawing/2014/main" id="{D07605E4-97EA-42B6-7D46-DEAD7159B54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88094" y="3687901"/>
            <a:ext cx="1900565" cy="499301"/>
          </a:xfrm>
          <a:prstGeom prst="rect">
            <a:avLst/>
          </a:prstGeom>
        </p:spPr>
      </p:pic>
      <p:pic>
        <p:nvPicPr>
          <p:cNvPr id="7183" name="Picture 7182" descr="A green logo with a white background&#10;&#10;Description automatically generated">
            <a:extLst>
              <a:ext uri="{FF2B5EF4-FFF2-40B4-BE49-F238E27FC236}">
                <a16:creationId xmlns:a16="http://schemas.microsoft.com/office/drawing/2014/main" id="{6ABBEC26-C374-BABE-231B-CBC31381358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1481" y="3674250"/>
            <a:ext cx="1506654" cy="601770"/>
          </a:xfrm>
          <a:prstGeom prst="rect">
            <a:avLst/>
          </a:prstGeom>
        </p:spPr>
      </p:pic>
      <p:sp>
        <p:nvSpPr>
          <p:cNvPr id="4" name="Rectangle 3">
            <a:extLst>
              <a:ext uri="{FF2B5EF4-FFF2-40B4-BE49-F238E27FC236}">
                <a16:creationId xmlns:a16="http://schemas.microsoft.com/office/drawing/2014/main" id="{52A4F16F-94EF-5853-EC9D-D2575B8778E2}"/>
              </a:ext>
            </a:extLst>
          </p:cNvPr>
          <p:cNvSpPr/>
          <p:nvPr/>
        </p:nvSpPr>
        <p:spPr>
          <a:xfrm>
            <a:off x="1053981" y="3455607"/>
            <a:ext cx="10881595" cy="2847823"/>
          </a:xfrm>
          <a:prstGeom prst="rect">
            <a:avLst/>
          </a:prstGeom>
          <a:solidFill>
            <a:schemeClr val="tx1">
              <a:lumMod val="95000"/>
              <a:lumOff val="5000"/>
              <a:alpha val="78000"/>
            </a:schemeClr>
          </a:solidFill>
          <a:ln>
            <a:solidFill>
              <a:schemeClr val="tx1">
                <a:lumMod val="95000"/>
                <a:lumOff val="5000"/>
                <a:alpha val="7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94C0661-C1B5-1B05-F0F8-EA027DD3322E}"/>
              </a:ext>
            </a:extLst>
          </p:cNvPr>
          <p:cNvSpPr txBox="1"/>
          <p:nvPr/>
        </p:nvSpPr>
        <p:spPr>
          <a:xfrm>
            <a:off x="1277776" y="3474642"/>
            <a:ext cx="10925518" cy="2806025"/>
          </a:xfrm>
          <a:prstGeom prst="rect">
            <a:avLst/>
          </a:prstGeom>
          <a:noFill/>
        </p:spPr>
        <p:txBody>
          <a:bodyPr wrap="square">
            <a:spAutoFit/>
          </a:bodyPr>
          <a:lstStyle/>
          <a:p>
            <a:pPr marL="342900" indent="-342900">
              <a:lnSpc>
                <a:spcPct val="150000"/>
              </a:lnSpc>
              <a:buAutoNum type="arabicPeriod"/>
            </a:pPr>
            <a:r>
              <a:rPr lang="en-US" altLang="zh-CN" sz="2400" b="1" dirty="0">
                <a:solidFill>
                  <a:schemeClr val="bg1"/>
                </a:solidFill>
                <a:ea typeface="思源黑体 CN Bold" panose="020B0800000000000000"/>
              </a:rPr>
              <a:t>Componentization: Makes code more reusable and maintainable.</a:t>
            </a:r>
          </a:p>
          <a:p>
            <a:pPr marL="342900" indent="-342900">
              <a:lnSpc>
                <a:spcPct val="150000"/>
              </a:lnSpc>
              <a:buAutoNum type="arabicPeriod"/>
            </a:pPr>
            <a:r>
              <a:rPr lang="en-US" altLang="zh-CN" sz="2400" b="1" dirty="0">
                <a:solidFill>
                  <a:schemeClr val="bg1"/>
                </a:solidFill>
                <a:ea typeface="思源黑体 CN Bold" panose="020B0800000000000000"/>
              </a:rPr>
              <a:t>Efficient Performance: Improves rendering efficiency through the virtual DOM.</a:t>
            </a:r>
          </a:p>
          <a:p>
            <a:pPr marL="342900" indent="-342900">
              <a:lnSpc>
                <a:spcPct val="150000"/>
              </a:lnSpc>
              <a:buAutoNum type="arabicPeriod"/>
            </a:pPr>
            <a:r>
              <a:rPr lang="en-US" altLang="zh-CN" sz="2400" b="1" dirty="0">
                <a:solidFill>
                  <a:schemeClr val="bg1"/>
                </a:solidFill>
                <a:ea typeface="思源黑体 CN Bold" panose="020B0800000000000000"/>
              </a:rPr>
              <a:t>Robust Community Support: Benefits from a large community and a wealth of third-party library support.</a:t>
            </a:r>
          </a:p>
        </p:txBody>
      </p:sp>
    </p:spTree>
    <p:extLst>
      <p:ext uri="{BB962C8B-B14F-4D97-AF65-F5344CB8AC3E}">
        <p14:creationId xmlns:p14="http://schemas.microsoft.com/office/powerpoint/2010/main" val="2043264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A9D683-E2CD-40EC-87AC-5BC17E43FBF7}"/>
              </a:ext>
            </a:extLst>
          </p:cNvPr>
          <p:cNvSpPr txBox="1"/>
          <p:nvPr/>
        </p:nvSpPr>
        <p:spPr>
          <a:xfrm>
            <a:off x="3215243" y="-1768078"/>
            <a:ext cx="5761514" cy="11079956"/>
          </a:xfrm>
          <a:prstGeom prst="rect">
            <a:avLst/>
          </a:prstGeom>
          <a:noFill/>
        </p:spPr>
        <p:txBody>
          <a:bodyPr wrap="none" rtlCol="0">
            <a:spAutoFit/>
          </a:bodyPr>
          <a:lstStyle/>
          <a:p>
            <a:pPr algn="ctr"/>
            <a:r>
              <a:rPr lang="en-US" altLang="zh-CN" sz="71400" dirty="0">
                <a:latin typeface="思源黑体 CN Heavy" panose="020B0A00000000000000" pitchFamily="34" charset="-122"/>
                <a:ea typeface="思源黑体 CN Heavy" panose="020B0A00000000000000" pitchFamily="34" charset="-122"/>
              </a:rPr>
              <a:t>3</a:t>
            </a:r>
            <a:endParaRPr lang="zh-CN" altLang="en-US" sz="71400" dirty="0">
              <a:latin typeface="思源黑体 CN Heavy" panose="020B0A00000000000000" pitchFamily="34" charset="-122"/>
              <a:ea typeface="思源黑体 CN Heavy" panose="020B0A00000000000000" pitchFamily="34" charset="-122"/>
            </a:endParaRPr>
          </a:p>
        </p:txBody>
      </p:sp>
      <p:sp>
        <p:nvSpPr>
          <p:cNvPr id="8" name="椭圆 7">
            <a:extLst>
              <a:ext uri="{FF2B5EF4-FFF2-40B4-BE49-F238E27FC236}">
                <a16:creationId xmlns:a16="http://schemas.microsoft.com/office/drawing/2014/main" id="{53E16CA3-A101-4D09-90E8-CD8387FC84F8}"/>
              </a:ext>
            </a:extLst>
          </p:cNvPr>
          <p:cNvSpPr/>
          <p:nvPr/>
        </p:nvSpPr>
        <p:spPr>
          <a:xfrm>
            <a:off x="10113542" y="3394463"/>
            <a:ext cx="944782" cy="944782"/>
          </a:xfrm>
          <a:prstGeom prst="ellipse">
            <a:avLst/>
          </a:prstGeom>
          <a:solidFill>
            <a:srgbClr val="F4A2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F383023-D945-41D8-BC03-3F69E2A0E1F0}"/>
              </a:ext>
            </a:extLst>
          </p:cNvPr>
          <p:cNvSpPr txBox="1"/>
          <p:nvPr/>
        </p:nvSpPr>
        <p:spPr>
          <a:xfrm>
            <a:off x="9861001" y="696755"/>
            <a:ext cx="923330" cy="3725954"/>
          </a:xfrm>
          <a:prstGeom prst="rect">
            <a:avLst/>
          </a:prstGeom>
          <a:noFill/>
        </p:spPr>
        <p:txBody>
          <a:bodyPr vert="eaVert" wrap="square" rtlCol="0">
            <a:spAutoFit/>
          </a:bodyPr>
          <a:lstStyle/>
          <a:p>
            <a:r>
              <a:rPr lang="en-US" altLang="zh-CN" sz="4800" dirty="0">
                <a:latin typeface="思源黑体 CN Heavy" panose="020B0A00000000000000" pitchFamily="34" charset="-122"/>
                <a:ea typeface="思源黑体 CN Heavy" panose="020B0A00000000000000" pitchFamily="34" charset="-122"/>
              </a:rPr>
              <a:t>THIRD PART</a:t>
            </a:r>
            <a:endParaRPr lang="zh-CN" altLang="en-US" sz="4800" dirty="0">
              <a:latin typeface="思源黑体 CN Heavy" panose="020B0A00000000000000" pitchFamily="34" charset="-122"/>
              <a:ea typeface="思源黑体 CN Heavy" panose="020B0A00000000000000" pitchFamily="34" charset="-122"/>
            </a:endParaRPr>
          </a:p>
        </p:txBody>
      </p:sp>
      <p:cxnSp>
        <p:nvCxnSpPr>
          <p:cNvPr id="10" name="直接连接符 9">
            <a:extLst>
              <a:ext uri="{FF2B5EF4-FFF2-40B4-BE49-F238E27FC236}">
                <a16:creationId xmlns:a16="http://schemas.microsoft.com/office/drawing/2014/main" id="{C884B004-58B1-42BC-A51A-03DE6A91816E}"/>
              </a:ext>
            </a:extLst>
          </p:cNvPr>
          <p:cNvCxnSpPr>
            <a:cxnSpLocks/>
          </p:cNvCxnSpPr>
          <p:nvPr/>
        </p:nvCxnSpPr>
        <p:spPr>
          <a:xfrm>
            <a:off x="10607778" y="5713906"/>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853D9FAC-7B32-4AF9-A6F3-7CD5A51DB661}"/>
              </a:ext>
            </a:extLst>
          </p:cNvPr>
          <p:cNvSpPr txBox="1"/>
          <p:nvPr/>
        </p:nvSpPr>
        <p:spPr>
          <a:xfrm>
            <a:off x="9405247" y="5857952"/>
            <a:ext cx="2069862" cy="461665"/>
          </a:xfrm>
          <a:prstGeom prst="rect">
            <a:avLst/>
          </a:prstGeom>
          <a:noFill/>
        </p:spPr>
        <p:txBody>
          <a:bodyPr wrap="none" rtlCol="0">
            <a:spAutoFit/>
          </a:bodyPr>
          <a:lstStyle/>
          <a:p>
            <a:pPr algn="r"/>
            <a:r>
              <a:rPr lang="en-US" altLang="zh-CN" sz="2400" dirty="0">
                <a:latin typeface="思源黑体 CN Bold" panose="020B0800000000000000" pitchFamily="34" charset="-122"/>
                <a:ea typeface="思源黑体 CN Bold" panose="020B0800000000000000" pitchFamily="34" charset="-122"/>
              </a:rPr>
              <a:t>Data sources</a:t>
            </a:r>
            <a:endParaRPr lang="zh-CN" altLang="en-US" sz="2400" dirty="0">
              <a:latin typeface="思源黑体 CN Bold" panose="020B0800000000000000" pitchFamily="34" charset="-122"/>
              <a:ea typeface="思源黑体 CN Bold" panose="020B0800000000000000" pitchFamily="34" charset="-122"/>
            </a:endParaRPr>
          </a:p>
        </p:txBody>
      </p:sp>
      <p:grpSp>
        <p:nvGrpSpPr>
          <p:cNvPr id="13" name="组合 12">
            <a:extLst>
              <a:ext uri="{FF2B5EF4-FFF2-40B4-BE49-F238E27FC236}">
                <a16:creationId xmlns:a16="http://schemas.microsoft.com/office/drawing/2014/main" id="{BAC52115-71C4-4265-8ED4-A205AF6FCD14}"/>
              </a:ext>
            </a:extLst>
          </p:cNvPr>
          <p:cNvGrpSpPr/>
          <p:nvPr/>
        </p:nvGrpSpPr>
        <p:grpSpPr>
          <a:xfrm>
            <a:off x="11000065" y="801100"/>
            <a:ext cx="449416" cy="317517"/>
            <a:chOff x="11137900" y="860547"/>
            <a:chExt cx="1054100" cy="744733"/>
          </a:xfrm>
          <a:solidFill>
            <a:schemeClr val="tx1"/>
          </a:solidFill>
        </p:grpSpPr>
        <p:sp>
          <p:nvSpPr>
            <p:cNvPr id="14" name="矩形 13">
              <a:extLst>
                <a:ext uri="{FF2B5EF4-FFF2-40B4-BE49-F238E27FC236}">
                  <a16:creationId xmlns:a16="http://schemas.microsoft.com/office/drawing/2014/main" id="{7FE2E730-9510-4B4F-9A12-C01E51851FA0}"/>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5" name="矩形 14">
              <a:extLst>
                <a:ext uri="{FF2B5EF4-FFF2-40B4-BE49-F238E27FC236}">
                  <a16:creationId xmlns:a16="http://schemas.microsoft.com/office/drawing/2014/main" id="{BDEAF81D-208B-47A4-ADB1-5EA377FEFBA9}"/>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6" name="矩形 15">
              <a:extLst>
                <a:ext uri="{FF2B5EF4-FFF2-40B4-BE49-F238E27FC236}">
                  <a16:creationId xmlns:a16="http://schemas.microsoft.com/office/drawing/2014/main" id="{363616D7-63C7-4FC2-8F24-34210808B70D}"/>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7" name="矩形 16">
              <a:extLst>
                <a:ext uri="{FF2B5EF4-FFF2-40B4-BE49-F238E27FC236}">
                  <a16:creationId xmlns:a16="http://schemas.microsoft.com/office/drawing/2014/main" id="{8F70E6B1-00D5-4E4B-A021-8EC36DC08474}"/>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grpSp>
      <p:grpSp>
        <p:nvGrpSpPr>
          <p:cNvPr id="18" name="组合 17">
            <a:extLst>
              <a:ext uri="{FF2B5EF4-FFF2-40B4-BE49-F238E27FC236}">
                <a16:creationId xmlns:a16="http://schemas.microsoft.com/office/drawing/2014/main" id="{9F81DEC6-D93F-4120-A8D4-1E4466A7A274}"/>
              </a:ext>
            </a:extLst>
          </p:cNvPr>
          <p:cNvGrpSpPr/>
          <p:nvPr/>
        </p:nvGrpSpPr>
        <p:grpSpPr>
          <a:xfrm rot="10800000">
            <a:off x="619642" y="5859120"/>
            <a:ext cx="2040539" cy="491140"/>
            <a:chOff x="3784601" y="5778500"/>
            <a:chExt cx="2040539" cy="491140"/>
          </a:xfrm>
          <a:solidFill>
            <a:schemeClr val="tx1"/>
          </a:solidFill>
        </p:grpSpPr>
        <p:sp>
          <p:nvSpPr>
            <p:cNvPr id="19" name="椭圆 18">
              <a:extLst>
                <a:ext uri="{FF2B5EF4-FFF2-40B4-BE49-F238E27FC236}">
                  <a16:creationId xmlns:a16="http://schemas.microsoft.com/office/drawing/2014/main" id="{3C233F73-4720-4487-8D5B-589E1F9A491A}"/>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8BAF03A3-5383-40EC-ABEB-E83855182489}"/>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48A08511-4973-47E3-9215-3995623BC9D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46937E6F-94B4-43C7-9403-3D9275290D9C}"/>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D50DF51D-A771-4575-B22D-5028F6773CE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D0F78360-1EEE-4135-8AC5-385B3B5DD134}"/>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FE67C3C4-4ECE-448E-B1CB-811E856E111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54F5F04D-58BE-4656-B961-D65634BBFB56}"/>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5E02D8E3-9BB4-4069-9247-795FD2C3034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24FB6262-9AA5-4AE4-84FA-83E802DFF0D2}"/>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4804A187-BB28-47E5-B9CA-4890B28ED444}"/>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BC73C472-2E67-47DB-B08D-39C5A9F7DE45}"/>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E4C343C7-8EF1-4DC7-9B20-12E9E39592C2}"/>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8399D804-DD7E-457C-9100-70E969FE8057}"/>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3" name="椭圆 32">
              <a:extLst>
                <a:ext uri="{FF2B5EF4-FFF2-40B4-BE49-F238E27FC236}">
                  <a16:creationId xmlns:a16="http://schemas.microsoft.com/office/drawing/2014/main" id="{A053711D-EBB0-4707-B674-D30D157DF313}"/>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4" name="椭圆 33">
              <a:extLst>
                <a:ext uri="{FF2B5EF4-FFF2-40B4-BE49-F238E27FC236}">
                  <a16:creationId xmlns:a16="http://schemas.microsoft.com/office/drawing/2014/main" id="{8F66FFA9-B201-4522-9008-D3C2C9D70E73}"/>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5D30E439-891E-4C9D-9AD1-2B5EFB002FF4}"/>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E6B7961-DDBE-4D63-AD7E-EA9D55A1C254}"/>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29D376CF-D228-47E0-8388-84EA076B411C}"/>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96C6C3B0-D610-4C8D-BD87-BBA7A41F0FA4}"/>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9BE370B0-759F-4310-BCB6-61F66F38C0E1}"/>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C8B7774A-FA83-411B-8A49-972FFCABCD6B}"/>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33184941-7849-4373-B337-402BE31C9C13}"/>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77C9F6E2-5524-4CEC-B515-D54461B5F328}"/>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spTree>
    <p:extLst>
      <p:ext uri="{BB962C8B-B14F-4D97-AF65-F5344CB8AC3E}">
        <p14:creationId xmlns:p14="http://schemas.microsoft.com/office/powerpoint/2010/main" val="846918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2FE06436-1042-027A-13CA-784443E7C0A3}"/>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altLang="zh-CN" sz="3200" b="1" dirty="0">
                <a:solidFill>
                  <a:srgbClr val="FF0000"/>
                </a:solidFill>
                <a:latin typeface="思源黑体 CN Bold"/>
              </a:rPr>
              <a:t>USER DATA</a:t>
            </a:r>
          </a:p>
          <a:p>
            <a:pPr marL="285750" indent="-228600">
              <a:lnSpc>
                <a:spcPct val="90000"/>
              </a:lnSpc>
              <a:spcAft>
                <a:spcPts val="600"/>
              </a:spcAft>
              <a:buFont typeface="Arial" panose="020B0604020202020204" pitchFamily="34" charset="0"/>
              <a:buChar char="•"/>
            </a:pPr>
            <a:r>
              <a:rPr lang="en-US" altLang="zh-CN" sz="3200" b="1" dirty="0">
                <a:latin typeface="思源黑体 CN Bold"/>
              </a:rPr>
              <a:t>TUTORIAL VIDEOS</a:t>
            </a:r>
          </a:p>
          <a:p>
            <a:pPr marL="285750" indent="-228600">
              <a:lnSpc>
                <a:spcPct val="90000"/>
              </a:lnSpc>
              <a:spcAft>
                <a:spcPts val="600"/>
              </a:spcAft>
              <a:buFont typeface="Arial" panose="020B0604020202020204" pitchFamily="34" charset="0"/>
              <a:buChar char="•"/>
            </a:pPr>
            <a:r>
              <a:rPr lang="en-US" altLang="zh-CN" sz="3200" b="1" dirty="0">
                <a:latin typeface="思源黑体 CN Bold"/>
              </a:rPr>
              <a:t>QUESTION </a:t>
            </a:r>
          </a:p>
          <a:p>
            <a:pPr indent="-228600">
              <a:lnSpc>
                <a:spcPct val="90000"/>
              </a:lnSpc>
              <a:spcAft>
                <a:spcPts val="600"/>
              </a:spcAft>
              <a:buFont typeface="Arial" panose="020B0604020202020204" pitchFamily="34" charset="0"/>
              <a:buChar char="•"/>
            </a:pPr>
            <a:endParaRPr lang="en-US" altLang="zh-CN" sz="2200" b="1" dirty="0">
              <a:latin typeface="思源黑体 CN Bold"/>
            </a:endParaRPr>
          </a:p>
          <a:p>
            <a:pPr indent="-228600">
              <a:lnSpc>
                <a:spcPct val="90000"/>
              </a:lnSpc>
              <a:spcAft>
                <a:spcPts val="600"/>
              </a:spcAft>
              <a:buFont typeface="Arial" panose="020B0604020202020204" pitchFamily="34" charset="0"/>
              <a:buChar char="•"/>
            </a:pPr>
            <a:endParaRPr kumimoji="1" lang="en-US" altLang="zh-CN" sz="2200" dirty="0">
              <a:latin typeface="思源黑体 CN Bold"/>
            </a:endParaRPr>
          </a:p>
        </p:txBody>
      </p:sp>
      <p:pic>
        <p:nvPicPr>
          <p:cNvPr id="47" name="图片 46">
            <a:extLst>
              <a:ext uri="{FF2B5EF4-FFF2-40B4-BE49-F238E27FC236}">
                <a16:creationId xmlns:a16="http://schemas.microsoft.com/office/drawing/2014/main" id="{4FD19D18-44EB-1B37-B518-200CCBFF27F3}"/>
              </a:ext>
            </a:extLst>
          </p:cNvPr>
          <p:cNvPicPr>
            <a:picLocks noChangeAspect="1"/>
          </p:cNvPicPr>
          <p:nvPr/>
        </p:nvPicPr>
        <p:blipFill>
          <a:blip r:embed="rId2"/>
          <a:stretch>
            <a:fillRect/>
          </a:stretch>
        </p:blipFill>
        <p:spPr>
          <a:xfrm>
            <a:off x="6675628" y="464218"/>
            <a:ext cx="3483356" cy="2969560"/>
          </a:xfrm>
          <a:prstGeom prst="rect">
            <a:avLst/>
          </a:prstGeom>
        </p:spPr>
      </p:pic>
      <p:sp>
        <p:nvSpPr>
          <p:cNvPr id="49" name="标题 1">
            <a:extLst>
              <a:ext uri="{FF2B5EF4-FFF2-40B4-BE49-F238E27FC236}">
                <a16:creationId xmlns:a16="http://schemas.microsoft.com/office/drawing/2014/main" id="{D00A1AEF-7FFF-8EB2-3E7A-8D05CD69E0BF}"/>
              </a:ext>
            </a:extLst>
          </p:cNvPr>
          <p:cNvSpPr>
            <a:spLocks noGrp="1"/>
          </p:cNvSpPr>
          <p:nvPr>
            <p:ph type="title"/>
          </p:nvPr>
        </p:nvSpPr>
        <p:spPr>
          <a:xfrm>
            <a:off x="630936" y="640080"/>
            <a:ext cx="5458968" cy="1481328"/>
          </a:xfrm>
        </p:spPr>
        <p:txBody>
          <a:bodyPr vert="horz" lIns="91440" tIns="45720" rIns="91440" bIns="45720" rtlCol="0" anchor="b">
            <a:normAutofit fontScale="90000"/>
          </a:bodyPr>
          <a:lstStyle/>
          <a:p>
            <a:r>
              <a:rPr kumimoji="1" lang="en-US" altLang="zh-CN" sz="6600" b="1" kern="1200" dirty="0">
                <a:solidFill>
                  <a:schemeClr val="tx1"/>
                </a:solidFill>
                <a:latin typeface="思源黑体 CN Bold"/>
              </a:rPr>
              <a:t>Data Sources</a:t>
            </a:r>
          </a:p>
        </p:txBody>
      </p:sp>
      <p:pic>
        <p:nvPicPr>
          <p:cNvPr id="51" name="图片 50">
            <a:extLst>
              <a:ext uri="{FF2B5EF4-FFF2-40B4-BE49-F238E27FC236}">
                <a16:creationId xmlns:a16="http://schemas.microsoft.com/office/drawing/2014/main" id="{E16CE31F-8CF9-D059-5155-44166E3D4CA3}"/>
              </a:ext>
            </a:extLst>
          </p:cNvPr>
          <p:cNvPicPr>
            <a:picLocks noChangeAspect="1"/>
          </p:cNvPicPr>
          <p:nvPr/>
        </p:nvPicPr>
        <p:blipFill>
          <a:blip r:embed="rId3"/>
          <a:stretch>
            <a:fillRect/>
          </a:stretch>
        </p:blipFill>
        <p:spPr>
          <a:xfrm>
            <a:off x="5065778" y="3946398"/>
            <a:ext cx="1676400" cy="2120900"/>
          </a:xfrm>
          <a:prstGeom prst="rect">
            <a:avLst/>
          </a:prstGeom>
        </p:spPr>
      </p:pic>
      <p:pic>
        <p:nvPicPr>
          <p:cNvPr id="56" name="图片 55">
            <a:extLst>
              <a:ext uri="{FF2B5EF4-FFF2-40B4-BE49-F238E27FC236}">
                <a16:creationId xmlns:a16="http://schemas.microsoft.com/office/drawing/2014/main" id="{657234E2-E817-77D9-3563-6FBFAE641C20}"/>
              </a:ext>
            </a:extLst>
          </p:cNvPr>
          <p:cNvPicPr>
            <a:picLocks noChangeAspect="1"/>
          </p:cNvPicPr>
          <p:nvPr/>
        </p:nvPicPr>
        <p:blipFill>
          <a:blip r:embed="rId4"/>
          <a:stretch>
            <a:fillRect/>
          </a:stretch>
        </p:blipFill>
        <p:spPr>
          <a:xfrm>
            <a:off x="10158984" y="4232148"/>
            <a:ext cx="1295400" cy="1663700"/>
          </a:xfrm>
          <a:prstGeom prst="rect">
            <a:avLst/>
          </a:prstGeom>
        </p:spPr>
      </p:pic>
      <p:pic>
        <p:nvPicPr>
          <p:cNvPr id="58" name="图片 57">
            <a:extLst>
              <a:ext uri="{FF2B5EF4-FFF2-40B4-BE49-F238E27FC236}">
                <a16:creationId xmlns:a16="http://schemas.microsoft.com/office/drawing/2014/main" id="{2196C5A9-48F1-E674-ED54-F08E4B3C17E5}"/>
              </a:ext>
            </a:extLst>
          </p:cNvPr>
          <p:cNvPicPr>
            <a:picLocks noChangeAspect="1"/>
          </p:cNvPicPr>
          <p:nvPr/>
        </p:nvPicPr>
        <p:blipFill>
          <a:blip r:embed="rId5"/>
          <a:stretch>
            <a:fillRect/>
          </a:stretch>
        </p:blipFill>
        <p:spPr>
          <a:xfrm>
            <a:off x="7455155" y="4181348"/>
            <a:ext cx="1917700" cy="1651000"/>
          </a:xfrm>
          <a:prstGeom prst="rect">
            <a:avLst/>
          </a:prstGeom>
        </p:spPr>
      </p:pic>
    </p:spTree>
    <p:extLst>
      <p:ext uri="{BB962C8B-B14F-4D97-AF65-F5344CB8AC3E}">
        <p14:creationId xmlns:p14="http://schemas.microsoft.com/office/powerpoint/2010/main" val="3004441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6060C-F3DF-6A74-1845-032FBA9EA2BD}"/>
              </a:ext>
            </a:extLst>
          </p:cNvPr>
          <p:cNvSpPr>
            <a:spLocks noGrp="1"/>
          </p:cNvSpPr>
          <p:nvPr>
            <p:ph type="title"/>
          </p:nvPr>
        </p:nvSpPr>
        <p:spPr>
          <a:xfrm>
            <a:off x="630936" y="640080"/>
            <a:ext cx="5458968" cy="1481328"/>
          </a:xfrm>
        </p:spPr>
        <p:txBody>
          <a:bodyPr vert="horz" lIns="91440" tIns="45720" rIns="91440" bIns="45720" rtlCol="0" anchor="b">
            <a:normAutofit fontScale="90000"/>
          </a:bodyPr>
          <a:lstStyle/>
          <a:p>
            <a:r>
              <a:rPr kumimoji="1" lang="en-US" altLang="zh-CN" sz="6600" b="1" kern="1200" dirty="0">
                <a:solidFill>
                  <a:schemeClr val="tx1"/>
                </a:solidFill>
                <a:latin typeface="思源黑体 CN Bold"/>
              </a:rPr>
              <a:t>Data Sources</a:t>
            </a:r>
          </a:p>
        </p:txBody>
      </p:sp>
      <p:pic>
        <p:nvPicPr>
          <p:cNvPr id="30" name="Picture 2" descr="Youtube Logo - Free Vectors &amp; PSDs to Download">
            <a:extLst>
              <a:ext uri="{FF2B5EF4-FFF2-40B4-BE49-F238E27FC236}">
                <a16:creationId xmlns:a16="http://schemas.microsoft.com/office/drawing/2014/main" id="{26496888-6378-1B4C-652A-1E8B38B29C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122" r="16177"/>
          <a:stretch/>
        </p:blipFill>
        <p:spPr bwMode="auto">
          <a:xfrm>
            <a:off x="6946809" y="-307908"/>
            <a:ext cx="3748205" cy="373690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4A11FB2C-A70B-1E53-163F-CBFC7986676B}"/>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altLang="zh-CN" sz="3200" b="1" dirty="0">
                <a:latin typeface="思源黑体 CN Bold"/>
              </a:rPr>
              <a:t>USER DATA</a:t>
            </a:r>
          </a:p>
          <a:p>
            <a:pPr marL="285750" indent="-228600">
              <a:lnSpc>
                <a:spcPct val="90000"/>
              </a:lnSpc>
              <a:spcAft>
                <a:spcPts val="600"/>
              </a:spcAft>
              <a:buFont typeface="Arial" panose="020B0604020202020204" pitchFamily="34" charset="0"/>
              <a:buChar char="•"/>
            </a:pPr>
            <a:r>
              <a:rPr lang="en-US" altLang="zh-CN" sz="3200" b="1" dirty="0">
                <a:solidFill>
                  <a:srgbClr val="FF0000"/>
                </a:solidFill>
                <a:latin typeface="思源黑体 CN Bold"/>
              </a:rPr>
              <a:t>TUTORIAL VIDEOS</a:t>
            </a:r>
          </a:p>
          <a:p>
            <a:pPr marL="285750" indent="-228600">
              <a:lnSpc>
                <a:spcPct val="90000"/>
              </a:lnSpc>
              <a:spcAft>
                <a:spcPts val="600"/>
              </a:spcAft>
              <a:buFont typeface="Arial" panose="020B0604020202020204" pitchFamily="34" charset="0"/>
              <a:buChar char="•"/>
            </a:pPr>
            <a:r>
              <a:rPr lang="en-US" altLang="zh-CN" sz="3200" b="1" dirty="0">
                <a:latin typeface="思源黑体 CN Bold"/>
              </a:rPr>
              <a:t>QUESTION </a:t>
            </a:r>
          </a:p>
          <a:p>
            <a:pPr indent="-228600">
              <a:lnSpc>
                <a:spcPct val="90000"/>
              </a:lnSpc>
              <a:spcAft>
                <a:spcPts val="600"/>
              </a:spcAft>
              <a:buFont typeface="Arial" panose="020B0604020202020204" pitchFamily="34" charset="0"/>
              <a:buChar char="•"/>
            </a:pPr>
            <a:endParaRPr lang="en-US" altLang="zh-CN" sz="2200" b="1" dirty="0">
              <a:latin typeface="思源黑体 CN Bold"/>
            </a:endParaRPr>
          </a:p>
          <a:p>
            <a:pPr indent="-228600">
              <a:lnSpc>
                <a:spcPct val="90000"/>
              </a:lnSpc>
              <a:spcAft>
                <a:spcPts val="600"/>
              </a:spcAft>
              <a:buFont typeface="Arial" panose="020B0604020202020204" pitchFamily="34" charset="0"/>
              <a:buChar char="•"/>
            </a:pPr>
            <a:endParaRPr kumimoji="1" lang="en-US" altLang="zh-CN" sz="2200" dirty="0">
              <a:latin typeface="思源黑体 CN Bold"/>
            </a:endParaRPr>
          </a:p>
        </p:txBody>
      </p:sp>
      <p:pic>
        <p:nvPicPr>
          <p:cNvPr id="8" name="图片 7">
            <a:extLst>
              <a:ext uri="{FF2B5EF4-FFF2-40B4-BE49-F238E27FC236}">
                <a16:creationId xmlns:a16="http://schemas.microsoft.com/office/drawing/2014/main" id="{8CD4E948-6C90-FDF0-C00D-E698A4784E66}"/>
              </a:ext>
            </a:extLst>
          </p:cNvPr>
          <p:cNvPicPr>
            <a:picLocks noChangeAspect="1"/>
          </p:cNvPicPr>
          <p:nvPr/>
        </p:nvPicPr>
        <p:blipFill>
          <a:blip r:embed="rId3"/>
          <a:stretch>
            <a:fillRect/>
          </a:stretch>
        </p:blipFill>
        <p:spPr>
          <a:xfrm>
            <a:off x="5541681" y="4007612"/>
            <a:ext cx="2133600" cy="1625600"/>
          </a:xfrm>
          <a:prstGeom prst="rect">
            <a:avLst/>
          </a:prstGeom>
        </p:spPr>
      </p:pic>
      <p:pic>
        <p:nvPicPr>
          <p:cNvPr id="9" name="图片 8">
            <a:extLst>
              <a:ext uri="{FF2B5EF4-FFF2-40B4-BE49-F238E27FC236}">
                <a16:creationId xmlns:a16="http://schemas.microsoft.com/office/drawing/2014/main" id="{334219EE-8506-A82B-75AE-2A66B77B79A5}"/>
              </a:ext>
            </a:extLst>
          </p:cNvPr>
          <p:cNvPicPr>
            <a:picLocks noChangeAspect="1"/>
          </p:cNvPicPr>
          <p:nvPr/>
        </p:nvPicPr>
        <p:blipFill>
          <a:blip r:embed="rId4"/>
          <a:stretch>
            <a:fillRect/>
          </a:stretch>
        </p:blipFill>
        <p:spPr>
          <a:xfrm>
            <a:off x="8860952" y="3429000"/>
            <a:ext cx="2324100" cy="2603500"/>
          </a:xfrm>
          <a:prstGeom prst="rect">
            <a:avLst/>
          </a:prstGeom>
        </p:spPr>
      </p:pic>
    </p:spTree>
    <p:extLst>
      <p:ext uri="{BB962C8B-B14F-4D97-AF65-F5344CB8AC3E}">
        <p14:creationId xmlns:p14="http://schemas.microsoft.com/office/powerpoint/2010/main" val="976728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0" descr="International English Language Testing System (IELTS) Vector ...">
            <a:extLst>
              <a:ext uri="{FF2B5EF4-FFF2-40B4-BE49-F238E27FC236}">
                <a16:creationId xmlns:a16="http://schemas.microsoft.com/office/drawing/2014/main" id="{4B8A3034-BFC2-82E1-D55B-20776F25A5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36" r="-1" b="4117"/>
          <a:stretch/>
        </p:blipFill>
        <p:spPr bwMode="auto">
          <a:xfrm>
            <a:off x="5928260" y="360608"/>
            <a:ext cx="3326244" cy="304504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DELE. Instituto Cervantes New York.">
            <a:extLst>
              <a:ext uri="{FF2B5EF4-FFF2-40B4-BE49-F238E27FC236}">
                <a16:creationId xmlns:a16="http://schemas.microsoft.com/office/drawing/2014/main" id="{9876FF2E-1D1F-1B4A-1967-1A10E0CC63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926" r="1165" b="4"/>
          <a:stretch/>
        </p:blipFill>
        <p:spPr bwMode="auto">
          <a:xfrm>
            <a:off x="9490034" y="602534"/>
            <a:ext cx="2463387" cy="2176272"/>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60830860-F184-36A2-E747-3D14A2367F4A}"/>
              </a:ext>
            </a:extLst>
          </p:cNvPr>
          <p:cNvSpPr txBox="1">
            <a:spLocks/>
          </p:cNvSpPr>
          <p:nvPr/>
        </p:nvSpPr>
        <p:spPr>
          <a:xfrm>
            <a:off x="630936" y="640080"/>
            <a:ext cx="5458968" cy="1481328"/>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6600" b="1">
                <a:latin typeface="思源黑体 CN Bold"/>
              </a:rPr>
              <a:t>Data Sources</a:t>
            </a:r>
            <a:endParaRPr kumimoji="1" lang="en-US" altLang="zh-CN" sz="6600" b="1" dirty="0">
              <a:latin typeface="思源黑体 CN Bold"/>
            </a:endParaRPr>
          </a:p>
        </p:txBody>
      </p:sp>
      <p:sp>
        <p:nvSpPr>
          <p:cNvPr id="8" name="文本框 7">
            <a:extLst>
              <a:ext uri="{FF2B5EF4-FFF2-40B4-BE49-F238E27FC236}">
                <a16:creationId xmlns:a16="http://schemas.microsoft.com/office/drawing/2014/main" id="{08AF7D57-75B0-53EA-0CD5-A38CDE7FFFC5}"/>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altLang="zh-CN" sz="3200" b="1" dirty="0">
                <a:latin typeface="思源黑体 CN Bold"/>
              </a:rPr>
              <a:t>USER DATA</a:t>
            </a:r>
          </a:p>
          <a:p>
            <a:pPr marL="285750" indent="-228600">
              <a:lnSpc>
                <a:spcPct val="90000"/>
              </a:lnSpc>
              <a:spcAft>
                <a:spcPts val="600"/>
              </a:spcAft>
              <a:buFont typeface="Arial" panose="020B0604020202020204" pitchFamily="34" charset="0"/>
              <a:buChar char="•"/>
            </a:pPr>
            <a:r>
              <a:rPr lang="en-US" altLang="zh-CN" sz="3200" b="1" dirty="0">
                <a:latin typeface="思源黑体 CN Bold"/>
              </a:rPr>
              <a:t>TUTORIAL VIDEOS</a:t>
            </a:r>
          </a:p>
          <a:p>
            <a:pPr marL="285750" indent="-228600">
              <a:lnSpc>
                <a:spcPct val="90000"/>
              </a:lnSpc>
              <a:spcAft>
                <a:spcPts val="600"/>
              </a:spcAft>
              <a:buFont typeface="Arial" panose="020B0604020202020204" pitchFamily="34" charset="0"/>
              <a:buChar char="•"/>
            </a:pPr>
            <a:r>
              <a:rPr lang="en-US" altLang="zh-CN" sz="3200" b="1" dirty="0">
                <a:solidFill>
                  <a:srgbClr val="FF0000"/>
                </a:solidFill>
                <a:latin typeface="思源黑体 CN Bold"/>
              </a:rPr>
              <a:t>QUESTION </a:t>
            </a:r>
          </a:p>
          <a:p>
            <a:pPr indent="-228600">
              <a:lnSpc>
                <a:spcPct val="90000"/>
              </a:lnSpc>
              <a:spcAft>
                <a:spcPts val="600"/>
              </a:spcAft>
              <a:buFont typeface="Arial" panose="020B0604020202020204" pitchFamily="34" charset="0"/>
              <a:buChar char="•"/>
            </a:pPr>
            <a:endParaRPr lang="en-US" altLang="zh-CN" sz="2200" b="1" dirty="0">
              <a:latin typeface="思源黑体 CN Bold"/>
            </a:endParaRPr>
          </a:p>
          <a:p>
            <a:pPr indent="-228600">
              <a:lnSpc>
                <a:spcPct val="90000"/>
              </a:lnSpc>
              <a:spcAft>
                <a:spcPts val="600"/>
              </a:spcAft>
              <a:buFont typeface="Arial" panose="020B0604020202020204" pitchFamily="34" charset="0"/>
              <a:buChar char="•"/>
            </a:pPr>
            <a:endParaRPr kumimoji="1" lang="en-US" altLang="zh-CN" sz="2200" dirty="0">
              <a:latin typeface="思源黑体 CN Bold"/>
            </a:endParaRPr>
          </a:p>
        </p:txBody>
      </p:sp>
      <p:pic>
        <p:nvPicPr>
          <p:cNvPr id="11" name="图片 10">
            <a:extLst>
              <a:ext uri="{FF2B5EF4-FFF2-40B4-BE49-F238E27FC236}">
                <a16:creationId xmlns:a16="http://schemas.microsoft.com/office/drawing/2014/main" id="{1835D60E-2816-39BA-AA35-F391AF7E4094}"/>
              </a:ext>
            </a:extLst>
          </p:cNvPr>
          <p:cNvPicPr>
            <a:picLocks noChangeAspect="1"/>
          </p:cNvPicPr>
          <p:nvPr/>
        </p:nvPicPr>
        <p:blipFill>
          <a:blip r:embed="rId4"/>
          <a:stretch>
            <a:fillRect/>
          </a:stretch>
        </p:blipFill>
        <p:spPr>
          <a:xfrm>
            <a:off x="9312472" y="3112770"/>
            <a:ext cx="2133600" cy="2857500"/>
          </a:xfrm>
          <a:prstGeom prst="rect">
            <a:avLst/>
          </a:prstGeom>
        </p:spPr>
      </p:pic>
      <p:pic>
        <p:nvPicPr>
          <p:cNvPr id="12" name="图片 11">
            <a:extLst>
              <a:ext uri="{FF2B5EF4-FFF2-40B4-BE49-F238E27FC236}">
                <a16:creationId xmlns:a16="http://schemas.microsoft.com/office/drawing/2014/main" id="{838FA57D-DBB4-CC00-1021-009B25E6E976}"/>
              </a:ext>
            </a:extLst>
          </p:cNvPr>
          <p:cNvPicPr>
            <a:picLocks noChangeAspect="1"/>
          </p:cNvPicPr>
          <p:nvPr/>
        </p:nvPicPr>
        <p:blipFill>
          <a:blip r:embed="rId5"/>
          <a:stretch>
            <a:fillRect/>
          </a:stretch>
        </p:blipFill>
        <p:spPr>
          <a:xfrm>
            <a:off x="6310553" y="3361690"/>
            <a:ext cx="2006600" cy="2146300"/>
          </a:xfrm>
          <a:prstGeom prst="rect">
            <a:avLst/>
          </a:prstGeom>
        </p:spPr>
      </p:pic>
    </p:spTree>
    <p:extLst>
      <p:ext uri="{BB962C8B-B14F-4D97-AF65-F5344CB8AC3E}">
        <p14:creationId xmlns:p14="http://schemas.microsoft.com/office/powerpoint/2010/main" val="242099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图示&#10;&#10;描述已自动生成">
            <a:extLst>
              <a:ext uri="{FF2B5EF4-FFF2-40B4-BE49-F238E27FC236}">
                <a16:creationId xmlns:a16="http://schemas.microsoft.com/office/drawing/2014/main" id="{0546B975-F9D4-DBAA-3809-A05945D10DF8}"/>
              </a:ext>
            </a:extLst>
          </p:cNvPr>
          <p:cNvPicPr>
            <a:picLocks noChangeAspect="1"/>
          </p:cNvPicPr>
          <p:nvPr/>
        </p:nvPicPr>
        <p:blipFill>
          <a:blip r:embed="rId2"/>
          <a:stretch>
            <a:fillRect/>
          </a:stretch>
        </p:blipFill>
        <p:spPr>
          <a:xfrm>
            <a:off x="1369695" y="163553"/>
            <a:ext cx="9452610" cy="6530894"/>
          </a:xfrm>
          <a:prstGeom prst="rect">
            <a:avLst/>
          </a:prstGeom>
        </p:spPr>
      </p:pic>
    </p:spTree>
    <p:extLst>
      <p:ext uri="{BB962C8B-B14F-4D97-AF65-F5344CB8AC3E}">
        <p14:creationId xmlns:p14="http://schemas.microsoft.com/office/powerpoint/2010/main" val="342093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A9D683-E2CD-40EC-87AC-5BC17E43FBF7}"/>
              </a:ext>
            </a:extLst>
          </p:cNvPr>
          <p:cNvSpPr txBox="1"/>
          <p:nvPr/>
        </p:nvSpPr>
        <p:spPr>
          <a:xfrm>
            <a:off x="3318637" y="-1768078"/>
            <a:ext cx="5554726" cy="11079956"/>
          </a:xfrm>
          <a:prstGeom prst="rect">
            <a:avLst/>
          </a:prstGeom>
          <a:noFill/>
        </p:spPr>
        <p:txBody>
          <a:bodyPr wrap="none" rtlCol="0">
            <a:spAutoFit/>
          </a:bodyPr>
          <a:lstStyle/>
          <a:p>
            <a:pPr algn="ctr"/>
            <a:r>
              <a:rPr lang="en-US" altLang="zh-CN" sz="71400" dirty="0">
                <a:latin typeface="思源黑体 CN Heavy" panose="020B0A00000000000000" pitchFamily="34" charset="-122"/>
                <a:ea typeface="思源黑体 CN Heavy" panose="020B0A00000000000000" pitchFamily="34" charset="-122"/>
              </a:rPr>
              <a:t>4</a:t>
            </a:r>
            <a:endParaRPr lang="zh-CN" altLang="en-US" sz="71400" dirty="0">
              <a:latin typeface="思源黑体 CN Heavy" panose="020B0A00000000000000" pitchFamily="34" charset="-122"/>
              <a:ea typeface="思源黑体 CN Heavy" panose="020B0A00000000000000" pitchFamily="34" charset="-122"/>
            </a:endParaRPr>
          </a:p>
        </p:txBody>
      </p:sp>
      <p:sp>
        <p:nvSpPr>
          <p:cNvPr id="8" name="椭圆 7">
            <a:extLst>
              <a:ext uri="{FF2B5EF4-FFF2-40B4-BE49-F238E27FC236}">
                <a16:creationId xmlns:a16="http://schemas.microsoft.com/office/drawing/2014/main" id="{53E16CA3-A101-4D09-90E8-CD8387FC84F8}"/>
              </a:ext>
            </a:extLst>
          </p:cNvPr>
          <p:cNvSpPr/>
          <p:nvPr/>
        </p:nvSpPr>
        <p:spPr>
          <a:xfrm>
            <a:off x="10113542" y="3394463"/>
            <a:ext cx="944782" cy="944782"/>
          </a:xfrm>
          <a:prstGeom prst="ellipse">
            <a:avLst/>
          </a:prstGeom>
          <a:solidFill>
            <a:srgbClr val="2D7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4A261"/>
              </a:solidFill>
            </a:endParaRPr>
          </a:p>
        </p:txBody>
      </p:sp>
      <p:sp>
        <p:nvSpPr>
          <p:cNvPr id="7" name="文本框 6">
            <a:extLst>
              <a:ext uri="{FF2B5EF4-FFF2-40B4-BE49-F238E27FC236}">
                <a16:creationId xmlns:a16="http://schemas.microsoft.com/office/drawing/2014/main" id="{2F383023-D945-41D8-BC03-3F69E2A0E1F0}"/>
              </a:ext>
            </a:extLst>
          </p:cNvPr>
          <p:cNvSpPr txBox="1"/>
          <p:nvPr/>
        </p:nvSpPr>
        <p:spPr>
          <a:xfrm>
            <a:off x="9861001" y="696754"/>
            <a:ext cx="923330" cy="4410213"/>
          </a:xfrm>
          <a:prstGeom prst="rect">
            <a:avLst/>
          </a:prstGeom>
          <a:noFill/>
        </p:spPr>
        <p:txBody>
          <a:bodyPr vert="eaVert" wrap="square" rtlCol="0">
            <a:spAutoFit/>
          </a:bodyPr>
          <a:lstStyle/>
          <a:p>
            <a:r>
              <a:rPr lang="en-US" altLang="zh-CN" sz="4800" dirty="0">
                <a:latin typeface="思源黑体 CN Heavy" panose="020B0A00000000000000" pitchFamily="34" charset="-122"/>
                <a:ea typeface="思源黑体 CN Heavy" panose="020B0A00000000000000" pitchFamily="34" charset="-122"/>
              </a:rPr>
              <a:t>FOURTH PART</a:t>
            </a:r>
            <a:endParaRPr lang="zh-CN" altLang="en-US" sz="4800" dirty="0">
              <a:latin typeface="思源黑体 CN Heavy" panose="020B0A00000000000000" pitchFamily="34" charset="-122"/>
              <a:ea typeface="思源黑体 CN Heavy" panose="020B0A00000000000000" pitchFamily="34" charset="-122"/>
            </a:endParaRPr>
          </a:p>
        </p:txBody>
      </p:sp>
      <p:cxnSp>
        <p:nvCxnSpPr>
          <p:cNvPr id="10" name="直接连接符 9">
            <a:extLst>
              <a:ext uri="{FF2B5EF4-FFF2-40B4-BE49-F238E27FC236}">
                <a16:creationId xmlns:a16="http://schemas.microsoft.com/office/drawing/2014/main" id="{C884B004-58B1-42BC-A51A-03DE6A91816E}"/>
              </a:ext>
            </a:extLst>
          </p:cNvPr>
          <p:cNvCxnSpPr>
            <a:cxnSpLocks/>
          </p:cNvCxnSpPr>
          <p:nvPr/>
        </p:nvCxnSpPr>
        <p:spPr>
          <a:xfrm>
            <a:off x="10607778" y="5713906"/>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853D9FAC-7B32-4AF9-A6F3-7CD5A51DB661}"/>
              </a:ext>
            </a:extLst>
          </p:cNvPr>
          <p:cNvSpPr txBox="1"/>
          <p:nvPr/>
        </p:nvSpPr>
        <p:spPr>
          <a:xfrm>
            <a:off x="7716259" y="5857952"/>
            <a:ext cx="3758850" cy="461665"/>
          </a:xfrm>
          <a:prstGeom prst="rect">
            <a:avLst/>
          </a:prstGeom>
          <a:noFill/>
        </p:spPr>
        <p:txBody>
          <a:bodyPr wrap="none" rtlCol="0">
            <a:spAutoFit/>
          </a:bodyPr>
          <a:lstStyle/>
          <a:p>
            <a:pPr algn="r"/>
            <a:r>
              <a:rPr lang="en-US" altLang="zh-CN" sz="2400" dirty="0">
                <a:latin typeface="思源黑体 CN Bold" panose="020B0800000000000000" pitchFamily="34" charset="-122"/>
                <a:ea typeface="思源黑体 CN Bold" panose="020B0800000000000000" pitchFamily="34" charset="-122"/>
              </a:rPr>
              <a:t>Key technical challenges</a:t>
            </a:r>
            <a:endParaRPr lang="zh-CN" altLang="en-US" sz="2400" dirty="0">
              <a:latin typeface="思源黑体 CN Bold" panose="020B0800000000000000" pitchFamily="34" charset="-122"/>
              <a:ea typeface="思源黑体 CN Bold" panose="020B0800000000000000" pitchFamily="34" charset="-122"/>
            </a:endParaRPr>
          </a:p>
        </p:txBody>
      </p:sp>
      <p:grpSp>
        <p:nvGrpSpPr>
          <p:cNvPr id="13" name="组合 12">
            <a:extLst>
              <a:ext uri="{FF2B5EF4-FFF2-40B4-BE49-F238E27FC236}">
                <a16:creationId xmlns:a16="http://schemas.microsoft.com/office/drawing/2014/main" id="{BAC52115-71C4-4265-8ED4-A205AF6FCD14}"/>
              </a:ext>
            </a:extLst>
          </p:cNvPr>
          <p:cNvGrpSpPr/>
          <p:nvPr/>
        </p:nvGrpSpPr>
        <p:grpSpPr>
          <a:xfrm>
            <a:off x="11000065" y="801100"/>
            <a:ext cx="449416" cy="317517"/>
            <a:chOff x="11137900" y="860547"/>
            <a:chExt cx="1054100" cy="744733"/>
          </a:xfrm>
          <a:solidFill>
            <a:schemeClr val="tx1"/>
          </a:solidFill>
        </p:grpSpPr>
        <p:sp>
          <p:nvSpPr>
            <p:cNvPr id="14" name="矩形 13">
              <a:extLst>
                <a:ext uri="{FF2B5EF4-FFF2-40B4-BE49-F238E27FC236}">
                  <a16:creationId xmlns:a16="http://schemas.microsoft.com/office/drawing/2014/main" id="{7FE2E730-9510-4B4F-9A12-C01E51851FA0}"/>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5" name="矩形 14">
              <a:extLst>
                <a:ext uri="{FF2B5EF4-FFF2-40B4-BE49-F238E27FC236}">
                  <a16:creationId xmlns:a16="http://schemas.microsoft.com/office/drawing/2014/main" id="{BDEAF81D-208B-47A4-ADB1-5EA377FEFBA9}"/>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6" name="矩形 15">
              <a:extLst>
                <a:ext uri="{FF2B5EF4-FFF2-40B4-BE49-F238E27FC236}">
                  <a16:creationId xmlns:a16="http://schemas.microsoft.com/office/drawing/2014/main" id="{363616D7-63C7-4FC2-8F24-34210808B70D}"/>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7" name="矩形 16">
              <a:extLst>
                <a:ext uri="{FF2B5EF4-FFF2-40B4-BE49-F238E27FC236}">
                  <a16:creationId xmlns:a16="http://schemas.microsoft.com/office/drawing/2014/main" id="{8F70E6B1-00D5-4E4B-A021-8EC36DC08474}"/>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grpSp>
      <p:grpSp>
        <p:nvGrpSpPr>
          <p:cNvPr id="18" name="组合 17">
            <a:extLst>
              <a:ext uri="{FF2B5EF4-FFF2-40B4-BE49-F238E27FC236}">
                <a16:creationId xmlns:a16="http://schemas.microsoft.com/office/drawing/2014/main" id="{9F81DEC6-D93F-4120-A8D4-1E4466A7A274}"/>
              </a:ext>
            </a:extLst>
          </p:cNvPr>
          <p:cNvGrpSpPr/>
          <p:nvPr/>
        </p:nvGrpSpPr>
        <p:grpSpPr>
          <a:xfrm rot="10800000">
            <a:off x="619642" y="5859120"/>
            <a:ext cx="2040539" cy="491140"/>
            <a:chOff x="3784601" y="5778500"/>
            <a:chExt cx="2040539" cy="491140"/>
          </a:xfrm>
          <a:solidFill>
            <a:schemeClr val="tx1"/>
          </a:solidFill>
        </p:grpSpPr>
        <p:sp>
          <p:nvSpPr>
            <p:cNvPr id="19" name="椭圆 18">
              <a:extLst>
                <a:ext uri="{FF2B5EF4-FFF2-40B4-BE49-F238E27FC236}">
                  <a16:creationId xmlns:a16="http://schemas.microsoft.com/office/drawing/2014/main" id="{3C233F73-4720-4487-8D5B-589E1F9A491A}"/>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8BAF03A3-5383-40EC-ABEB-E83855182489}"/>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48A08511-4973-47E3-9215-3995623BC9D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46937E6F-94B4-43C7-9403-3D9275290D9C}"/>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D50DF51D-A771-4575-B22D-5028F6773CE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D0F78360-1EEE-4135-8AC5-385B3B5DD134}"/>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FE67C3C4-4ECE-448E-B1CB-811E856E111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54F5F04D-58BE-4656-B961-D65634BBFB56}"/>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5E02D8E3-9BB4-4069-9247-795FD2C3034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24FB6262-9AA5-4AE4-84FA-83E802DFF0D2}"/>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4804A187-BB28-47E5-B9CA-4890B28ED444}"/>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BC73C472-2E67-47DB-B08D-39C5A9F7DE45}"/>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E4C343C7-8EF1-4DC7-9B20-12E9E39592C2}"/>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8399D804-DD7E-457C-9100-70E969FE8057}"/>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3" name="椭圆 32">
              <a:extLst>
                <a:ext uri="{FF2B5EF4-FFF2-40B4-BE49-F238E27FC236}">
                  <a16:creationId xmlns:a16="http://schemas.microsoft.com/office/drawing/2014/main" id="{A053711D-EBB0-4707-B674-D30D157DF313}"/>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4" name="椭圆 33">
              <a:extLst>
                <a:ext uri="{FF2B5EF4-FFF2-40B4-BE49-F238E27FC236}">
                  <a16:creationId xmlns:a16="http://schemas.microsoft.com/office/drawing/2014/main" id="{8F66FFA9-B201-4522-9008-D3C2C9D70E73}"/>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5D30E439-891E-4C9D-9AD1-2B5EFB002FF4}"/>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E6B7961-DDBE-4D63-AD7E-EA9D55A1C254}"/>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29D376CF-D228-47E0-8388-84EA076B411C}"/>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96C6C3B0-D610-4C8D-BD87-BBA7A41F0FA4}"/>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9BE370B0-759F-4310-BCB6-61F66F38C0E1}"/>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C8B7774A-FA83-411B-8A49-972FFCABCD6B}"/>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33184941-7849-4373-B337-402BE31C9C13}"/>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77C9F6E2-5524-4CEC-B515-D54461B5F328}"/>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spTree>
    <p:extLst>
      <p:ext uri="{BB962C8B-B14F-4D97-AF65-F5344CB8AC3E}">
        <p14:creationId xmlns:p14="http://schemas.microsoft.com/office/powerpoint/2010/main" val="3321243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53">
            <a:extLst>
              <a:ext uri="{FF2B5EF4-FFF2-40B4-BE49-F238E27FC236}">
                <a16:creationId xmlns:a16="http://schemas.microsoft.com/office/drawing/2014/main" id="{A9124C2A-E23F-75D6-A552-D989AF770BDB}"/>
              </a:ext>
            </a:extLst>
          </p:cNvPr>
          <p:cNvSpPr txBox="1"/>
          <p:nvPr/>
        </p:nvSpPr>
        <p:spPr>
          <a:xfrm>
            <a:off x="1925352" y="560112"/>
            <a:ext cx="8677375" cy="923330"/>
          </a:xfrm>
          <a:prstGeom prst="rect">
            <a:avLst/>
          </a:prstGeom>
          <a:solidFill>
            <a:srgbClr val="2D74FC"/>
          </a:solidFill>
          <a:ln>
            <a:solidFill>
              <a:srgbClr val="2D74FC"/>
            </a:solidFill>
          </a:ln>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TECHNICAL CHALLENGES</a:t>
            </a:r>
            <a:endParaRPr lang="zh-CN" altLang="en-US" sz="5400" dirty="0">
              <a:latin typeface="思源黑体 CN Bold" panose="020B0800000000000000" pitchFamily="34" charset="-122"/>
              <a:ea typeface="思源黑体 CN Bold" panose="020B0800000000000000" pitchFamily="34" charset="-122"/>
            </a:endParaRPr>
          </a:p>
        </p:txBody>
      </p:sp>
      <p:sp>
        <p:nvSpPr>
          <p:cNvPr id="5" name="矩形 58">
            <a:extLst>
              <a:ext uri="{FF2B5EF4-FFF2-40B4-BE49-F238E27FC236}">
                <a16:creationId xmlns:a16="http://schemas.microsoft.com/office/drawing/2014/main" id="{BF61F7D4-92FD-B7C3-A929-EE82652D2133}"/>
              </a:ext>
            </a:extLst>
          </p:cNvPr>
          <p:cNvSpPr/>
          <p:nvPr/>
        </p:nvSpPr>
        <p:spPr>
          <a:xfrm>
            <a:off x="2843995" y="2700278"/>
            <a:ext cx="7620805" cy="2230675"/>
          </a:xfrm>
          <a:prstGeom prst="rect">
            <a:avLst/>
          </a:prstGeom>
        </p:spPr>
        <p:txBody>
          <a:bodyPr wrap="square">
            <a:spAutoFit/>
          </a:bodyPr>
          <a:lstStyle/>
          <a:p>
            <a:pPr>
              <a:lnSpc>
                <a:spcPct val="150000"/>
              </a:lnSpc>
            </a:pPr>
            <a:r>
              <a:rPr lang="en-US" altLang="zh-CN" sz="3200" b="1" dirty="0">
                <a:latin typeface="思源黑体 CN Bold" panose="020B0800000000000000" pitchFamily="34" charset="-122"/>
                <a:ea typeface="思源黑体 CN Bold" panose="020B0800000000000000" pitchFamily="34" charset="-122"/>
              </a:rPr>
              <a:t>1. TECHNOLOGY INTEGRATION</a:t>
            </a:r>
          </a:p>
          <a:p>
            <a:pPr>
              <a:lnSpc>
                <a:spcPct val="150000"/>
              </a:lnSpc>
            </a:pPr>
            <a:r>
              <a:rPr lang="en-US" altLang="zh-CN" sz="3200" b="1" dirty="0">
                <a:latin typeface="思源黑体 CN Bold" panose="020B0800000000000000" pitchFamily="34" charset="-122"/>
                <a:ea typeface="思源黑体 CN Bold" panose="020B0800000000000000" pitchFamily="34" charset="-122"/>
              </a:rPr>
              <a:t>2. INTERFACE STANDARDIZATION </a:t>
            </a:r>
          </a:p>
          <a:p>
            <a:pPr>
              <a:lnSpc>
                <a:spcPct val="150000"/>
              </a:lnSpc>
            </a:pPr>
            <a:r>
              <a:rPr lang="en-US" altLang="zh-CN" sz="3200" b="1" dirty="0">
                <a:latin typeface="思源黑体 CN Bold" panose="020B0800000000000000" pitchFamily="34" charset="-122"/>
                <a:ea typeface="思源黑体 CN Bold" panose="020B0800000000000000" pitchFamily="34" charset="-122"/>
              </a:rPr>
              <a:t>3. AUTO-SCALING PROBLEM</a:t>
            </a:r>
            <a:endParaRPr lang="en-US" altLang="zh-CN" sz="3200" b="1" dirty="0">
              <a:ea typeface="思源黑体 CN Bold" panose="020B0800000000000000" pitchFamily="34" charset="-122"/>
            </a:endParaRPr>
          </a:p>
        </p:txBody>
      </p:sp>
    </p:spTree>
    <p:extLst>
      <p:ext uri="{BB962C8B-B14F-4D97-AF65-F5344CB8AC3E}">
        <p14:creationId xmlns:p14="http://schemas.microsoft.com/office/powerpoint/2010/main" val="2795792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58">
            <a:extLst>
              <a:ext uri="{FF2B5EF4-FFF2-40B4-BE49-F238E27FC236}">
                <a16:creationId xmlns:a16="http://schemas.microsoft.com/office/drawing/2014/main" id="{BF61F7D4-92FD-B7C3-A929-EE82652D2133}"/>
              </a:ext>
            </a:extLst>
          </p:cNvPr>
          <p:cNvSpPr/>
          <p:nvPr/>
        </p:nvSpPr>
        <p:spPr>
          <a:xfrm>
            <a:off x="3441700" y="1819094"/>
            <a:ext cx="7804150" cy="4660507"/>
          </a:xfrm>
          <a:prstGeom prst="rect">
            <a:avLst/>
          </a:prstGeom>
        </p:spPr>
        <p:txBody>
          <a:bodyPr wrap="square">
            <a:spAutoFit/>
          </a:bodyPr>
          <a:lstStyle/>
          <a:p>
            <a:pPr marL="457200" indent="-457200">
              <a:lnSpc>
                <a:spcPct val="150000"/>
              </a:lnSpc>
              <a:buAutoNum type="arabicPeriod"/>
            </a:pPr>
            <a:r>
              <a:rPr lang="en-US" altLang="zh-CN" sz="2000" dirty="0">
                <a:latin typeface="思源黑体 CN Bold" panose="020B0800000000000000" pitchFamily="34" charset="-122"/>
                <a:ea typeface="思源黑体 CN Bold" panose="020B0800000000000000" pitchFamily="34" charset="-122"/>
              </a:rPr>
              <a:t>Follow Official Documentation and Recommended Practices: Adhering to official guides and best practices can minimize errors and incompatibility issues during integration.</a:t>
            </a:r>
          </a:p>
          <a:p>
            <a:pPr marL="457200" indent="-457200">
              <a:lnSpc>
                <a:spcPct val="150000"/>
              </a:lnSpc>
              <a:buAutoNum type="arabicPeriod"/>
            </a:pPr>
            <a:r>
              <a:rPr lang="en-US" altLang="zh-CN" sz="2000" dirty="0">
                <a:latin typeface="思源黑体 CN Bold" panose="020B0800000000000000" pitchFamily="34" charset="-122"/>
                <a:ea typeface="思源黑体 CN Bold" panose="020B0800000000000000" pitchFamily="34" charset="-122"/>
              </a:rPr>
              <a:t>Use a Unified Project Management Tool: Tools like Maven can be used to manage dependencies and ensure version compatibility.</a:t>
            </a:r>
          </a:p>
          <a:p>
            <a:pPr marL="457200" indent="-457200">
              <a:lnSpc>
                <a:spcPct val="150000"/>
              </a:lnSpc>
              <a:buAutoNum type="arabicPeriod"/>
            </a:pPr>
            <a:r>
              <a:rPr lang="en-US" altLang="zh-CN" sz="2000" dirty="0">
                <a:latin typeface="思源黑体 CN Bold" panose="020B0800000000000000" pitchFamily="34" charset="-122"/>
                <a:ea typeface="思源黑体 CN Bold" panose="020B0800000000000000" pitchFamily="34" charset="-122"/>
              </a:rPr>
              <a:t>Incremental Integration and Testing: By gradually integrating and testing new technologies at each stage, issues can be identified and resolved earlier.</a:t>
            </a:r>
            <a:endParaRPr lang="en-US" altLang="zh-CN" sz="2000" dirty="0">
              <a:ea typeface="思源黑体 CN Bold" panose="020B0800000000000000" pitchFamily="34" charset="-122"/>
            </a:endParaRPr>
          </a:p>
        </p:txBody>
      </p:sp>
      <p:sp>
        <p:nvSpPr>
          <p:cNvPr id="2" name="矩形 58">
            <a:extLst>
              <a:ext uri="{FF2B5EF4-FFF2-40B4-BE49-F238E27FC236}">
                <a16:creationId xmlns:a16="http://schemas.microsoft.com/office/drawing/2014/main" id="{0E4887CD-FD31-5C7E-81B6-B28EE97FFC17}"/>
              </a:ext>
            </a:extLst>
          </p:cNvPr>
          <p:cNvSpPr/>
          <p:nvPr/>
        </p:nvSpPr>
        <p:spPr>
          <a:xfrm>
            <a:off x="634195" y="3383299"/>
            <a:ext cx="2540805" cy="753348"/>
          </a:xfrm>
          <a:prstGeom prst="rect">
            <a:avLst/>
          </a:prstGeom>
        </p:spPr>
        <p:txBody>
          <a:bodyPr wrap="square">
            <a:spAutoFit/>
          </a:bodyPr>
          <a:lstStyle/>
          <a:p>
            <a:pPr>
              <a:lnSpc>
                <a:spcPct val="150000"/>
              </a:lnSpc>
            </a:pPr>
            <a:r>
              <a:rPr lang="en-US" altLang="zh-CN" sz="3200" b="1" dirty="0">
                <a:solidFill>
                  <a:srgbClr val="FF9393"/>
                </a:solidFill>
                <a:latin typeface="思源黑体 CN Bold" panose="020B0800000000000000" pitchFamily="34" charset="-122"/>
                <a:ea typeface="思源黑体 CN Bold" panose="020B0800000000000000" pitchFamily="34" charset="-122"/>
              </a:rPr>
              <a:t>SOLUTION</a:t>
            </a:r>
            <a:endParaRPr lang="en-US" altLang="zh-CN" sz="3200" b="1" dirty="0">
              <a:solidFill>
                <a:srgbClr val="FF9393"/>
              </a:solidFill>
              <a:ea typeface="思源黑体 CN Bold" panose="020B0800000000000000" pitchFamily="34" charset="-122"/>
            </a:endParaRPr>
          </a:p>
        </p:txBody>
      </p:sp>
      <p:sp>
        <p:nvSpPr>
          <p:cNvPr id="3" name="文本框 153">
            <a:extLst>
              <a:ext uri="{FF2B5EF4-FFF2-40B4-BE49-F238E27FC236}">
                <a16:creationId xmlns:a16="http://schemas.microsoft.com/office/drawing/2014/main" id="{5F07ADB9-8597-FA5B-3322-ED9D7C23D8B5}"/>
              </a:ext>
            </a:extLst>
          </p:cNvPr>
          <p:cNvSpPr txBox="1"/>
          <p:nvPr/>
        </p:nvSpPr>
        <p:spPr>
          <a:xfrm>
            <a:off x="0" y="475646"/>
            <a:ext cx="11071749" cy="923330"/>
          </a:xfrm>
          <a:prstGeom prst="rect">
            <a:avLst/>
          </a:prstGeom>
          <a:solidFill>
            <a:srgbClr val="2D74FC"/>
          </a:solidFill>
          <a:ln>
            <a:solidFill>
              <a:srgbClr val="2D74FC"/>
            </a:solidFill>
          </a:ln>
        </p:spPr>
        <p:txBody>
          <a:bodyPr wrap="none" rtlCol="0" anchor="ctr">
            <a:spAutoFit/>
          </a:bodyPr>
          <a:lstStyle/>
          <a:p>
            <a:pPr algn="ctr"/>
            <a:r>
              <a:rPr lang="en-US" altLang="zh-CN" sz="5400" b="1" dirty="0">
                <a:solidFill>
                  <a:schemeClr val="bg1"/>
                </a:solidFill>
                <a:latin typeface="思源黑体 CN Bold" panose="020B0800000000000000" pitchFamily="34" charset="-122"/>
                <a:ea typeface="思源黑体 CN Bold" panose="020B0800000000000000" pitchFamily="34" charset="-122"/>
              </a:rPr>
              <a:t>1. TECHNOLOGY INTEGRATION</a:t>
            </a:r>
            <a:endParaRPr lang="zh-CN" altLang="en-US" sz="5400" dirty="0">
              <a:solidFill>
                <a:schemeClr val="bg1"/>
              </a:solidFill>
              <a:latin typeface="思源黑体 CN Bold" panose="020B0800000000000000" pitchFamily="34" charset="-122"/>
              <a:ea typeface="思源黑体 CN Bold" panose="020B0800000000000000" pitchFamily="34" charset="-122"/>
            </a:endParaRPr>
          </a:p>
        </p:txBody>
      </p:sp>
    </p:spTree>
    <p:extLst>
      <p:ext uri="{BB962C8B-B14F-4D97-AF65-F5344CB8AC3E}">
        <p14:creationId xmlns:p14="http://schemas.microsoft.com/office/powerpoint/2010/main" val="16762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A9D683-E2CD-40EC-87AC-5BC17E43FBF7}"/>
              </a:ext>
            </a:extLst>
          </p:cNvPr>
          <p:cNvSpPr txBox="1"/>
          <p:nvPr/>
        </p:nvSpPr>
        <p:spPr>
          <a:xfrm>
            <a:off x="3215243" y="-1768078"/>
            <a:ext cx="5761514" cy="11079956"/>
          </a:xfrm>
          <a:prstGeom prst="rect">
            <a:avLst/>
          </a:prstGeom>
          <a:noFill/>
        </p:spPr>
        <p:txBody>
          <a:bodyPr wrap="none" rtlCol="0">
            <a:spAutoFit/>
          </a:bodyPr>
          <a:lstStyle/>
          <a:p>
            <a:pPr algn="ctr"/>
            <a:r>
              <a:rPr lang="en-US" altLang="zh-CN" sz="71400" dirty="0">
                <a:latin typeface="思源黑体 CN Heavy" panose="020B0A00000000000000" pitchFamily="34" charset="-122"/>
                <a:ea typeface="思源黑体 CN Heavy" panose="020B0A00000000000000" pitchFamily="34" charset="-122"/>
              </a:rPr>
              <a:t>1</a:t>
            </a:r>
            <a:endParaRPr lang="zh-CN" altLang="en-US" sz="71400" dirty="0">
              <a:latin typeface="思源黑体 CN Heavy" panose="020B0A00000000000000" pitchFamily="34" charset="-122"/>
              <a:ea typeface="思源黑体 CN Heavy" panose="020B0A00000000000000" pitchFamily="34" charset="-122"/>
            </a:endParaRPr>
          </a:p>
        </p:txBody>
      </p:sp>
      <p:sp>
        <p:nvSpPr>
          <p:cNvPr id="8" name="椭圆 7">
            <a:extLst>
              <a:ext uri="{FF2B5EF4-FFF2-40B4-BE49-F238E27FC236}">
                <a16:creationId xmlns:a16="http://schemas.microsoft.com/office/drawing/2014/main" id="{53E16CA3-A101-4D09-90E8-CD8387FC84F8}"/>
              </a:ext>
            </a:extLst>
          </p:cNvPr>
          <p:cNvSpPr/>
          <p:nvPr/>
        </p:nvSpPr>
        <p:spPr>
          <a:xfrm>
            <a:off x="10025006" y="2940864"/>
            <a:ext cx="944782" cy="944782"/>
          </a:xfrm>
          <a:prstGeom prst="ellipse">
            <a:avLst/>
          </a:prstGeom>
          <a:solidFill>
            <a:srgbClr val="FF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2F383023-D945-41D8-BC03-3F69E2A0E1F0}"/>
              </a:ext>
            </a:extLst>
          </p:cNvPr>
          <p:cNvSpPr txBox="1"/>
          <p:nvPr/>
        </p:nvSpPr>
        <p:spPr>
          <a:xfrm>
            <a:off x="9861001" y="696755"/>
            <a:ext cx="923330" cy="3409732"/>
          </a:xfrm>
          <a:prstGeom prst="rect">
            <a:avLst/>
          </a:prstGeom>
          <a:noFill/>
        </p:spPr>
        <p:txBody>
          <a:bodyPr vert="eaVert" wrap="square" rtlCol="0">
            <a:spAutoFit/>
          </a:bodyPr>
          <a:lstStyle/>
          <a:p>
            <a:r>
              <a:rPr lang="en-US" altLang="zh-CN" sz="4800" dirty="0">
                <a:latin typeface="思源黑体 CN Heavy" panose="020B0A00000000000000" pitchFamily="34" charset="-122"/>
                <a:ea typeface="思源黑体 CN Heavy" panose="020B0A00000000000000" pitchFamily="34" charset="-122"/>
              </a:rPr>
              <a:t>First Part</a:t>
            </a:r>
            <a:endParaRPr lang="zh-CN" altLang="en-US" sz="4800" dirty="0">
              <a:latin typeface="思源黑体 CN Heavy" panose="020B0A00000000000000" pitchFamily="34" charset="-122"/>
              <a:ea typeface="思源黑体 CN Heavy" panose="020B0A00000000000000" pitchFamily="34" charset="-122"/>
            </a:endParaRPr>
          </a:p>
        </p:txBody>
      </p:sp>
      <p:cxnSp>
        <p:nvCxnSpPr>
          <p:cNvPr id="10" name="直接连接符 9">
            <a:extLst>
              <a:ext uri="{FF2B5EF4-FFF2-40B4-BE49-F238E27FC236}">
                <a16:creationId xmlns:a16="http://schemas.microsoft.com/office/drawing/2014/main" id="{C884B004-58B1-42BC-A51A-03DE6A91816E}"/>
              </a:ext>
            </a:extLst>
          </p:cNvPr>
          <p:cNvCxnSpPr>
            <a:cxnSpLocks/>
          </p:cNvCxnSpPr>
          <p:nvPr/>
        </p:nvCxnSpPr>
        <p:spPr>
          <a:xfrm>
            <a:off x="10711188" y="5274066"/>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A16654E-E6FA-416A-851B-121BDB802F9A}"/>
              </a:ext>
            </a:extLst>
          </p:cNvPr>
          <p:cNvSpPr txBox="1"/>
          <p:nvPr/>
        </p:nvSpPr>
        <p:spPr>
          <a:xfrm>
            <a:off x="8793654" y="5396287"/>
            <a:ext cx="2784865" cy="830997"/>
          </a:xfrm>
          <a:prstGeom prst="rect">
            <a:avLst/>
          </a:prstGeom>
          <a:noFill/>
        </p:spPr>
        <p:txBody>
          <a:bodyPr wrap="none" rtlCol="0">
            <a:spAutoFit/>
          </a:bodyPr>
          <a:lstStyle/>
          <a:p>
            <a:pPr algn="r"/>
            <a:r>
              <a:rPr lang="en-US" altLang="zh-CN" sz="2400" dirty="0">
                <a:latin typeface="思源黑体 CN Bold" panose="020B0800000000000000" pitchFamily="34" charset="-122"/>
                <a:ea typeface="思源黑体 CN Bold" panose="020B0800000000000000" pitchFamily="34" charset="-122"/>
              </a:rPr>
              <a:t>Overview of </a:t>
            </a:r>
          </a:p>
          <a:p>
            <a:pPr algn="r"/>
            <a:r>
              <a:rPr lang="en-US" altLang="zh-CN" sz="2400" dirty="0">
                <a:latin typeface="思源黑体 CN Bold" panose="020B0800000000000000" pitchFamily="34" charset="-122"/>
                <a:ea typeface="思源黑体 CN Bold" panose="020B0800000000000000" pitchFamily="34" charset="-122"/>
              </a:rPr>
              <a:t>project objectives</a:t>
            </a:r>
            <a:endParaRPr lang="zh-CN" altLang="en-US" sz="2400" dirty="0">
              <a:latin typeface="思源黑体 CN Bold" panose="020B0800000000000000" pitchFamily="34" charset="-122"/>
              <a:ea typeface="思源黑体 CN Bold" panose="020B0800000000000000" pitchFamily="34" charset="-122"/>
            </a:endParaRPr>
          </a:p>
        </p:txBody>
      </p:sp>
      <p:grpSp>
        <p:nvGrpSpPr>
          <p:cNvPr id="13" name="组合 12">
            <a:extLst>
              <a:ext uri="{FF2B5EF4-FFF2-40B4-BE49-F238E27FC236}">
                <a16:creationId xmlns:a16="http://schemas.microsoft.com/office/drawing/2014/main" id="{BAC52115-71C4-4265-8ED4-A205AF6FCD14}"/>
              </a:ext>
            </a:extLst>
          </p:cNvPr>
          <p:cNvGrpSpPr/>
          <p:nvPr/>
        </p:nvGrpSpPr>
        <p:grpSpPr>
          <a:xfrm>
            <a:off x="11000065" y="673743"/>
            <a:ext cx="449416" cy="317517"/>
            <a:chOff x="11137900" y="860547"/>
            <a:chExt cx="1054100" cy="744733"/>
          </a:xfrm>
          <a:solidFill>
            <a:schemeClr val="tx1"/>
          </a:solidFill>
        </p:grpSpPr>
        <p:sp>
          <p:nvSpPr>
            <p:cNvPr id="14" name="矩形 13">
              <a:extLst>
                <a:ext uri="{FF2B5EF4-FFF2-40B4-BE49-F238E27FC236}">
                  <a16:creationId xmlns:a16="http://schemas.microsoft.com/office/drawing/2014/main" id="{7FE2E730-9510-4B4F-9A12-C01E51851FA0}"/>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5" name="矩形 14">
              <a:extLst>
                <a:ext uri="{FF2B5EF4-FFF2-40B4-BE49-F238E27FC236}">
                  <a16:creationId xmlns:a16="http://schemas.microsoft.com/office/drawing/2014/main" id="{BDEAF81D-208B-47A4-ADB1-5EA377FEFBA9}"/>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6" name="矩形 15">
              <a:extLst>
                <a:ext uri="{FF2B5EF4-FFF2-40B4-BE49-F238E27FC236}">
                  <a16:creationId xmlns:a16="http://schemas.microsoft.com/office/drawing/2014/main" id="{363616D7-63C7-4FC2-8F24-34210808B70D}"/>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7" name="矩形 16">
              <a:extLst>
                <a:ext uri="{FF2B5EF4-FFF2-40B4-BE49-F238E27FC236}">
                  <a16:creationId xmlns:a16="http://schemas.microsoft.com/office/drawing/2014/main" id="{8F70E6B1-00D5-4E4B-A021-8EC36DC08474}"/>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grpSp>
      <p:grpSp>
        <p:nvGrpSpPr>
          <p:cNvPr id="18" name="组合 17">
            <a:extLst>
              <a:ext uri="{FF2B5EF4-FFF2-40B4-BE49-F238E27FC236}">
                <a16:creationId xmlns:a16="http://schemas.microsoft.com/office/drawing/2014/main" id="{50CC665B-0040-4868-8CFD-25022A849BFE}"/>
              </a:ext>
            </a:extLst>
          </p:cNvPr>
          <p:cNvGrpSpPr/>
          <p:nvPr/>
        </p:nvGrpSpPr>
        <p:grpSpPr>
          <a:xfrm rot="10800000">
            <a:off x="619642" y="5859120"/>
            <a:ext cx="2040539" cy="491140"/>
            <a:chOff x="3784601" y="5778500"/>
            <a:chExt cx="2040539" cy="491140"/>
          </a:xfrm>
          <a:solidFill>
            <a:schemeClr val="tx1"/>
          </a:solidFill>
        </p:grpSpPr>
        <p:sp>
          <p:nvSpPr>
            <p:cNvPr id="19" name="椭圆 18">
              <a:extLst>
                <a:ext uri="{FF2B5EF4-FFF2-40B4-BE49-F238E27FC236}">
                  <a16:creationId xmlns:a16="http://schemas.microsoft.com/office/drawing/2014/main" id="{7C264830-F8B4-4975-8608-AE32D793E731}"/>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3222728E-3074-4D51-B7B6-D9160E715DB7}"/>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658F9ED3-56B0-4C3E-A7A2-5C74131F0872}"/>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952ECA5A-6D21-4A80-A025-B804309FC1DB}"/>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9ECB9917-70E6-4C6D-A50E-5D35ED2775E6}"/>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1DF2544D-6538-4FDD-B22E-23CC7F3B8C2C}"/>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FD706B3E-AA5C-4CFB-9211-9B97F670EAB2}"/>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134DD6B9-BBA9-431A-B0AF-20DCD63CFF4D}"/>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DA832533-7543-446D-9441-B21ABC8161B8}"/>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3413A973-7C0A-450E-8100-5585886D74D8}"/>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58861A59-5571-48BC-BF21-DE73A07F2779}"/>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EB1596DB-33BA-48F8-B2C3-3B3F23B95361}"/>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E827DD03-2706-4F11-8214-65EDC9803F52}"/>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DCAE7CBA-8E73-4489-B71C-FA4F57DFDBF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3" name="椭圆 32">
              <a:extLst>
                <a:ext uri="{FF2B5EF4-FFF2-40B4-BE49-F238E27FC236}">
                  <a16:creationId xmlns:a16="http://schemas.microsoft.com/office/drawing/2014/main" id="{FB6A1D12-D7EA-4764-8F06-A52F51EF8FB5}"/>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4" name="椭圆 33">
              <a:extLst>
                <a:ext uri="{FF2B5EF4-FFF2-40B4-BE49-F238E27FC236}">
                  <a16:creationId xmlns:a16="http://schemas.microsoft.com/office/drawing/2014/main" id="{50E75A8E-5F9F-476B-8F45-BBB6D0FC325E}"/>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87767AB5-0BDF-4B83-865B-8708BEB729F9}"/>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33B75876-A342-4F6D-BAF0-E63C9AAF85CA}"/>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AC767D5E-19BE-4C96-ADE3-A8BEE31F6AC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3E07475F-FD31-449D-82AB-653E37584A52}"/>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750B7EF9-2AEB-4388-8578-F37D6D4C6127}"/>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3DF2218-D7D3-436E-B0B7-B2C1CE6FAD5E}"/>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C40928A3-A3A8-4395-B7FF-65332B7DFAAF}"/>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FFB84F6F-DF0E-47DC-A8B9-F1D776CCDF61}"/>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spTree>
    <p:extLst>
      <p:ext uri="{BB962C8B-B14F-4D97-AF65-F5344CB8AC3E}">
        <p14:creationId xmlns:p14="http://schemas.microsoft.com/office/powerpoint/2010/main" val="2182878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53">
            <a:extLst>
              <a:ext uri="{FF2B5EF4-FFF2-40B4-BE49-F238E27FC236}">
                <a16:creationId xmlns:a16="http://schemas.microsoft.com/office/drawing/2014/main" id="{A9124C2A-E23F-75D6-A552-D989AF770BDB}"/>
              </a:ext>
            </a:extLst>
          </p:cNvPr>
          <p:cNvSpPr txBox="1"/>
          <p:nvPr/>
        </p:nvSpPr>
        <p:spPr>
          <a:xfrm>
            <a:off x="0" y="458512"/>
            <a:ext cx="12228732" cy="923330"/>
          </a:xfrm>
          <a:prstGeom prst="rect">
            <a:avLst/>
          </a:prstGeom>
          <a:solidFill>
            <a:srgbClr val="2D74FC"/>
          </a:solidFill>
          <a:ln>
            <a:solidFill>
              <a:srgbClr val="2D74FC"/>
            </a:solidFill>
          </a:ln>
        </p:spPr>
        <p:txBody>
          <a:bodyPr wrap="none" rtlCol="0" anchor="ctr">
            <a:spAutoFit/>
          </a:bodyPr>
          <a:lstStyle/>
          <a:p>
            <a:pPr algn="ctr"/>
            <a:r>
              <a:rPr lang="en-US" altLang="zh-CN" sz="5400" b="1" dirty="0">
                <a:solidFill>
                  <a:schemeClr val="bg1"/>
                </a:solidFill>
                <a:latin typeface="思源黑体 CN Bold" panose="020B0800000000000000" pitchFamily="34" charset="-122"/>
                <a:ea typeface="思源黑体 CN Bold" panose="020B0800000000000000" pitchFamily="34" charset="-122"/>
              </a:rPr>
              <a:t>2. INTERFACE STANDARDIZATION </a:t>
            </a:r>
          </a:p>
        </p:txBody>
      </p:sp>
      <p:sp>
        <p:nvSpPr>
          <p:cNvPr id="5" name="矩形 58">
            <a:extLst>
              <a:ext uri="{FF2B5EF4-FFF2-40B4-BE49-F238E27FC236}">
                <a16:creationId xmlns:a16="http://schemas.microsoft.com/office/drawing/2014/main" id="{BF61F7D4-92FD-B7C3-A929-EE82652D2133}"/>
              </a:ext>
            </a:extLst>
          </p:cNvPr>
          <p:cNvSpPr/>
          <p:nvPr/>
        </p:nvSpPr>
        <p:spPr>
          <a:xfrm>
            <a:off x="3708400" y="1882594"/>
            <a:ext cx="7785100" cy="4660507"/>
          </a:xfrm>
          <a:prstGeom prst="rect">
            <a:avLst/>
          </a:prstGeom>
        </p:spPr>
        <p:txBody>
          <a:bodyPr wrap="square">
            <a:spAutoFit/>
          </a:bodyPr>
          <a:lstStyle/>
          <a:p>
            <a:pPr marL="457200" indent="-457200">
              <a:lnSpc>
                <a:spcPct val="150000"/>
              </a:lnSpc>
              <a:buAutoNum type="arabicPeriod"/>
            </a:pPr>
            <a:r>
              <a:rPr lang="en-US" altLang="zh-CN" sz="2000" dirty="0">
                <a:latin typeface="思源黑体 CN Bold" panose="020B0800000000000000" pitchFamily="34" charset="-122"/>
                <a:ea typeface="思源黑体 CN Bold" panose="020B0800000000000000" pitchFamily="34" charset="-122"/>
              </a:rPr>
              <a:t>Documentation: Ensure that each interface's functionality, inputs, outputs, and error handling are detailed in comprehensive documents.</a:t>
            </a:r>
          </a:p>
          <a:p>
            <a:pPr marL="457200" indent="-457200">
              <a:lnSpc>
                <a:spcPct val="150000"/>
              </a:lnSpc>
              <a:buAutoNum type="arabicPeriod"/>
            </a:pPr>
            <a:r>
              <a:rPr lang="en-US" altLang="zh-CN" sz="2000" dirty="0">
                <a:latin typeface="思源黑体 CN Bold" panose="020B0800000000000000" pitchFamily="34" charset="-122"/>
                <a:ea typeface="思源黑体 CN Bold" panose="020B0800000000000000" pitchFamily="34" charset="-122"/>
              </a:rPr>
              <a:t>Adopt Uniform Design Principles: Establish and adhere to consistent naming conventions and structures, use JSON for data transmission, and primarily develop based on database data formats.</a:t>
            </a:r>
          </a:p>
          <a:p>
            <a:pPr marL="457200" indent="-457200">
              <a:lnSpc>
                <a:spcPct val="150000"/>
              </a:lnSpc>
              <a:buAutoNum type="arabicPeriod"/>
            </a:pPr>
            <a:r>
              <a:rPr lang="en-US" altLang="zh-CN" sz="2000" dirty="0">
                <a:latin typeface="思源黑体 CN Bold" panose="020B0800000000000000" pitchFamily="34" charset="-122"/>
                <a:ea typeface="思源黑体 CN Bold" panose="020B0800000000000000" pitchFamily="34" charset="-122"/>
              </a:rPr>
              <a:t>Utilize Interface Testing Tools: Use tools like Postman for automated interface testing to ensure that the interfaces work as expected.</a:t>
            </a:r>
            <a:endParaRPr lang="en-US" altLang="zh-CN" sz="2000" dirty="0">
              <a:ea typeface="思源黑体 CN Bold" panose="020B0800000000000000" pitchFamily="34" charset="-122"/>
            </a:endParaRPr>
          </a:p>
        </p:txBody>
      </p:sp>
      <p:sp>
        <p:nvSpPr>
          <p:cNvPr id="2" name="矩形 58">
            <a:extLst>
              <a:ext uri="{FF2B5EF4-FFF2-40B4-BE49-F238E27FC236}">
                <a16:creationId xmlns:a16="http://schemas.microsoft.com/office/drawing/2014/main" id="{81B36AAA-B1D0-3C7A-29AC-A2D06583AF95}"/>
              </a:ext>
            </a:extLst>
          </p:cNvPr>
          <p:cNvSpPr/>
          <p:nvPr/>
        </p:nvSpPr>
        <p:spPr>
          <a:xfrm>
            <a:off x="634195" y="3383299"/>
            <a:ext cx="2540805" cy="753348"/>
          </a:xfrm>
          <a:prstGeom prst="rect">
            <a:avLst/>
          </a:prstGeom>
        </p:spPr>
        <p:txBody>
          <a:bodyPr wrap="square">
            <a:spAutoFit/>
          </a:bodyPr>
          <a:lstStyle/>
          <a:p>
            <a:pPr>
              <a:lnSpc>
                <a:spcPct val="150000"/>
              </a:lnSpc>
            </a:pPr>
            <a:r>
              <a:rPr lang="en-US" altLang="zh-CN" sz="3200" b="1" dirty="0">
                <a:solidFill>
                  <a:srgbClr val="FF9393"/>
                </a:solidFill>
                <a:latin typeface="思源黑体 CN Bold" panose="020B0800000000000000" pitchFamily="34" charset="-122"/>
                <a:ea typeface="思源黑体 CN Bold" panose="020B0800000000000000" pitchFamily="34" charset="-122"/>
              </a:rPr>
              <a:t>SOLUTION</a:t>
            </a:r>
            <a:endParaRPr lang="en-US" altLang="zh-CN" sz="3200" b="1" dirty="0">
              <a:solidFill>
                <a:srgbClr val="FF9393"/>
              </a:solidFill>
              <a:ea typeface="思源黑体 CN Bold" panose="020B0800000000000000" pitchFamily="34" charset="-122"/>
            </a:endParaRPr>
          </a:p>
        </p:txBody>
      </p:sp>
    </p:spTree>
    <p:extLst>
      <p:ext uri="{BB962C8B-B14F-4D97-AF65-F5344CB8AC3E}">
        <p14:creationId xmlns:p14="http://schemas.microsoft.com/office/powerpoint/2010/main" val="1482043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53">
            <a:extLst>
              <a:ext uri="{FF2B5EF4-FFF2-40B4-BE49-F238E27FC236}">
                <a16:creationId xmlns:a16="http://schemas.microsoft.com/office/drawing/2014/main" id="{A9124C2A-E23F-75D6-A552-D989AF770BDB}"/>
              </a:ext>
            </a:extLst>
          </p:cNvPr>
          <p:cNvSpPr txBox="1"/>
          <p:nvPr/>
        </p:nvSpPr>
        <p:spPr>
          <a:xfrm>
            <a:off x="0" y="433112"/>
            <a:ext cx="10143803" cy="923330"/>
          </a:xfrm>
          <a:prstGeom prst="rect">
            <a:avLst/>
          </a:prstGeom>
          <a:solidFill>
            <a:srgbClr val="2D74FC"/>
          </a:solidFill>
          <a:ln>
            <a:solidFill>
              <a:srgbClr val="2D74FC"/>
            </a:solidFill>
          </a:ln>
        </p:spPr>
        <p:txBody>
          <a:bodyPr wrap="none" rtlCol="0" anchor="ctr">
            <a:spAutoFit/>
          </a:bodyPr>
          <a:lstStyle/>
          <a:p>
            <a:pPr algn="ctr"/>
            <a:r>
              <a:rPr lang="en-US" altLang="zh-CN" sz="5400" b="1" dirty="0">
                <a:solidFill>
                  <a:schemeClr val="bg1"/>
                </a:solidFill>
                <a:latin typeface="思源黑体 CN Bold" panose="020B0800000000000000" pitchFamily="34" charset="-122"/>
                <a:ea typeface="思源黑体 CN Bold" panose="020B0800000000000000" pitchFamily="34" charset="-122"/>
              </a:rPr>
              <a:t>3. AUTO-SCALING PROBLEM</a:t>
            </a:r>
            <a:endParaRPr lang="zh-CN" altLang="en-US" sz="5400" dirty="0">
              <a:solidFill>
                <a:schemeClr val="bg1"/>
              </a:solidFill>
              <a:latin typeface="思源黑体 CN Bold" panose="020B0800000000000000" pitchFamily="34" charset="-122"/>
              <a:ea typeface="思源黑体 CN Bold" panose="020B0800000000000000" pitchFamily="34" charset="-122"/>
            </a:endParaRPr>
          </a:p>
        </p:txBody>
      </p:sp>
      <p:sp>
        <p:nvSpPr>
          <p:cNvPr id="2" name="矩形 58">
            <a:extLst>
              <a:ext uri="{FF2B5EF4-FFF2-40B4-BE49-F238E27FC236}">
                <a16:creationId xmlns:a16="http://schemas.microsoft.com/office/drawing/2014/main" id="{70687520-8BB6-6020-9B20-8C9462D13175}"/>
              </a:ext>
            </a:extLst>
          </p:cNvPr>
          <p:cNvSpPr/>
          <p:nvPr/>
        </p:nvSpPr>
        <p:spPr>
          <a:xfrm>
            <a:off x="3708400" y="1882594"/>
            <a:ext cx="7785100" cy="4660507"/>
          </a:xfrm>
          <a:prstGeom prst="rect">
            <a:avLst/>
          </a:prstGeom>
        </p:spPr>
        <p:txBody>
          <a:bodyPr wrap="square">
            <a:spAutoFit/>
          </a:bodyPr>
          <a:lstStyle/>
          <a:p>
            <a:pPr marL="457200" indent="-457200">
              <a:lnSpc>
                <a:spcPct val="150000"/>
              </a:lnSpc>
              <a:buAutoNum type="arabicPeriod"/>
            </a:pPr>
            <a:r>
              <a:rPr lang="en-US" altLang="zh-CN" sz="2000" dirty="0">
                <a:latin typeface="思源黑体 CN Bold" panose="020B0800000000000000" pitchFamily="34" charset="-122"/>
                <a:ea typeface="思源黑体 CN Bold" panose="020B0800000000000000" pitchFamily="34" charset="-122"/>
              </a:rPr>
              <a:t>Problem Solution: Setting up probes</a:t>
            </a:r>
          </a:p>
          <a:p>
            <a:pPr marL="457200" indent="-457200">
              <a:lnSpc>
                <a:spcPct val="150000"/>
              </a:lnSpc>
              <a:buAutoNum type="arabicPeriod"/>
            </a:pPr>
            <a:r>
              <a:rPr lang="en-US" altLang="zh-CN" sz="2000" dirty="0">
                <a:latin typeface="思源黑体 CN Bold" panose="020B0800000000000000" pitchFamily="34" charset="-122"/>
                <a:ea typeface="思源黑体 CN Bold" panose="020B0800000000000000" pitchFamily="34" charset="-122"/>
              </a:rPr>
              <a:t>Details:</a:t>
            </a:r>
            <a:r>
              <a:rPr lang="zh-CN" altLang="en-US" sz="2000" dirty="0">
                <a:latin typeface="思源黑体 CN Bold" panose="020B0800000000000000" pitchFamily="34" charset="-122"/>
                <a:ea typeface="思源黑体 CN Bold" panose="020B0800000000000000" pitchFamily="34" charset="-122"/>
              </a:rPr>
              <a:t> </a:t>
            </a:r>
            <a:r>
              <a:rPr lang="en-US" altLang="zh-CN" sz="2000" dirty="0">
                <a:latin typeface="思源黑体 CN Bold" panose="020B0800000000000000" pitchFamily="34" charset="-122"/>
                <a:ea typeface="思源黑体 CN Bold" panose="020B0800000000000000" pitchFamily="34" charset="-122"/>
              </a:rPr>
              <a:t>When auto-scaling, when the containers in the pod are deployed, the pod will show the ready status, in this case the external traffic will go to the pod directly. but in the pod, our service is going through the startup process, which is not consistent with the readiness shown in the pod. To resolve the issue, we use probes. The probe makes a request to our API and only when the service returns a status code of 200-400, the </a:t>
            </a:r>
            <a:r>
              <a:rPr lang="en-US" altLang="zh-CN" sz="2000" dirty="0" err="1">
                <a:latin typeface="思源黑体 CN Bold" panose="020B0800000000000000" pitchFamily="34" charset="-122"/>
                <a:ea typeface="思源黑体 CN Bold" panose="020B0800000000000000" pitchFamily="34" charset="-122"/>
              </a:rPr>
              <a:t>kublet</a:t>
            </a:r>
            <a:r>
              <a:rPr lang="en-US" altLang="zh-CN" sz="2000" dirty="0">
                <a:latin typeface="思源黑体 CN Bold" panose="020B0800000000000000" pitchFamily="34" charset="-122"/>
                <a:ea typeface="思源黑体 CN Bold" panose="020B0800000000000000" pitchFamily="34" charset="-122"/>
              </a:rPr>
              <a:t> changes the pod state to ready, thus avoiding this problem.</a:t>
            </a:r>
            <a:endParaRPr lang="en-US" altLang="zh-CN" sz="2000" dirty="0">
              <a:ea typeface="思源黑体 CN Bold" panose="020B0800000000000000" pitchFamily="34" charset="-122"/>
            </a:endParaRPr>
          </a:p>
        </p:txBody>
      </p:sp>
      <p:sp>
        <p:nvSpPr>
          <p:cNvPr id="3" name="矩形 58">
            <a:extLst>
              <a:ext uri="{FF2B5EF4-FFF2-40B4-BE49-F238E27FC236}">
                <a16:creationId xmlns:a16="http://schemas.microsoft.com/office/drawing/2014/main" id="{F85E60BC-66CC-B5BE-91E1-E2DEE1799139}"/>
              </a:ext>
            </a:extLst>
          </p:cNvPr>
          <p:cNvSpPr/>
          <p:nvPr/>
        </p:nvSpPr>
        <p:spPr>
          <a:xfrm>
            <a:off x="634195" y="3383299"/>
            <a:ext cx="2540805" cy="753348"/>
          </a:xfrm>
          <a:prstGeom prst="rect">
            <a:avLst/>
          </a:prstGeom>
        </p:spPr>
        <p:txBody>
          <a:bodyPr wrap="square">
            <a:spAutoFit/>
          </a:bodyPr>
          <a:lstStyle/>
          <a:p>
            <a:pPr>
              <a:lnSpc>
                <a:spcPct val="150000"/>
              </a:lnSpc>
            </a:pPr>
            <a:r>
              <a:rPr lang="en-US" altLang="zh-CN" sz="3200" b="1" dirty="0">
                <a:solidFill>
                  <a:srgbClr val="FF9393"/>
                </a:solidFill>
                <a:latin typeface="思源黑体 CN Bold" panose="020B0800000000000000" pitchFamily="34" charset="-122"/>
                <a:ea typeface="思源黑体 CN Bold" panose="020B0800000000000000" pitchFamily="34" charset="-122"/>
              </a:rPr>
              <a:t>SOLUTION</a:t>
            </a:r>
            <a:endParaRPr lang="en-US" altLang="zh-CN" sz="3200" b="1" dirty="0">
              <a:solidFill>
                <a:srgbClr val="FF9393"/>
              </a:solidFill>
              <a:ea typeface="思源黑体 CN Bold" panose="020B0800000000000000" pitchFamily="34" charset="-122"/>
            </a:endParaRPr>
          </a:p>
        </p:txBody>
      </p:sp>
    </p:spTree>
    <p:extLst>
      <p:ext uri="{BB962C8B-B14F-4D97-AF65-F5344CB8AC3E}">
        <p14:creationId xmlns:p14="http://schemas.microsoft.com/office/powerpoint/2010/main" val="2043239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A9D683-E2CD-40EC-87AC-5BC17E43FBF7}"/>
              </a:ext>
            </a:extLst>
          </p:cNvPr>
          <p:cNvSpPr txBox="1"/>
          <p:nvPr/>
        </p:nvSpPr>
        <p:spPr>
          <a:xfrm>
            <a:off x="3318637" y="-1768078"/>
            <a:ext cx="5554726" cy="11079956"/>
          </a:xfrm>
          <a:prstGeom prst="rect">
            <a:avLst/>
          </a:prstGeom>
          <a:noFill/>
        </p:spPr>
        <p:txBody>
          <a:bodyPr wrap="none" rtlCol="0">
            <a:spAutoFit/>
          </a:bodyPr>
          <a:lstStyle/>
          <a:p>
            <a:pPr algn="ctr"/>
            <a:r>
              <a:rPr lang="en-US" altLang="zh-CN" sz="71400" dirty="0">
                <a:latin typeface="思源黑体 CN Heavy" panose="020B0A00000000000000" pitchFamily="34" charset="-122"/>
                <a:ea typeface="思源黑体 CN Heavy" panose="020B0A00000000000000" pitchFamily="34" charset="-122"/>
              </a:rPr>
              <a:t>5</a:t>
            </a:r>
            <a:endParaRPr lang="zh-CN" altLang="en-US" sz="71400" dirty="0">
              <a:latin typeface="思源黑体 CN Heavy" panose="020B0A00000000000000" pitchFamily="34" charset="-122"/>
              <a:ea typeface="思源黑体 CN Heavy" panose="020B0A00000000000000" pitchFamily="34" charset="-122"/>
            </a:endParaRPr>
          </a:p>
        </p:txBody>
      </p:sp>
      <p:sp>
        <p:nvSpPr>
          <p:cNvPr id="8" name="椭圆 7">
            <a:extLst>
              <a:ext uri="{FF2B5EF4-FFF2-40B4-BE49-F238E27FC236}">
                <a16:creationId xmlns:a16="http://schemas.microsoft.com/office/drawing/2014/main" id="{53E16CA3-A101-4D09-90E8-CD8387FC84F8}"/>
              </a:ext>
            </a:extLst>
          </p:cNvPr>
          <p:cNvSpPr/>
          <p:nvPr/>
        </p:nvSpPr>
        <p:spPr>
          <a:xfrm>
            <a:off x="10113542" y="3394463"/>
            <a:ext cx="944782" cy="944782"/>
          </a:xfrm>
          <a:prstGeom prst="ellipse">
            <a:avLst/>
          </a:prstGeom>
          <a:solidFill>
            <a:srgbClr val="FF9393"/>
          </a:solidFill>
          <a:ln>
            <a:solidFill>
              <a:srgbClr val="FF93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4A261"/>
              </a:solidFill>
            </a:endParaRPr>
          </a:p>
        </p:txBody>
      </p:sp>
      <p:sp>
        <p:nvSpPr>
          <p:cNvPr id="7" name="文本框 6">
            <a:extLst>
              <a:ext uri="{FF2B5EF4-FFF2-40B4-BE49-F238E27FC236}">
                <a16:creationId xmlns:a16="http://schemas.microsoft.com/office/drawing/2014/main" id="{2F383023-D945-41D8-BC03-3F69E2A0E1F0}"/>
              </a:ext>
            </a:extLst>
          </p:cNvPr>
          <p:cNvSpPr txBox="1"/>
          <p:nvPr/>
        </p:nvSpPr>
        <p:spPr>
          <a:xfrm>
            <a:off x="9861001" y="696754"/>
            <a:ext cx="923330" cy="4410213"/>
          </a:xfrm>
          <a:prstGeom prst="rect">
            <a:avLst/>
          </a:prstGeom>
          <a:noFill/>
        </p:spPr>
        <p:txBody>
          <a:bodyPr vert="eaVert" wrap="square" rtlCol="0">
            <a:spAutoFit/>
          </a:bodyPr>
          <a:lstStyle/>
          <a:p>
            <a:r>
              <a:rPr lang="en-US" altLang="zh-CN" sz="4800" dirty="0">
                <a:latin typeface="思源黑体 CN Heavy" panose="020B0A00000000000000" pitchFamily="34" charset="-122"/>
                <a:ea typeface="思源黑体 CN Heavy" panose="020B0A00000000000000" pitchFamily="34" charset="-122"/>
              </a:rPr>
              <a:t>FIFTH PART</a:t>
            </a:r>
            <a:endParaRPr lang="zh-CN" altLang="en-US" sz="4800" dirty="0">
              <a:latin typeface="思源黑体 CN Heavy" panose="020B0A00000000000000" pitchFamily="34" charset="-122"/>
              <a:ea typeface="思源黑体 CN Heavy" panose="020B0A00000000000000" pitchFamily="34" charset="-122"/>
            </a:endParaRPr>
          </a:p>
        </p:txBody>
      </p:sp>
      <p:cxnSp>
        <p:nvCxnSpPr>
          <p:cNvPr id="10" name="直接连接符 9">
            <a:extLst>
              <a:ext uri="{FF2B5EF4-FFF2-40B4-BE49-F238E27FC236}">
                <a16:creationId xmlns:a16="http://schemas.microsoft.com/office/drawing/2014/main" id="{C884B004-58B1-42BC-A51A-03DE6A91816E}"/>
              </a:ext>
            </a:extLst>
          </p:cNvPr>
          <p:cNvCxnSpPr>
            <a:cxnSpLocks/>
          </p:cNvCxnSpPr>
          <p:nvPr/>
        </p:nvCxnSpPr>
        <p:spPr>
          <a:xfrm>
            <a:off x="10607778" y="5713906"/>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853D9FAC-7B32-4AF9-A6F3-7CD5A51DB661}"/>
              </a:ext>
            </a:extLst>
          </p:cNvPr>
          <p:cNvSpPr txBox="1"/>
          <p:nvPr/>
        </p:nvSpPr>
        <p:spPr>
          <a:xfrm>
            <a:off x="9734386" y="5859120"/>
            <a:ext cx="1703094" cy="461665"/>
          </a:xfrm>
          <a:prstGeom prst="rect">
            <a:avLst/>
          </a:prstGeom>
          <a:noFill/>
        </p:spPr>
        <p:txBody>
          <a:bodyPr wrap="none" rtlCol="0">
            <a:spAutoFit/>
          </a:bodyPr>
          <a:lstStyle/>
          <a:p>
            <a:pPr algn="ctr"/>
            <a:r>
              <a:rPr lang="en-US" altLang="zh-CN" sz="2400" dirty="0">
                <a:latin typeface="思源黑体 CN Bold" panose="020B0800000000000000" pitchFamily="34" charset="-122"/>
                <a:ea typeface="思源黑体 CN Bold" panose="020B0800000000000000" pitchFamily="34" charset="-122"/>
              </a:rPr>
              <a:t>Evaluation</a:t>
            </a:r>
            <a:endParaRPr lang="zh-CN" altLang="en-US" sz="2400" dirty="0">
              <a:latin typeface="思源黑体 CN Bold" panose="020B0800000000000000" pitchFamily="34" charset="-122"/>
              <a:ea typeface="思源黑体 CN Bold" panose="020B0800000000000000" pitchFamily="34" charset="-122"/>
            </a:endParaRPr>
          </a:p>
        </p:txBody>
      </p:sp>
      <p:grpSp>
        <p:nvGrpSpPr>
          <p:cNvPr id="13" name="组合 12">
            <a:extLst>
              <a:ext uri="{FF2B5EF4-FFF2-40B4-BE49-F238E27FC236}">
                <a16:creationId xmlns:a16="http://schemas.microsoft.com/office/drawing/2014/main" id="{BAC52115-71C4-4265-8ED4-A205AF6FCD14}"/>
              </a:ext>
            </a:extLst>
          </p:cNvPr>
          <p:cNvGrpSpPr/>
          <p:nvPr/>
        </p:nvGrpSpPr>
        <p:grpSpPr>
          <a:xfrm>
            <a:off x="11000065" y="801100"/>
            <a:ext cx="449416" cy="317517"/>
            <a:chOff x="11137900" y="860547"/>
            <a:chExt cx="1054100" cy="744733"/>
          </a:xfrm>
          <a:solidFill>
            <a:schemeClr val="tx1"/>
          </a:solidFill>
        </p:grpSpPr>
        <p:sp>
          <p:nvSpPr>
            <p:cNvPr id="14" name="矩形 13">
              <a:extLst>
                <a:ext uri="{FF2B5EF4-FFF2-40B4-BE49-F238E27FC236}">
                  <a16:creationId xmlns:a16="http://schemas.microsoft.com/office/drawing/2014/main" id="{7FE2E730-9510-4B4F-9A12-C01E51851FA0}"/>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5" name="矩形 14">
              <a:extLst>
                <a:ext uri="{FF2B5EF4-FFF2-40B4-BE49-F238E27FC236}">
                  <a16:creationId xmlns:a16="http://schemas.microsoft.com/office/drawing/2014/main" id="{BDEAF81D-208B-47A4-ADB1-5EA377FEFBA9}"/>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6" name="矩形 15">
              <a:extLst>
                <a:ext uri="{FF2B5EF4-FFF2-40B4-BE49-F238E27FC236}">
                  <a16:creationId xmlns:a16="http://schemas.microsoft.com/office/drawing/2014/main" id="{363616D7-63C7-4FC2-8F24-34210808B70D}"/>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7" name="矩形 16">
              <a:extLst>
                <a:ext uri="{FF2B5EF4-FFF2-40B4-BE49-F238E27FC236}">
                  <a16:creationId xmlns:a16="http://schemas.microsoft.com/office/drawing/2014/main" id="{8F70E6B1-00D5-4E4B-A021-8EC36DC08474}"/>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grpSp>
      <p:grpSp>
        <p:nvGrpSpPr>
          <p:cNvPr id="18" name="组合 17">
            <a:extLst>
              <a:ext uri="{FF2B5EF4-FFF2-40B4-BE49-F238E27FC236}">
                <a16:creationId xmlns:a16="http://schemas.microsoft.com/office/drawing/2014/main" id="{9F81DEC6-D93F-4120-A8D4-1E4466A7A274}"/>
              </a:ext>
            </a:extLst>
          </p:cNvPr>
          <p:cNvGrpSpPr/>
          <p:nvPr/>
        </p:nvGrpSpPr>
        <p:grpSpPr>
          <a:xfrm rot="10800000">
            <a:off x="619642" y="5859120"/>
            <a:ext cx="2040539" cy="491140"/>
            <a:chOff x="3784601" y="5778500"/>
            <a:chExt cx="2040539" cy="491140"/>
          </a:xfrm>
          <a:solidFill>
            <a:schemeClr val="tx1"/>
          </a:solidFill>
        </p:grpSpPr>
        <p:sp>
          <p:nvSpPr>
            <p:cNvPr id="19" name="椭圆 18">
              <a:extLst>
                <a:ext uri="{FF2B5EF4-FFF2-40B4-BE49-F238E27FC236}">
                  <a16:creationId xmlns:a16="http://schemas.microsoft.com/office/drawing/2014/main" id="{3C233F73-4720-4487-8D5B-589E1F9A491A}"/>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8BAF03A3-5383-40EC-ABEB-E83855182489}"/>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48A08511-4973-47E3-9215-3995623BC9D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46937E6F-94B4-43C7-9403-3D9275290D9C}"/>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D50DF51D-A771-4575-B22D-5028F6773CE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D0F78360-1EEE-4135-8AC5-385B3B5DD134}"/>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FE67C3C4-4ECE-448E-B1CB-811E856E111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54F5F04D-58BE-4656-B961-D65634BBFB56}"/>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5E02D8E3-9BB4-4069-9247-795FD2C3034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24FB6262-9AA5-4AE4-84FA-83E802DFF0D2}"/>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4804A187-BB28-47E5-B9CA-4890B28ED444}"/>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BC73C472-2E67-47DB-B08D-39C5A9F7DE45}"/>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E4C343C7-8EF1-4DC7-9B20-12E9E39592C2}"/>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8399D804-DD7E-457C-9100-70E969FE8057}"/>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3" name="椭圆 32">
              <a:extLst>
                <a:ext uri="{FF2B5EF4-FFF2-40B4-BE49-F238E27FC236}">
                  <a16:creationId xmlns:a16="http://schemas.microsoft.com/office/drawing/2014/main" id="{A053711D-EBB0-4707-B674-D30D157DF313}"/>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4" name="椭圆 33">
              <a:extLst>
                <a:ext uri="{FF2B5EF4-FFF2-40B4-BE49-F238E27FC236}">
                  <a16:creationId xmlns:a16="http://schemas.microsoft.com/office/drawing/2014/main" id="{8F66FFA9-B201-4522-9008-D3C2C9D70E73}"/>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5D30E439-891E-4C9D-9AD1-2B5EFB002FF4}"/>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E6B7961-DDBE-4D63-AD7E-EA9D55A1C254}"/>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29D376CF-D228-47E0-8388-84EA076B411C}"/>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96C6C3B0-D610-4C8D-BD87-BBA7A41F0FA4}"/>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9BE370B0-759F-4310-BCB6-61F66F38C0E1}"/>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C8B7774A-FA83-411B-8A49-972FFCABCD6B}"/>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33184941-7849-4373-B337-402BE31C9C13}"/>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77C9F6E2-5524-4CEC-B515-D54461B5F328}"/>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spTree>
    <p:extLst>
      <p:ext uri="{BB962C8B-B14F-4D97-AF65-F5344CB8AC3E}">
        <p14:creationId xmlns:p14="http://schemas.microsoft.com/office/powerpoint/2010/main" val="2271042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53">
            <a:extLst>
              <a:ext uri="{FF2B5EF4-FFF2-40B4-BE49-F238E27FC236}">
                <a16:creationId xmlns:a16="http://schemas.microsoft.com/office/drawing/2014/main" id="{E1BC29F5-1FA8-04D2-0472-C5AE970D1990}"/>
              </a:ext>
            </a:extLst>
          </p:cNvPr>
          <p:cNvSpPr txBox="1"/>
          <p:nvPr/>
        </p:nvSpPr>
        <p:spPr>
          <a:xfrm>
            <a:off x="3256518" y="956517"/>
            <a:ext cx="5514844" cy="923330"/>
          </a:xfrm>
          <a:prstGeom prst="rect">
            <a:avLst/>
          </a:prstGeom>
          <a:solidFill>
            <a:srgbClr val="FF9393"/>
          </a:solidFill>
          <a:ln>
            <a:solidFill>
              <a:srgbClr val="FF9393"/>
            </a:solidFill>
          </a:ln>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     EVALUATION</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pic>
        <p:nvPicPr>
          <p:cNvPr id="3" name="Picture 2" descr="A white sign with a pie chart and a pie chart on it&#10;&#10;Description automatically generated">
            <a:extLst>
              <a:ext uri="{FF2B5EF4-FFF2-40B4-BE49-F238E27FC236}">
                <a16:creationId xmlns:a16="http://schemas.microsoft.com/office/drawing/2014/main" id="{30E956A6-28C2-3336-F8A8-C8371148F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9972" y="956517"/>
            <a:ext cx="902827" cy="902827"/>
          </a:xfrm>
          <a:prstGeom prst="rect">
            <a:avLst/>
          </a:prstGeom>
        </p:spPr>
      </p:pic>
      <p:cxnSp>
        <p:nvCxnSpPr>
          <p:cNvPr id="6" name="Straight Connector 5">
            <a:extLst>
              <a:ext uri="{FF2B5EF4-FFF2-40B4-BE49-F238E27FC236}">
                <a16:creationId xmlns:a16="http://schemas.microsoft.com/office/drawing/2014/main" id="{8E0084F0-1A49-D760-0C58-F321BB3D96F5}"/>
              </a:ext>
            </a:extLst>
          </p:cNvPr>
          <p:cNvCxnSpPr>
            <a:cxnSpLocks/>
            <a:stCxn id="4" idx="2"/>
            <a:endCxn id="10" idx="0"/>
          </p:cNvCxnSpPr>
          <p:nvPr/>
        </p:nvCxnSpPr>
        <p:spPr>
          <a:xfrm flipH="1">
            <a:off x="3125333" y="1879847"/>
            <a:ext cx="2888607" cy="1052402"/>
          </a:xfrm>
          <a:prstGeom prst="line">
            <a:avLst/>
          </a:prstGeom>
          <a:ln w="381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70666A0-560B-03F1-C150-CC6999255A29}"/>
              </a:ext>
            </a:extLst>
          </p:cNvPr>
          <p:cNvCxnSpPr>
            <a:cxnSpLocks/>
            <a:stCxn id="4" idx="2"/>
            <a:endCxn id="9" idx="0"/>
          </p:cNvCxnSpPr>
          <p:nvPr/>
        </p:nvCxnSpPr>
        <p:spPr>
          <a:xfrm>
            <a:off x="6013940" y="1879847"/>
            <a:ext cx="3238258" cy="1038181"/>
          </a:xfrm>
          <a:prstGeom prst="line">
            <a:avLst/>
          </a:prstGeom>
          <a:ln w="381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文本框 153">
            <a:extLst>
              <a:ext uri="{FF2B5EF4-FFF2-40B4-BE49-F238E27FC236}">
                <a16:creationId xmlns:a16="http://schemas.microsoft.com/office/drawing/2014/main" id="{E939C1F6-F9D0-89A1-D018-9F36C0B6DDF7}"/>
              </a:ext>
            </a:extLst>
          </p:cNvPr>
          <p:cNvSpPr txBox="1"/>
          <p:nvPr/>
        </p:nvSpPr>
        <p:spPr>
          <a:xfrm>
            <a:off x="7874256" y="2918028"/>
            <a:ext cx="2755883" cy="923330"/>
          </a:xfrm>
          <a:prstGeom prst="rect">
            <a:avLst/>
          </a:prstGeom>
          <a:solidFill>
            <a:srgbClr val="83D6E1"/>
          </a:solidFill>
          <a:ln>
            <a:solidFill>
              <a:srgbClr val="83D6E1"/>
            </a:solidFill>
          </a:ln>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    USER</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10" name="文本框 153">
            <a:extLst>
              <a:ext uri="{FF2B5EF4-FFF2-40B4-BE49-F238E27FC236}">
                <a16:creationId xmlns:a16="http://schemas.microsoft.com/office/drawing/2014/main" id="{C7AB4C68-423A-B9B4-4641-E10BF963AE18}"/>
              </a:ext>
            </a:extLst>
          </p:cNvPr>
          <p:cNvSpPr txBox="1"/>
          <p:nvPr/>
        </p:nvSpPr>
        <p:spPr>
          <a:xfrm>
            <a:off x="1291433" y="2932249"/>
            <a:ext cx="3667799" cy="923330"/>
          </a:xfrm>
          <a:prstGeom prst="rect">
            <a:avLst/>
          </a:prstGeom>
          <a:solidFill>
            <a:srgbClr val="F4A261"/>
          </a:solidFill>
          <a:ln>
            <a:solidFill>
              <a:srgbClr val="FF9393"/>
            </a:solidFill>
          </a:ln>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    SYSTEM</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pic>
        <p:nvPicPr>
          <p:cNvPr id="12" name="Picture 11" descr="A group of white squares&#10;&#10;Description automatically generated">
            <a:extLst>
              <a:ext uri="{FF2B5EF4-FFF2-40B4-BE49-F238E27FC236}">
                <a16:creationId xmlns:a16="http://schemas.microsoft.com/office/drawing/2014/main" id="{5F8B7F3B-71A0-00FD-10CB-28B5D6958E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1173" y="3099000"/>
            <a:ext cx="589827" cy="589827"/>
          </a:xfrm>
          <a:prstGeom prst="rect">
            <a:avLst/>
          </a:prstGeom>
        </p:spPr>
      </p:pic>
      <p:pic>
        <p:nvPicPr>
          <p:cNvPr id="14" name="Picture 13" descr="A white line icon with a black background&#10;&#10;Description automatically generated">
            <a:extLst>
              <a:ext uri="{FF2B5EF4-FFF2-40B4-BE49-F238E27FC236}">
                <a16:creationId xmlns:a16="http://schemas.microsoft.com/office/drawing/2014/main" id="{2C1F1762-AD8C-5D8B-887C-64AC2F7FD4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7915" y="3009544"/>
            <a:ext cx="740297" cy="740297"/>
          </a:xfrm>
          <a:prstGeom prst="rect">
            <a:avLst/>
          </a:prstGeom>
        </p:spPr>
      </p:pic>
      <p:cxnSp>
        <p:nvCxnSpPr>
          <p:cNvPr id="17" name="Straight Connector 16">
            <a:extLst>
              <a:ext uri="{FF2B5EF4-FFF2-40B4-BE49-F238E27FC236}">
                <a16:creationId xmlns:a16="http://schemas.microsoft.com/office/drawing/2014/main" id="{97B1E855-7669-1D12-6C2D-F74C23E61D12}"/>
              </a:ext>
            </a:extLst>
          </p:cNvPr>
          <p:cNvCxnSpPr>
            <a:cxnSpLocks/>
            <a:stCxn id="10" idx="2"/>
          </p:cNvCxnSpPr>
          <p:nvPr/>
        </p:nvCxnSpPr>
        <p:spPr>
          <a:xfrm flipH="1">
            <a:off x="764096" y="3855579"/>
            <a:ext cx="2361237" cy="897708"/>
          </a:xfrm>
          <a:prstGeom prst="line">
            <a:avLst/>
          </a:prstGeom>
          <a:ln w="381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2297F39-529B-E8D4-D957-61B7C01892B4}"/>
              </a:ext>
            </a:extLst>
          </p:cNvPr>
          <p:cNvCxnSpPr>
            <a:cxnSpLocks/>
            <a:stCxn id="10" idx="2"/>
          </p:cNvCxnSpPr>
          <p:nvPr/>
        </p:nvCxnSpPr>
        <p:spPr>
          <a:xfrm flipH="1">
            <a:off x="2315103" y="3855579"/>
            <a:ext cx="810230" cy="897708"/>
          </a:xfrm>
          <a:prstGeom prst="line">
            <a:avLst/>
          </a:prstGeom>
          <a:ln w="381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B9F3A-DF36-ECC0-3157-9F22CCF0F4A6}"/>
              </a:ext>
            </a:extLst>
          </p:cNvPr>
          <p:cNvCxnSpPr>
            <a:cxnSpLocks/>
            <a:stCxn id="10" idx="2"/>
          </p:cNvCxnSpPr>
          <p:nvPr/>
        </p:nvCxnSpPr>
        <p:spPr>
          <a:xfrm>
            <a:off x="3125333" y="3855579"/>
            <a:ext cx="810230" cy="897708"/>
          </a:xfrm>
          <a:prstGeom prst="line">
            <a:avLst/>
          </a:prstGeom>
          <a:ln w="381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033DB74-AEE1-E752-4B7C-95D0E1F0903D}"/>
              </a:ext>
            </a:extLst>
          </p:cNvPr>
          <p:cNvCxnSpPr>
            <a:cxnSpLocks/>
            <a:stCxn id="10" idx="2"/>
          </p:cNvCxnSpPr>
          <p:nvPr/>
        </p:nvCxnSpPr>
        <p:spPr>
          <a:xfrm>
            <a:off x="3125333" y="3855579"/>
            <a:ext cx="2476980" cy="897708"/>
          </a:xfrm>
          <a:prstGeom prst="line">
            <a:avLst/>
          </a:prstGeom>
          <a:ln w="381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4" name="矩形 58">
            <a:extLst>
              <a:ext uri="{FF2B5EF4-FFF2-40B4-BE49-F238E27FC236}">
                <a16:creationId xmlns:a16="http://schemas.microsoft.com/office/drawing/2014/main" id="{B4BA35BD-9253-5CC7-8B44-7A2CE5005FE5}"/>
              </a:ext>
            </a:extLst>
          </p:cNvPr>
          <p:cNvSpPr/>
          <p:nvPr/>
        </p:nvSpPr>
        <p:spPr>
          <a:xfrm>
            <a:off x="39956" y="4778909"/>
            <a:ext cx="1448279" cy="707886"/>
          </a:xfrm>
          <a:prstGeom prst="rect">
            <a:avLst/>
          </a:prstGeom>
        </p:spPr>
        <p:txBody>
          <a:bodyPr wrap="square">
            <a:spAutoFit/>
          </a:bodyPr>
          <a:lstStyle/>
          <a:p>
            <a:pPr algn="ctr"/>
            <a:r>
              <a:rPr lang="en-US" altLang="zh-CN" sz="2000" b="1" dirty="0">
                <a:latin typeface="思源黑体 CN Bold" panose="020B0800000000000000" pitchFamily="34" charset="-122"/>
                <a:ea typeface="思源黑体 CN Bold" panose="020B0800000000000000" pitchFamily="34" charset="-122"/>
              </a:rPr>
              <a:t>Pod </a:t>
            </a:r>
          </a:p>
          <a:p>
            <a:pPr algn="ctr"/>
            <a:r>
              <a:rPr lang="en-US" altLang="zh-CN" sz="2000" b="1" dirty="0">
                <a:latin typeface="思源黑体 CN Bold" panose="020B0800000000000000" pitchFamily="34" charset="-122"/>
                <a:ea typeface="思源黑体 CN Bold" panose="020B0800000000000000" pitchFamily="34" charset="-122"/>
              </a:rPr>
              <a:t>Metrics</a:t>
            </a:r>
          </a:p>
        </p:txBody>
      </p:sp>
      <p:sp>
        <p:nvSpPr>
          <p:cNvPr id="35" name="矩形 58">
            <a:extLst>
              <a:ext uri="{FF2B5EF4-FFF2-40B4-BE49-F238E27FC236}">
                <a16:creationId xmlns:a16="http://schemas.microsoft.com/office/drawing/2014/main" id="{7FED183F-DE60-8B1A-8805-FD9797A98703}"/>
              </a:ext>
            </a:extLst>
          </p:cNvPr>
          <p:cNvSpPr/>
          <p:nvPr/>
        </p:nvSpPr>
        <p:spPr>
          <a:xfrm>
            <a:off x="1592406" y="4775850"/>
            <a:ext cx="1448279" cy="707886"/>
          </a:xfrm>
          <a:prstGeom prst="rect">
            <a:avLst/>
          </a:prstGeom>
        </p:spPr>
        <p:txBody>
          <a:bodyPr wrap="square">
            <a:spAutoFit/>
          </a:bodyPr>
          <a:lstStyle/>
          <a:p>
            <a:pPr algn="ctr"/>
            <a:r>
              <a:rPr lang="en-US" altLang="zh-CN" sz="2000" b="1" dirty="0">
                <a:latin typeface="思源黑体 CN Bold" panose="020B0800000000000000" pitchFamily="34" charset="-122"/>
                <a:ea typeface="思源黑体 CN Bold" panose="020B0800000000000000" pitchFamily="34" charset="-122"/>
              </a:rPr>
              <a:t>Node </a:t>
            </a:r>
          </a:p>
          <a:p>
            <a:pPr algn="ctr"/>
            <a:r>
              <a:rPr lang="en-US" altLang="zh-CN" sz="2000" b="1" dirty="0">
                <a:latin typeface="思源黑体 CN Bold" panose="020B0800000000000000" pitchFamily="34" charset="-122"/>
                <a:ea typeface="思源黑体 CN Bold" panose="020B0800000000000000" pitchFamily="34" charset="-122"/>
              </a:rPr>
              <a:t>Metrics</a:t>
            </a:r>
          </a:p>
        </p:txBody>
      </p:sp>
      <p:sp>
        <p:nvSpPr>
          <p:cNvPr id="36" name="矩形 58">
            <a:extLst>
              <a:ext uri="{FF2B5EF4-FFF2-40B4-BE49-F238E27FC236}">
                <a16:creationId xmlns:a16="http://schemas.microsoft.com/office/drawing/2014/main" id="{BC7EADE3-A590-7D75-F3E1-05F368C6E8A8}"/>
              </a:ext>
            </a:extLst>
          </p:cNvPr>
          <p:cNvSpPr/>
          <p:nvPr/>
        </p:nvSpPr>
        <p:spPr>
          <a:xfrm>
            <a:off x="3144856" y="4787425"/>
            <a:ext cx="1747809" cy="707886"/>
          </a:xfrm>
          <a:prstGeom prst="rect">
            <a:avLst/>
          </a:prstGeom>
        </p:spPr>
        <p:txBody>
          <a:bodyPr wrap="square">
            <a:spAutoFit/>
          </a:bodyPr>
          <a:lstStyle/>
          <a:p>
            <a:pPr algn="ctr"/>
            <a:r>
              <a:rPr lang="en-US" altLang="zh-CN" sz="2000" b="1" dirty="0">
                <a:latin typeface="思源黑体 CN Bold" panose="020B0800000000000000" pitchFamily="34" charset="-122"/>
                <a:ea typeface="思源黑体 CN Bold" panose="020B0800000000000000" pitchFamily="34" charset="-122"/>
              </a:rPr>
              <a:t>Networking </a:t>
            </a:r>
          </a:p>
          <a:p>
            <a:pPr algn="ctr"/>
            <a:r>
              <a:rPr lang="en-US" altLang="zh-CN" sz="2000" b="1" dirty="0">
                <a:latin typeface="思源黑体 CN Bold" panose="020B0800000000000000" pitchFamily="34" charset="-122"/>
                <a:ea typeface="思源黑体 CN Bold" panose="020B0800000000000000" pitchFamily="34" charset="-122"/>
              </a:rPr>
              <a:t>Metrics</a:t>
            </a:r>
          </a:p>
        </p:txBody>
      </p:sp>
      <p:sp>
        <p:nvSpPr>
          <p:cNvPr id="37" name="矩形 58">
            <a:extLst>
              <a:ext uri="{FF2B5EF4-FFF2-40B4-BE49-F238E27FC236}">
                <a16:creationId xmlns:a16="http://schemas.microsoft.com/office/drawing/2014/main" id="{933D251D-1EE0-C778-1A88-8D978FBE564B}"/>
              </a:ext>
            </a:extLst>
          </p:cNvPr>
          <p:cNvSpPr/>
          <p:nvPr/>
        </p:nvSpPr>
        <p:spPr>
          <a:xfrm>
            <a:off x="4855758" y="4775850"/>
            <a:ext cx="1747809" cy="707886"/>
          </a:xfrm>
          <a:prstGeom prst="rect">
            <a:avLst/>
          </a:prstGeom>
        </p:spPr>
        <p:txBody>
          <a:bodyPr wrap="square">
            <a:spAutoFit/>
          </a:bodyPr>
          <a:lstStyle/>
          <a:p>
            <a:pPr algn="ctr"/>
            <a:r>
              <a:rPr lang="en-US" altLang="zh-CN" sz="2000" b="1" dirty="0">
                <a:latin typeface="思源黑体 CN Bold" panose="020B0800000000000000" pitchFamily="34" charset="-122"/>
                <a:ea typeface="思源黑体 CN Bold" panose="020B0800000000000000" pitchFamily="34" charset="-122"/>
              </a:rPr>
              <a:t>Cluster </a:t>
            </a:r>
          </a:p>
          <a:p>
            <a:pPr algn="ctr"/>
            <a:r>
              <a:rPr lang="en-US" altLang="zh-CN" sz="2000" b="1" dirty="0">
                <a:latin typeface="思源黑体 CN Bold" panose="020B0800000000000000" pitchFamily="34" charset="-122"/>
                <a:ea typeface="思源黑体 CN Bold" panose="020B0800000000000000" pitchFamily="34" charset="-122"/>
              </a:rPr>
              <a:t>Metrics</a:t>
            </a:r>
          </a:p>
        </p:txBody>
      </p:sp>
      <p:cxnSp>
        <p:nvCxnSpPr>
          <p:cNvPr id="38" name="Straight Connector 37">
            <a:extLst>
              <a:ext uri="{FF2B5EF4-FFF2-40B4-BE49-F238E27FC236}">
                <a16:creationId xmlns:a16="http://schemas.microsoft.com/office/drawing/2014/main" id="{78AA7449-139E-5CDB-4FDD-2C0143D822EC}"/>
              </a:ext>
            </a:extLst>
          </p:cNvPr>
          <p:cNvCxnSpPr>
            <a:cxnSpLocks/>
            <a:stCxn id="9" idx="2"/>
          </p:cNvCxnSpPr>
          <p:nvPr/>
        </p:nvCxnSpPr>
        <p:spPr>
          <a:xfrm flipH="1">
            <a:off x="7462629" y="3841358"/>
            <a:ext cx="1789569" cy="934492"/>
          </a:xfrm>
          <a:prstGeom prst="line">
            <a:avLst/>
          </a:prstGeom>
          <a:ln w="381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F02B4DD-E0CF-775B-1F21-7B581C8C4209}"/>
              </a:ext>
            </a:extLst>
          </p:cNvPr>
          <p:cNvCxnSpPr>
            <a:cxnSpLocks/>
            <a:stCxn id="9" idx="2"/>
          </p:cNvCxnSpPr>
          <p:nvPr/>
        </p:nvCxnSpPr>
        <p:spPr>
          <a:xfrm>
            <a:off x="9252198" y="3841358"/>
            <a:ext cx="1860316" cy="946067"/>
          </a:xfrm>
          <a:prstGeom prst="line">
            <a:avLst/>
          </a:prstGeom>
          <a:ln w="381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0139719-1129-A11D-05C8-B648B6E062BC}"/>
              </a:ext>
            </a:extLst>
          </p:cNvPr>
          <p:cNvCxnSpPr>
            <a:cxnSpLocks/>
            <a:stCxn id="9" idx="2"/>
          </p:cNvCxnSpPr>
          <p:nvPr/>
        </p:nvCxnSpPr>
        <p:spPr>
          <a:xfrm flipH="1">
            <a:off x="9252197" y="3841358"/>
            <a:ext cx="1" cy="968630"/>
          </a:xfrm>
          <a:prstGeom prst="line">
            <a:avLst/>
          </a:prstGeom>
          <a:ln w="381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矩形 58">
            <a:extLst>
              <a:ext uri="{FF2B5EF4-FFF2-40B4-BE49-F238E27FC236}">
                <a16:creationId xmlns:a16="http://schemas.microsoft.com/office/drawing/2014/main" id="{84C2D144-D6D5-278C-E8CF-817DED908606}"/>
              </a:ext>
            </a:extLst>
          </p:cNvPr>
          <p:cNvSpPr/>
          <p:nvPr/>
        </p:nvSpPr>
        <p:spPr>
          <a:xfrm>
            <a:off x="6584193" y="4775850"/>
            <a:ext cx="1747809" cy="707886"/>
          </a:xfrm>
          <a:prstGeom prst="rect">
            <a:avLst/>
          </a:prstGeom>
        </p:spPr>
        <p:txBody>
          <a:bodyPr wrap="square">
            <a:spAutoFit/>
          </a:bodyPr>
          <a:lstStyle/>
          <a:p>
            <a:pPr algn="ctr"/>
            <a:r>
              <a:rPr lang="en-US" altLang="zh-CN" sz="2000" b="1" dirty="0">
                <a:latin typeface="思源黑体 CN Bold" panose="020B0800000000000000" pitchFamily="34" charset="-122"/>
                <a:ea typeface="思源黑体 CN Bold" panose="020B0800000000000000" pitchFamily="34" charset="-122"/>
              </a:rPr>
              <a:t>User </a:t>
            </a:r>
          </a:p>
          <a:p>
            <a:pPr algn="ctr"/>
            <a:r>
              <a:rPr lang="en-US" altLang="zh-CN" sz="2000" b="1" dirty="0">
                <a:latin typeface="思源黑体 CN Bold" panose="020B0800000000000000" pitchFamily="34" charset="-122"/>
                <a:ea typeface="思源黑体 CN Bold" panose="020B0800000000000000" pitchFamily="34" charset="-122"/>
              </a:rPr>
              <a:t>Survey</a:t>
            </a:r>
          </a:p>
        </p:txBody>
      </p:sp>
      <p:sp>
        <p:nvSpPr>
          <p:cNvPr id="50" name="矩形 58">
            <a:extLst>
              <a:ext uri="{FF2B5EF4-FFF2-40B4-BE49-F238E27FC236}">
                <a16:creationId xmlns:a16="http://schemas.microsoft.com/office/drawing/2014/main" id="{3B879BCA-1D29-748D-0F0C-E8D873F008D1}"/>
              </a:ext>
            </a:extLst>
          </p:cNvPr>
          <p:cNvSpPr/>
          <p:nvPr/>
        </p:nvSpPr>
        <p:spPr>
          <a:xfrm>
            <a:off x="8434547" y="4787425"/>
            <a:ext cx="1747809" cy="707886"/>
          </a:xfrm>
          <a:prstGeom prst="rect">
            <a:avLst/>
          </a:prstGeom>
        </p:spPr>
        <p:txBody>
          <a:bodyPr wrap="square">
            <a:spAutoFit/>
          </a:bodyPr>
          <a:lstStyle/>
          <a:p>
            <a:pPr algn="ctr"/>
            <a:r>
              <a:rPr lang="en-US" altLang="zh-CN" sz="2000" b="1" dirty="0">
                <a:latin typeface="思源黑体 CN Bold" panose="020B0800000000000000" pitchFamily="34" charset="-122"/>
                <a:ea typeface="思源黑体 CN Bold" panose="020B0800000000000000" pitchFamily="34" charset="-122"/>
              </a:rPr>
              <a:t>Tree </a:t>
            </a:r>
          </a:p>
          <a:p>
            <a:pPr algn="ctr"/>
            <a:r>
              <a:rPr lang="en-US" altLang="zh-CN" sz="2000" b="1" dirty="0">
                <a:latin typeface="思源黑体 CN Bold" panose="020B0800000000000000" pitchFamily="34" charset="-122"/>
                <a:ea typeface="思源黑体 CN Bold" panose="020B0800000000000000" pitchFamily="34" charset="-122"/>
              </a:rPr>
              <a:t>Test</a:t>
            </a:r>
          </a:p>
        </p:txBody>
      </p:sp>
      <p:sp>
        <p:nvSpPr>
          <p:cNvPr id="51" name="矩形 58">
            <a:extLst>
              <a:ext uri="{FF2B5EF4-FFF2-40B4-BE49-F238E27FC236}">
                <a16:creationId xmlns:a16="http://schemas.microsoft.com/office/drawing/2014/main" id="{B5C4A38B-D95F-2717-8E36-7816EDF26FA1}"/>
              </a:ext>
            </a:extLst>
          </p:cNvPr>
          <p:cNvSpPr/>
          <p:nvPr/>
        </p:nvSpPr>
        <p:spPr>
          <a:xfrm>
            <a:off x="10257161" y="4775850"/>
            <a:ext cx="1747809" cy="707886"/>
          </a:xfrm>
          <a:prstGeom prst="rect">
            <a:avLst/>
          </a:prstGeom>
        </p:spPr>
        <p:txBody>
          <a:bodyPr wrap="square">
            <a:spAutoFit/>
          </a:bodyPr>
          <a:lstStyle/>
          <a:p>
            <a:pPr algn="ctr"/>
            <a:r>
              <a:rPr lang="en-US" altLang="zh-CN" sz="2000" b="1" dirty="0">
                <a:latin typeface="思源黑体 CN Bold" panose="020B0800000000000000" pitchFamily="34" charset="-122"/>
                <a:ea typeface="思源黑体 CN Bold" panose="020B0800000000000000" pitchFamily="34" charset="-122"/>
              </a:rPr>
              <a:t>A/B</a:t>
            </a:r>
          </a:p>
          <a:p>
            <a:pPr algn="ctr"/>
            <a:r>
              <a:rPr lang="en-US" altLang="zh-CN" sz="2000" b="1" dirty="0">
                <a:latin typeface="思源黑体 CN Bold" panose="020B0800000000000000" pitchFamily="34" charset="-122"/>
                <a:ea typeface="思源黑体 CN Bold" panose="020B0800000000000000" pitchFamily="34" charset="-122"/>
              </a:rPr>
              <a:t>Test</a:t>
            </a:r>
          </a:p>
        </p:txBody>
      </p:sp>
      <p:cxnSp>
        <p:nvCxnSpPr>
          <p:cNvPr id="52" name="Straight Connector 51">
            <a:extLst>
              <a:ext uri="{FF2B5EF4-FFF2-40B4-BE49-F238E27FC236}">
                <a16:creationId xmlns:a16="http://schemas.microsoft.com/office/drawing/2014/main" id="{BF67CA62-E7FF-56AE-F497-2928F477AA7C}"/>
              </a:ext>
            </a:extLst>
          </p:cNvPr>
          <p:cNvCxnSpPr>
            <a:cxnSpLocks/>
            <a:stCxn id="10" idx="2"/>
          </p:cNvCxnSpPr>
          <p:nvPr/>
        </p:nvCxnSpPr>
        <p:spPr>
          <a:xfrm flipH="1">
            <a:off x="3125332" y="3855579"/>
            <a:ext cx="1" cy="1760030"/>
          </a:xfrm>
          <a:prstGeom prst="line">
            <a:avLst/>
          </a:prstGeom>
          <a:ln w="381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矩形 58">
            <a:extLst>
              <a:ext uri="{FF2B5EF4-FFF2-40B4-BE49-F238E27FC236}">
                <a16:creationId xmlns:a16="http://schemas.microsoft.com/office/drawing/2014/main" id="{483F2277-7691-C7AA-756F-03675EDEA056}"/>
              </a:ext>
            </a:extLst>
          </p:cNvPr>
          <p:cNvSpPr/>
          <p:nvPr/>
        </p:nvSpPr>
        <p:spPr>
          <a:xfrm>
            <a:off x="2126980" y="5627204"/>
            <a:ext cx="1996703" cy="707886"/>
          </a:xfrm>
          <a:prstGeom prst="rect">
            <a:avLst/>
          </a:prstGeom>
        </p:spPr>
        <p:txBody>
          <a:bodyPr wrap="square">
            <a:spAutoFit/>
          </a:bodyPr>
          <a:lstStyle/>
          <a:p>
            <a:pPr algn="ctr"/>
            <a:r>
              <a:rPr lang="en-US" altLang="zh-CN" sz="2000" b="1" dirty="0">
                <a:latin typeface="思源黑体 CN Bold" panose="020B0800000000000000" pitchFamily="34" charset="-122"/>
                <a:ea typeface="思源黑体 CN Bold" panose="020B0800000000000000" pitchFamily="34" charset="-122"/>
              </a:rPr>
              <a:t>SYSTEM</a:t>
            </a:r>
          </a:p>
          <a:p>
            <a:pPr algn="ctr"/>
            <a:r>
              <a:rPr lang="en-US" altLang="zh-CN" sz="2000" b="1" dirty="0">
                <a:latin typeface="思源黑体 CN Bold" panose="020B0800000000000000" pitchFamily="34" charset="-122"/>
                <a:ea typeface="思源黑体 CN Bold" panose="020B0800000000000000" pitchFamily="34" charset="-122"/>
              </a:rPr>
              <a:t>Performance</a:t>
            </a:r>
          </a:p>
        </p:txBody>
      </p:sp>
    </p:spTree>
    <p:extLst>
      <p:ext uri="{BB962C8B-B14F-4D97-AF65-F5344CB8AC3E}">
        <p14:creationId xmlns:p14="http://schemas.microsoft.com/office/powerpoint/2010/main" val="340022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4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4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nodeType="withEffect">
                                  <p:stCondLst>
                                    <p:cond delay="100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par>
                                <p:cTn id="31" presetID="10" presetClass="entr" presetSubtype="0" fill="hold" nodeType="withEffect">
                                  <p:stCondLst>
                                    <p:cond delay="200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25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fill="hold" nodeType="withEffect">
                                  <p:stCondLst>
                                    <p:cond delay="290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340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nodeType="withEffect">
                                  <p:stCondLst>
                                    <p:cond delay="390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500"/>
                                        <p:tgtEl>
                                          <p:spTgt spid="52"/>
                                        </p:tgtEl>
                                      </p:cBhvr>
                                    </p:animEffect>
                                  </p:childTnLst>
                                </p:cTn>
                              </p:par>
                              <p:par>
                                <p:cTn id="46" presetID="10" presetClass="entr" presetSubtype="0" fill="hold" grpId="0" nodeType="withEffect">
                                  <p:stCondLst>
                                    <p:cond delay="4300"/>
                                  </p:stCondLst>
                                  <p:childTnLst>
                                    <p:set>
                                      <p:cBhvr>
                                        <p:cTn id="47" dur="1" fill="hold">
                                          <p:stCondLst>
                                            <p:cond delay="0"/>
                                          </p:stCondLst>
                                        </p:cTn>
                                        <p:tgtEl>
                                          <p:spTgt spid="55"/>
                                        </p:tgtEl>
                                        <p:attrNameLst>
                                          <p:attrName>style.visibility</p:attrName>
                                        </p:attrNameLst>
                                      </p:cBhvr>
                                      <p:to>
                                        <p:strVal val="visible"/>
                                      </p:to>
                                    </p:set>
                                    <p:animEffect transition="in" filter="fade">
                                      <p:cBhvr>
                                        <p:cTn id="48" dur="500"/>
                                        <p:tgtEl>
                                          <p:spTgt spid="5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par>
                                <p:cTn id="54" presetID="10" presetClass="entr" presetSubtype="0" fill="hold" grpId="0" nodeType="withEffect">
                                  <p:stCondLst>
                                    <p:cond delay="500"/>
                                  </p:stCondLst>
                                  <p:childTnLst>
                                    <p:set>
                                      <p:cBhvr>
                                        <p:cTn id="55" dur="1" fill="hold">
                                          <p:stCondLst>
                                            <p:cond delay="0"/>
                                          </p:stCondLst>
                                        </p:cTn>
                                        <p:tgtEl>
                                          <p:spTgt spid="49"/>
                                        </p:tgtEl>
                                        <p:attrNameLst>
                                          <p:attrName>style.visibility</p:attrName>
                                        </p:attrNameLst>
                                      </p:cBhvr>
                                      <p:to>
                                        <p:strVal val="visible"/>
                                      </p:to>
                                    </p:set>
                                    <p:animEffect transition="in" filter="fade">
                                      <p:cBhvr>
                                        <p:cTn id="56" dur="500"/>
                                        <p:tgtEl>
                                          <p:spTgt spid="49"/>
                                        </p:tgtEl>
                                      </p:cBhvr>
                                    </p:animEffect>
                                  </p:childTnLst>
                                </p:cTn>
                              </p:par>
                              <p:par>
                                <p:cTn id="57" presetID="10" presetClass="entr" presetSubtype="0" fill="hold" nodeType="withEffect">
                                  <p:stCondLst>
                                    <p:cond delay="100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grpId="0" nodeType="withEffect">
                                  <p:stCondLst>
                                    <p:cond delay="150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500"/>
                                        <p:tgtEl>
                                          <p:spTgt spid="50"/>
                                        </p:tgtEl>
                                      </p:cBhvr>
                                    </p:animEffect>
                                  </p:childTnLst>
                                </p:cTn>
                              </p:par>
                              <p:par>
                                <p:cTn id="63" presetID="10" presetClass="entr" presetSubtype="0" fill="hold" nodeType="withEffect">
                                  <p:stCondLst>
                                    <p:cond delay="2000"/>
                                  </p:stCondLst>
                                  <p:childTnLst>
                                    <p:set>
                                      <p:cBhvr>
                                        <p:cTn id="64" dur="1" fill="hold">
                                          <p:stCondLst>
                                            <p:cond delay="0"/>
                                          </p:stCondLst>
                                        </p:cTn>
                                        <p:tgtEl>
                                          <p:spTgt spid="42"/>
                                        </p:tgtEl>
                                        <p:attrNameLst>
                                          <p:attrName>style.visibility</p:attrName>
                                        </p:attrNameLst>
                                      </p:cBhvr>
                                      <p:to>
                                        <p:strVal val="visible"/>
                                      </p:to>
                                    </p:set>
                                    <p:animEffect transition="in" filter="fade">
                                      <p:cBhvr>
                                        <p:cTn id="65" dur="500"/>
                                        <p:tgtEl>
                                          <p:spTgt spid="42"/>
                                        </p:tgtEl>
                                      </p:cBhvr>
                                    </p:animEffect>
                                  </p:childTnLst>
                                </p:cTn>
                              </p:par>
                              <p:par>
                                <p:cTn id="66" presetID="10" presetClass="entr" presetSubtype="0" fill="hold" grpId="0" nodeType="withEffect">
                                  <p:stCondLst>
                                    <p:cond delay="250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4" grpId="0"/>
      <p:bldP spid="35" grpId="0"/>
      <p:bldP spid="36" grpId="0"/>
      <p:bldP spid="37" grpId="0"/>
      <p:bldP spid="49" grpId="0"/>
      <p:bldP spid="50" grpId="0"/>
      <p:bldP spid="51" grpId="0"/>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 name="圆角矩形 58"/>
          <p:cNvSpPr/>
          <p:nvPr/>
        </p:nvSpPr>
        <p:spPr>
          <a:xfrm rot="5400000">
            <a:off x="3625158" y="5406237"/>
            <a:ext cx="3459737" cy="1475875"/>
          </a:xfrm>
          <a:prstGeom prst="roundRect">
            <a:avLst>
              <a:gd name="adj" fmla="val 10704"/>
            </a:avLst>
          </a:prstGeom>
          <a:solidFill>
            <a:srgbClr val="F4A261"/>
          </a:solidFill>
          <a:ln w="19050">
            <a:solidFill>
              <a:srgbClr val="F4A2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cs typeface="+mn-ea"/>
              <a:sym typeface="+mn-lt"/>
            </a:endParaRPr>
          </a:p>
        </p:txBody>
      </p:sp>
      <p:sp>
        <p:nvSpPr>
          <p:cNvPr id="58" name="圆角矩形 57"/>
          <p:cNvSpPr/>
          <p:nvPr/>
        </p:nvSpPr>
        <p:spPr>
          <a:xfrm rot="5400000">
            <a:off x="5104070" y="-28763"/>
            <a:ext cx="3459737" cy="1475875"/>
          </a:xfrm>
          <a:prstGeom prst="roundRect">
            <a:avLst>
              <a:gd name="adj" fmla="val 10704"/>
            </a:avLst>
          </a:prstGeom>
          <a:solidFill>
            <a:srgbClr val="F4A261"/>
          </a:solidFill>
          <a:ln w="19050">
            <a:solidFill>
              <a:srgbClr val="F4A2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cs typeface="+mn-ea"/>
              <a:sym typeface="+mn-lt"/>
            </a:endParaRPr>
          </a:p>
        </p:txBody>
      </p:sp>
      <p:sp>
        <p:nvSpPr>
          <p:cNvPr id="57" name="圆角矩形 56"/>
          <p:cNvSpPr/>
          <p:nvPr/>
        </p:nvSpPr>
        <p:spPr>
          <a:xfrm>
            <a:off x="7113015" y="3429001"/>
            <a:ext cx="5574287" cy="1475875"/>
          </a:xfrm>
          <a:prstGeom prst="roundRect">
            <a:avLst>
              <a:gd name="adj" fmla="val 10704"/>
            </a:avLst>
          </a:prstGeom>
          <a:solidFill>
            <a:srgbClr val="F4A261"/>
          </a:solidFill>
          <a:ln w="19050">
            <a:solidFill>
              <a:srgbClr val="F4A2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cs typeface="+mn-ea"/>
              <a:sym typeface="+mn-lt"/>
            </a:endParaRPr>
          </a:p>
        </p:txBody>
      </p:sp>
      <p:sp>
        <p:nvSpPr>
          <p:cNvPr id="56" name="圆角矩形 55"/>
          <p:cNvSpPr/>
          <p:nvPr/>
        </p:nvSpPr>
        <p:spPr>
          <a:xfrm>
            <a:off x="-209549" y="1948613"/>
            <a:ext cx="5288537" cy="1475875"/>
          </a:xfrm>
          <a:prstGeom prst="roundRect">
            <a:avLst>
              <a:gd name="adj" fmla="val 10704"/>
            </a:avLst>
          </a:prstGeom>
          <a:solidFill>
            <a:srgbClr val="F4A261"/>
          </a:solidFill>
          <a:ln w="19050">
            <a:solidFill>
              <a:srgbClr val="F4A2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rgbClr val="F4A261"/>
              </a:solidFill>
              <a:cs typeface="+mn-ea"/>
              <a:sym typeface="+mn-lt"/>
            </a:endParaRPr>
          </a:p>
        </p:txBody>
      </p:sp>
      <p:grpSp>
        <p:nvGrpSpPr>
          <p:cNvPr id="54" name="组合 53"/>
          <p:cNvGrpSpPr/>
          <p:nvPr/>
        </p:nvGrpSpPr>
        <p:grpSpPr>
          <a:xfrm>
            <a:off x="4620127" y="1953127"/>
            <a:ext cx="2951748" cy="2951748"/>
            <a:chOff x="4390572" y="1723572"/>
            <a:chExt cx="3410856" cy="3410856"/>
          </a:xfrm>
        </p:grpSpPr>
        <p:grpSp>
          <p:nvGrpSpPr>
            <p:cNvPr id="13" name="组合 12"/>
            <p:cNvGrpSpPr/>
            <p:nvPr/>
          </p:nvGrpSpPr>
          <p:grpSpPr>
            <a:xfrm>
              <a:off x="4390572" y="1723572"/>
              <a:ext cx="3410856" cy="3410856"/>
              <a:chOff x="4426857" y="2068286"/>
              <a:chExt cx="3410856" cy="3410856"/>
            </a:xfrm>
          </p:grpSpPr>
          <p:grpSp>
            <p:nvGrpSpPr>
              <p:cNvPr id="46" name="组合 45"/>
              <p:cNvGrpSpPr/>
              <p:nvPr/>
            </p:nvGrpSpPr>
            <p:grpSpPr>
              <a:xfrm>
                <a:off x="6132285" y="3773714"/>
                <a:ext cx="1705428" cy="1705428"/>
                <a:chOff x="2709862" y="1643062"/>
                <a:chExt cx="2555876" cy="2555876"/>
              </a:xfrm>
            </p:grpSpPr>
            <p:sp>
              <p:nvSpPr>
                <p:cNvPr id="47" name="圆角矩形 46"/>
                <p:cNvSpPr/>
                <p:nvPr/>
              </p:nvSpPr>
              <p:spPr>
                <a:xfrm>
                  <a:off x="2709862" y="1643062"/>
                  <a:ext cx="2555876" cy="2555876"/>
                </a:xfrm>
                <a:prstGeom prst="roundRect">
                  <a:avLst>
                    <a:gd name="adj" fmla="val 10704"/>
                  </a:avLst>
                </a:prstGeom>
                <a:gradFill>
                  <a:gsLst>
                    <a:gs pos="100000">
                      <a:srgbClr val="F3F3F3"/>
                    </a:gs>
                    <a:gs pos="0">
                      <a:srgbClr val="D9D9D9"/>
                    </a:gs>
                  </a:gsLst>
                  <a:lin ang="2700000" scaled="1"/>
                </a:gradFill>
                <a:ln w="19050">
                  <a:gradFill flip="none" rotWithShape="1">
                    <a:gsLst>
                      <a:gs pos="0">
                        <a:schemeClr val="bg1"/>
                      </a:gs>
                      <a:gs pos="100000">
                        <a:schemeClr val="bg1">
                          <a:lumMod val="75000"/>
                        </a:schemeClr>
                      </a:gs>
                    </a:gsLst>
                    <a:lin ang="2700000" scaled="1"/>
                    <a:tileRect/>
                  </a:gradFill>
                </a:ln>
                <a:effectLst>
                  <a:outerShdw blurRad="1905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cs typeface="+mn-ea"/>
                    <a:sym typeface="+mn-lt"/>
                  </a:endParaRPr>
                </a:p>
              </p:txBody>
            </p:sp>
            <p:sp>
              <p:nvSpPr>
                <p:cNvPr id="48" name="圆角矩形 47"/>
                <p:cNvSpPr/>
                <p:nvPr/>
              </p:nvSpPr>
              <p:spPr>
                <a:xfrm>
                  <a:off x="3111500" y="2044700"/>
                  <a:ext cx="1752600" cy="1752600"/>
                </a:xfrm>
                <a:prstGeom prst="roundRect">
                  <a:avLst>
                    <a:gd name="adj" fmla="val 10704"/>
                  </a:avLst>
                </a:prstGeom>
                <a:gradFill>
                  <a:gsLst>
                    <a:gs pos="0">
                      <a:srgbClr val="C7C7C7"/>
                    </a:gs>
                    <a:gs pos="100000">
                      <a:srgbClr val="F7F7F7"/>
                    </a:gs>
                  </a:gsLst>
                  <a:lin ang="2700000" scaled="1"/>
                </a:gradFill>
                <a:ln w="19050">
                  <a:gradFill flip="none" rotWithShape="1">
                    <a:gsLst>
                      <a:gs pos="0">
                        <a:srgbClr val="ADADAD"/>
                      </a:gs>
                      <a:gs pos="100000">
                        <a:schemeClr val="bg1"/>
                      </a:gs>
                    </a:gsLst>
                    <a:lin ang="2700000" scaled="1"/>
                    <a:tileRect/>
                  </a:gradFill>
                </a:ln>
                <a:effectLst>
                  <a:innerShdw blurRad="114300" dist="508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cs typeface="+mn-ea"/>
                    <a:sym typeface="+mn-lt"/>
                  </a:endParaRPr>
                </a:p>
              </p:txBody>
            </p:sp>
          </p:grpSp>
          <p:grpSp>
            <p:nvGrpSpPr>
              <p:cNvPr id="43" name="组合 42"/>
              <p:cNvGrpSpPr/>
              <p:nvPr/>
            </p:nvGrpSpPr>
            <p:grpSpPr>
              <a:xfrm>
                <a:off x="4426857" y="3773714"/>
                <a:ext cx="1705428" cy="1705428"/>
                <a:chOff x="2709862" y="1643062"/>
                <a:chExt cx="2555876" cy="2555876"/>
              </a:xfrm>
            </p:grpSpPr>
            <p:sp>
              <p:nvSpPr>
                <p:cNvPr id="44" name="圆角矩形 43"/>
                <p:cNvSpPr/>
                <p:nvPr/>
              </p:nvSpPr>
              <p:spPr>
                <a:xfrm>
                  <a:off x="2709862" y="1643062"/>
                  <a:ext cx="2555876" cy="2555876"/>
                </a:xfrm>
                <a:prstGeom prst="roundRect">
                  <a:avLst>
                    <a:gd name="adj" fmla="val 10704"/>
                  </a:avLst>
                </a:prstGeom>
                <a:gradFill>
                  <a:gsLst>
                    <a:gs pos="100000">
                      <a:srgbClr val="F3F3F3"/>
                    </a:gs>
                    <a:gs pos="0">
                      <a:srgbClr val="D9D9D9"/>
                    </a:gs>
                  </a:gsLst>
                  <a:lin ang="2700000" scaled="1"/>
                </a:gradFill>
                <a:ln w="19050">
                  <a:gradFill flip="none" rotWithShape="1">
                    <a:gsLst>
                      <a:gs pos="0">
                        <a:schemeClr val="bg1"/>
                      </a:gs>
                      <a:gs pos="100000">
                        <a:schemeClr val="bg1">
                          <a:lumMod val="75000"/>
                        </a:schemeClr>
                      </a:gs>
                    </a:gsLst>
                    <a:lin ang="2700000" scaled="1"/>
                    <a:tileRect/>
                  </a:gradFill>
                </a:ln>
                <a:effectLst>
                  <a:outerShdw blurRad="1905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cs typeface="+mn-ea"/>
                    <a:sym typeface="+mn-lt"/>
                  </a:endParaRPr>
                </a:p>
              </p:txBody>
            </p:sp>
            <p:sp>
              <p:nvSpPr>
                <p:cNvPr id="45" name="圆角矩形 44"/>
                <p:cNvSpPr/>
                <p:nvPr/>
              </p:nvSpPr>
              <p:spPr>
                <a:xfrm>
                  <a:off x="3111500" y="2044700"/>
                  <a:ext cx="1752600" cy="1752600"/>
                </a:xfrm>
                <a:prstGeom prst="roundRect">
                  <a:avLst>
                    <a:gd name="adj" fmla="val 10704"/>
                  </a:avLst>
                </a:prstGeom>
                <a:gradFill>
                  <a:gsLst>
                    <a:gs pos="0">
                      <a:srgbClr val="C7C7C7"/>
                    </a:gs>
                    <a:gs pos="100000">
                      <a:srgbClr val="F7F7F7"/>
                    </a:gs>
                  </a:gsLst>
                  <a:lin ang="2700000" scaled="1"/>
                </a:gradFill>
                <a:ln w="19050">
                  <a:gradFill flip="none" rotWithShape="1">
                    <a:gsLst>
                      <a:gs pos="0">
                        <a:srgbClr val="ADADAD"/>
                      </a:gs>
                      <a:gs pos="100000">
                        <a:schemeClr val="bg1"/>
                      </a:gs>
                    </a:gsLst>
                    <a:lin ang="2700000" scaled="1"/>
                    <a:tileRect/>
                  </a:gradFill>
                </a:ln>
                <a:effectLst>
                  <a:innerShdw blurRad="114300" dist="508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cs typeface="+mn-ea"/>
                    <a:sym typeface="+mn-lt"/>
                  </a:endParaRPr>
                </a:p>
              </p:txBody>
            </p:sp>
          </p:grpSp>
          <p:grpSp>
            <p:nvGrpSpPr>
              <p:cNvPr id="40" name="组合 39"/>
              <p:cNvGrpSpPr/>
              <p:nvPr/>
            </p:nvGrpSpPr>
            <p:grpSpPr>
              <a:xfrm>
                <a:off x="6132285" y="2068286"/>
                <a:ext cx="1705428" cy="1705428"/>
                <a:chOff x="2709862" y="1643062"/>
                <a:chExt cx="2555876" cy="2555876"/>
              </a:xfrm>
            </p:grpSpPr>
            <p:sp>
              <p:nvSpPr>
                <p:cNvPr id="41" name="圆角矩形 40"/>
                <p:cNvSpPr/>
                <p:nvPr/>
              </p:nvSpPr>
              <p:spPr>
                <a:xfrm>
                  <a:off x="2709862" y="1643062"/>
                  <a:ext cx="2555876" cy="2555876"/>
                </a:xfrm>
                <a:prstGeom prst="roundRect">
                  <a:avLst>
                    <a:gd name="adj" fmla="val 10704"/>
                  </a:avLst>
                </a:prstGeom>
                <a:gradFill>
                  <a:gsLst>
                    <a:gs pos="100000">
                      <a:srgbClr val="F3F3F3"/>
                    </a:gs>
                    <a:gs pos="0">
                      <a:srgbClr val="D9D9D9"/>
                    </a:gs>
                  </a:gsLst>
                  <a:lin ang="2700000" scaled="1"/>
                </a:gradFill>
                <a:ln w="19050">
                  <a:gradFill flip="none" rotWithShape="1">
                    <a:gsLst>
                      <a:gs pos="0">
                        <a:schemeClr val="bg1"/>
                      </a:gs>
                      <a:gs pos="100000">
                        <a:schemeClr val="bg1">
                          <a:lumMod val="75000"/>
                        </a:schemeClr>
                      </a:gs>
                    </a:gsLst>
                    <a:lin ang="2700000" scaled="1"/>
                    <a:tileRect/>
                  </a:gradFill>
                </a:ln>
                <a:effectLst>
                  <a:outerShdw blurRad="1905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cs typeface="+mn-ea"/>
                    <a:sym typeface="+mn-lt"/>
                  </a:endParaRPr>
                </a:p>
              </p:txBody>
            </p:sp>
            <p:sp>
              <p:nvSpPr>
                <p:cNvPr id="42" name="圆角矩形 41"/>
                <p:cNvSpPr/>
                <p:nvPr/>
              </p:nvSpPr>
              <p:spPr>
                <a:xfrm>
                  <a:off x="3111500" y="2044700"/>
                  <a:ext cx="1752600" cy="1752600"/>
                </a:xfrm>
                <a:prstGeom prst="roundRect">
                  <a:avLst>
                    <a:gd name="adj" fmla="val 10704"/>
                  </a:avLst>
                </a:prstGeom>
                <a:gradFill>
                  <a:gsLst>
                    <a:gs pos="0">
                      <a:srgbClr val="C7C7C7"/>
                    </a:gs>
                    <a:gs pos="100000">
                      <a:srgbClr val="F7F7F7"/>
                    </a:gs>
                  </a:gsLst>
                  <a:lin ang="2700000" scaled="1"/>
                </a:gradFill>
                <a:ln w="19050">
                  <a:gradFill flip="none" rotWithShape="1">
                    <a:gsLst>
                      <a:gs pos="0">
                        <a:srgbClr val="ADADAD"/>
                      </a:gs>
                      <a:gs pos="100000">
                        <a:schemeClr val="bg1"/>
                      </a:gs>
                    </a:gsLst>
                    <a:lin ang="2700000" scaled="1"/>
                    <a:tileRect/>
                  </a:gradFill>
                </a:ln>
                <a:effectLst>
                  <a:innerShdw blurRad="114300" dist="508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cs typeface="+mn-ea"/>
                    <a:sym typeface="+mn-lt"/>
                  </a:endParaRPr>
                </a:p>
              </p:txBody>
            </p:sp>
          </p:grpSp>
          <p:grpSp>
            <p:nvGrpSpPr>
              <p:cNvPr id="3" name="组合 2"/>
              <p:cNvGrpSpPr/>
              <p:nvPr/>
            </p:nvGrpSpPr>
            <p:grpSpPr>
              <a:xfrm>
                <a:off x="4426857" y="2068286"/>
                <a:ext cx="1705428" cy="1705428"/>
                <a:chOff x="2709862" y="1643062"/>
                <a:chExt cx="2555876" cy="2555876"/>
              </a:xfrm>
            </p:grpSpPr>
            <p:sp>
              <p:nvSpPr>
                <p:cNvPr id="2" name="圆角矩形 1"/>
                <p:cNvSpPr/>
                <p:nvPr/>
              </p:nvSpPr>
              <p:spPr>
                <a:xfrm>
                  <a:off x="2709862" y="1643062"/>
                  <a:ext cx="2555876" cy="2555876"/>
                </a:xfrm>
                <a:prstGeom prst="roundRect">
                  <a:avLst>
                    <a:gd name="adj" fmla="val 10704"/>
                  </a:avLst>
                </a:prstGeom>
                <a:gradFill>
                  <a:gsLst>
                    <a:gs pos="100000">
                      <a:srgbClr val="F3F3F3"/>
                    </a:gs>
                    <a:gs pos="0">
                      <a:srgbClr val="D9D9D9"/>
                    </a:gs>
                  </a:gsLst>
                  <a:lin ang="2700000" scaled="1"/>
                </a:gradFill>
                <a:ln w="19050">
                  <a:gradFill flip="none" rotWithShape="1">
                    <a:gsLst>
                      <a:gs pos="0">
                        <a:schemeClr val="bg1"/>
                      </a:gs>
                      <a:gs pos="100000">
                        <a:schemeClr val="bg1">
                          <a:lumMod val="75000"/>
                        </a:schemeClr>
                      </a:gs>
                    </a:gsLst>
                    <a:lin ang="2700000" scaled="1"/>
                    <a:tileRect/>
                  </a:gradFill>
                </a:ln>
                <a:effectLst>
                  <a:outerShdw blurRad="1905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cs typeface="+mn-ea"/>
                    <a:sym typeface="+mn-lt"/>
                  </a:endParaRPr>
                </a:p>
              </p:txBody>
            </p:sp>
            <p:sp>
              <p:nvSpPr>
                <p:cNvPr id="29" name="圆角矩形 28"/>
                <p:cNvSpPr/>
                <p:nvPr/>
              </p:nvSpPr>
              <p:spPr>
                <a:xfrm>
                  <a:off x="3111500" y="2044700"/>
                  <a:ext cx="1752600" cy="1752600"/>
                </a:xfrm>
                <a:prstGeom prst="roundRect">
                  <a:avLst>
                    <a:gd name="adj" fmla="val 10704"/>
                  </a:avLst>
                </a:prstGeom>
                <a:gradFill>
                  <a:gsLst>
                    <a:gs pos="0">
                      <a:srgbClr val="C7C7C7"/>
                    </a:gs>
                    <a:gs pos="100000">
                      <a:srgbClr val="F7F7F7"/>
                    </a:gs>
                  </a:gsLst>
                  <a:lin ang="2700000" scaled="1"/>
                </a:gradFill>
                <a:ln w="19050">
                  <a:gradFill flip="none" rotWithShape="1">
                    <a:gsLst>
                      <a:gs pos="0">
                        <a:srgbClr val="ADADAD"/>
                      </a:gs>
                      <a:gs pos="100000">
                        <a:schemeClr val="bg1"/>
                      </a:gs>
                    </a:gsLst>
                    <a:lin ang="2700000" scaled="1"/>
                    <a:tileRect/>
                  </a:gradFill>
                </a:ln>
                <a:effectLst>
                  <a:innerShdw blurRad="114300" dist="508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prstClr val="white"/>
                    </a:solidFill>
                    <a:cs typeface="+mn-ea"/>
                    <a:sym typeface="+mn-lt"/>
                  </a:endParaRPr>
                </a:p>
              </p:txBody>
            </p:sp>
          </p:grpSp>
        </p:grpSp>
        <p:sp>
          <p:nvSpPr>
            <p:cNvPr id="49" name="文本框 48"/>
            <p:cNvSpPr txBox="1"/>
            <p:nvPr/>
          </p:nvSpPr>
          <p:spPr>
            <a:xfrm>
              <a:off x="4684485" y="2160787"/>
              <a:ext cx="1117601" cy="960248"/>
            </a:xfrm>
            <a:prstGeom prst="rect">
              <a:avLst/>
            </a:prstGeom>
            <a:noFill/>
            <a:effectLst>
              <a:innerShdw blurRad="63500" dist="50800" dir="13500000">
                <a:prstClr val="black">
                  <a:alpha val="50000"/>
                </a:prstClr>
              </a:innerShdw>
            </a:effectLst>
          </p:spPr>
          <p:txBody>
            <a:bodyPr wrap="square" rtlCol="0">
              <a:spAutoFit/>
            </a:bodyPr>
            <a:lstStyle/>
            <a:p>
              <a:pPr algn="ctr"/>
              <a:r>
                <a:rPr lang="en-US" altLang="zh-CN" sz="4800" dirty="0">
                  <a:solidFill>
                    <a:schemeClr val="accent2"/>
                  </a:solidFill>
                  <a:cs typeface="+mn-ea"/>
                  <a:sym typeface="+mn-lt"/>
                </a:rPr>
                <a:t>P</a:t>
              </a:r>
              <a:endParaRPr lang="zh-CN" altLang="en-US" sz="4800" dirty="0">
                <a:solidFill>
                  <a:schemeClr val="accent2"/>
                </a:solidFill>
                <a:cs typeface="+mn-ea"/>
                <a:sym typeface="+mn-lt"/>
              </a:endParaRPr>
            </a:p>
          </p:txBody>
        </p:sp>
        <p:sp>
          <p:nvSpPr>
            <p:cNvPr id="50" name="文本框 49"/>
            <p:cNvSpPr txBox="1"/>
            <p:nvPr/>
          </p:nvSpPr>
          <p:spPr>
            <a:xfrm>
              <a:off x="6389914" y="2160787"/>
              <a:ext cx="1117601" cy="960248"/>
            </a:xfrm>
            <a:prstGeom prst="rect">
              <a:avLst/>
            </a:prstGeom>
            <a:noFill/>
          </p:spPr>
          <p:txBody>
            <a:bodyPr wrap="square" rtlCol="0">
              <a:spAutoFit/>
            </a:bodyPr>
            <a:lstStyle/>
            <a:p>
              <a:pPr algn="ctr"/>
              <a:r>
                <a:rPr lang="en-US" altLang="zh-CN" sz="4800" dirty="0">
                  <a:solidFill>
                    <a:schemeClr val="accent2"/>
                  </a:solidFill>
                  <a:cs typeface="+mn-ea"/>
                  <a:sym typeface="+mn-lt"/>
                </a:rPr>
                <a:t>N</a:t>
              </a:r>
              <a:endParaRPr lang="zh-CN" altLang="en-US" sz="4800" dirty="0">
                <a:solidFill>
                  <a:schemeClr val="accent2"/>
                </a:solidFill>
                <a:cs typeface="+mn-ea"/>
                <a:sym typeface="+mn-lt"/>
              </a:endParaRPr>
            </a:p>
          </p:txBody>
        </p:sp>
        <p:sp>
          <p:nvSpPr>
            <p:cNvPr id="51" name="文本框 50"/>
            <p:cNvSpPr txBox="1"/>
            <p:nvPr/>
          </p:nvSpPr>
          <p:spPr>
            <a:xfrm>
              <a:off x="4684485" y="3866216"/>
              <a:ext cx="1117601" cy="960248"/>
            </a:xfrm>
            <a:prstGeom prst="rect">
              <a:avLst/>
            </a:prstGeom>
            <a:noFill/>
          </p:spPr>
          <p:txBody>
            <a:bodyPr wrap="square" rtlCol="0">
              <a:spAutoFit/>
            </a:bodyPr>
            <a:lstStyle/>
            <a:p>
              <a:pPr algn="ctr"/>
              <a:r>
                <a:rPr lang="en-US" altLang="zh-CN" sz="4800" dirty="0">
                  <a:solidFill>
                    <a:schemeClr val="accent2"/>
                  </a:solidFill>
                  <a:cs typeface="+mn-ea"/>
                  <a:sym typeface="+mn-lt"/>
                </a:rPr>
                <a:t>C</a:t>
              </a:r>
              <a:endParaRPr lang="zh-CN" altLang="en-US" sz="4800" dirty="0">
                <a:solidFill>
                  <a:schemeClr val="accent2"/>
                </a:solidFill>
                <a:cs typeface="+mn-ea"/>
                <a:sym typeface="+mn-lt"/>
              </a:endParaRPr>
            </a:p>
          </p:txBody>
        </p:sp>
        <p:sp>
          <p:nvSpPr>
            <p:cNvPr id="52" name="文本框 51"/>
            <p:cNvSpPr txBox="1"/>
            <p:nvPr/>
          </p:nvSpPr>
          <p:spPr>
            <a:xfrm>
              <a:off x="6389914" y="3866216"/>
              <a:ext cx="1117601" cy="960248"/>
            </a:xfrm>
            <a:prstGeom prst="rect">
              <a:avLst/>
            </a:prstGeom>
            <a:noFill/>
          </p:spPr>
          <p:txBody>
            <a:bodyPr wrap="square" rtlCol="0">
              <a:spAutoFit/>
            </a:bodyPr>
            <a:lstStyle/>
            <a:p>
              <a:pPr algn="ctr"/>
              <a:r>
                <a:rPr lang="en-US" altLang="zh-CN" sz="4800" dirty="0">
                  <a:solidFill>
                    <a:schemeClr val="accent2"/>
                  </a:solidFill>
                  <a:cs typeface="+mn-ea"/>
                  <a:sym typeface="+mn-lt"/>
                </a:rPr>
                <a:t>N</a:t>
              </a:r>
              <a:endParaRPr lang="zh-CN" altLang="en-US" sz="4800" dirty="0">
                <a:solidFill>
                  <a:schemeClr val="accent2"/>
                </a:solidFill>
                <a:cs typeface="+mn-ea"/>
                <a:sym typeface="+mn-lt"/>
              </a:endParaRPr>
            </a:p>
          </p:txBody>
        </p:sp>
      </p:grpSp>
      <p:grpSp>
        <p:nvGrpSpPr>
          <p:cNvPr id="75" name="组合 74"/>
          <p:cNvGrpSpPr/>
          <p:nvPr/>
        </p:nvGrpSpPr>
        <p:grpSpPr>
          <a:xfrm>
            <a:off x="225055" y="190502"/>
            <a:ext cx="5867910" cy="2790076"/>
            <a:chOff x="383870" y="2914412"/>
            <a:chExt cx="2059327" cy="2790080"/>
          </a:xfrm>
        </p:grpSpPr>
        <p:sp>
          <p:nvSpPr>
            <p:cNvPr id="76" name="TextBox 18"/>
            <p:cNvSpPr txBox="1"/>
            <p:nvPr/>
          </p:nvSpPr>
          <p:spPr>
            <a:xfrm flipH="1">
              <a:off x="969097" y="5119716"/>
              <a:ext cx="956978" cy="584776"/>
            </a:xfrm>
            <a:prstGeom prst="rect">
              <a:avLst/>
            </a:prstGeom>
            <a:noFill/>
          </p:spPr>
          <p:txBody>
            <a:bodyPr wrap="none" rtlCol="0">
              <a:spAutoFit/>
            </a:bodyPr>
            <a:lstStyle/>
            <a:p>
              <a:r>
                <a:rPr lang="en-US" altLang="zh-CN" sz="3200" b="1" dirty="0">
                  <a:latin typeface="思源黑体 CN Bold"/>
                  <a:cs typeface="+mn-ea"/>
                  <a:sym typeface="+mn-lt"/>
                </a:rPr>
                <a:t>Pod Metrics</a:t>
              </a:r>
              <a:endParaRPr lang="en-US" sz="3200" b="1" dirty="0">
                <a:latin typeface="思源黑体 CN Bold"/>
                <a:cs typeface="+mn-ea"/>
                <a:sym typeface="+mn-lt"/>
              </a:endParaRPr>
            </a:p>
          </p:txBody>
        </p:sp>
        <p:sp>
          <p:nvSpPr>
            <p:cNvPr id="77" name="矩形 76"/>
            <p:cNvSpPr/>
            <p:nvPr/>
          </p:nvSpPr>
          <p:spPr>
            <a:xfrm>
              <a:off x="383870" y="2914412"/>
              <a:ext cx="2059327" cy="1526189"/>
            </a:xfrm>
            <a:prstGeom prst="rect">
              <a:avLst/>
            </a:prstGeom>
          </p:spPr>
          <p:txBody>
            <a:bodyPr wrap="square">
              <a:spAutoFit/>
            </a:bodyPr>
            <a:lstStyle/>
            <a:p>
              <a:pPr>
                <a:lnSpc>
                  <a:spcPct val="150000"/>
                </a:lnSpc>
              </a:pPr>
              <a:r>
                <a:rPr lang="en-US" altLang="zh-CN" sz="1600" b="1" dirty="0">
                  <a:latin typeface="思源黑体 CN Bold"/>
                  <a:cs typeface="+mn-ea"/>
                  <a:sym typeface="+mn-lt"/>
                </a:rPr>
                <a:t>Pod availability</a:t>
              </a:r>
              <a:r>
                <a:rPr lang="en-US" altLang="zh-CN" sz="1600" dirty="0">
                  <a:latin typeface="思源黑体 CN Bold"/>
                  <a:cs typeface="+mn-ea"/>
                  <a:sym typeface="+mn-lt"/>
                </a:rPr>
                <a:t>: It's important to monitor the state of your pods to ensure that your applications are available.</a:t>
              </a:r>
            </a:p>
            <a:p>
              <a:pPr>
                <a:lnSpc>
                  <a:spcPct val="150000"/>
                </a:lnSpc>
              </a:pPr>
              <a:r>
                <a:rPr lang="en-US" altLang="zh-CN" sz="1600" b="1" dirty="0">
                  <a:latin typeface="思源黑体 CN Bold"/>
                  <a:cs typeface="+mn-ea"/>
                  <a:sym typeface="+mn-lt"/>
                </a:rPr>
                <a:t>Pod restarts</a:t>
              </a:r>
              <a:r>
                <a:rPr lang="en-US" altLang="zh-CN" sz="1600" dirty="0">
                  <a:latin typeface="思源黑体 CN Bold"/>
                  <a:cs typeface="+mn-ea"/>
                  <a:sym typeface="+mn-lt"/>
                </a:rPr>
                <a:t>: Frequent restarts could indicate that something is wrong with a pod.</a:t>
              </a:r>
            </a:p>
          </p:txBody>
        </p:sp>
      </p:grpSp>
      <p:grpSp>
        <p:nvGrpSpPr>
          <p:cNvPr id="5" name="组合 74">
            <a:extLst>
              <a:ext uri="{FF2B5EF4-FFF2-40B4-BE49-F238E27FC236}">
                <a16:creationId xmlns:a16="http://schemas.microsoft.com/office/drawing/2014/main" id="{553CE782-D922-79CC-BB97-FE7DCB1C0442}"/>
              </a:ext>
            </a:extLst>
          </p:cNvPr>
          <p:cNvGrpSpPr/>
          <p:nvPr/>
        </p:nvGrpSpPr>
        <p:grpSpPr>
          <a:xfrm>
            <a:off x="6156221" y="3876357"/>
            <a:ext cx="5918549" cy="3027205"/>
            <a:chOff x="-227466" y="6127394"/>
            <a:chExt cx="2711345" cy="3027209"/>
          </a:xfrm>
        </p:grpSpPr>
        <p:sp>
          <p:nvSpPr>
            <p:cNvPr id="6" name="TextBox 18">
              <a:extLst>
                <a:ext uri="{FF2B5EF4-FFF2-40B4-BE49-F238E27FC236}">
                  <a16:creationId xmlns:a16="http://schemas.microsoft.com/office/drawing/2014/main" id="{248ECB0B-57A7-31BC-4AFD-B425B9804A44}"/>
                </a:ext>
              </a:extLst>
            </p:cNvPr>
            <p:cNvSpPr txBox="1"/>
            <p:nvPr/>
          </p:nvSpPr>
          <p:spPr>
            <a:xfrm flipH="1">
              <a:off x="407126" y="6127394"/>
              <a:ext cx="1529813" cy="584776"/>
            </a:xfrm>
            <a:prstGeom prst="rect">
              <a:avLst/>
            </a:prstGeom>
            <a:noFill/>
          </p:spPr>
          <p:txBody>
            <a:bodyPr wrap="square" rtlCol="0">
              <a:spAutoFit/>
            </a:bodyPr>
            <a:lstStyle/>
            <a:p>
              <a:pPr algn="ctr"/>
              <a:r>
                <a:rPr lang="en-US" altLang="zh-CN" sz="3200" b="1" dirty="0">
                  <a:latin typeface="思源黑体 CN Bold"/>
                  <a:cs typeface="+mn-ea"/>
                  <a:sym typeface="+mn-lt"/>
                </a:rPr>
                <a:t>Node </a:t>
              </a:r>
              <a:r>
                <a:rPr lang="en-US" sz="3200" b="1" dirty="0">
                  <a:latin typeface="思源黑体 CN Bold"/>
                  <a:cs typeface="+mn-ea"/>
                  <a:sym typeface="+mn-lt"/>
                </a:rPr>
                <a:t>Metrics</a:t>
              </a:r>
            </a:p>
          </p:txBody>
        </p:sp>
        <p:sp>
          <p:nvSpPr>
            <p:cNvPr id="7" name="矩形 76">
              <a:extLst>
                <a:ext uri="{FF2B5EF4-FFF2-40B4-BE49-F238E27FC236}">
                  <a16:creationId xmlns:a16="http://schemas.microsoft.com/office/drawing/2014/main" id="{8B978A97-DBBF-F2F0-567F-296F45C59473}"/>
                </a:ext>
              </a:extLst>
            </p:cNvPr>
            <p:cNvSpPr/>
            <p:nvPr/>
          </p:nvSpPr>
          <p:spPr>
            <a:xfrm>
              <a:off x="-227466" y="7155911"/>
              <a:ext cx="2711345" cy="1998692"/>
            </a:xfrm>
            <a:prstGeom prst="rect">
              <a:avLst/>
            </a:prstGeom>
          </p:spPr>
          <p:txBody>
            <a:bodyPr wrap="square">
              <a:spAutoFit/>
            </a:bodyPr>
            <a:lstStyle/>
            <a:p>
              <a:pPr>
                <a:lnSpc>
                  <a:spcPct val="150000"/>
                </a:lnSpc>
              </a:pPr>
              <a:r>
                <a:rPr lang="en-US" altLang="zh-CN" sz="1200" b="1" dirty="0">
                  <a:latin typeface="思源黑体 CN Bold"/>
                  <a:cs typeface="+mn-ea"/>
                  <a:sym typeface="+mn-lt"/>
                </a:rPr>
                <a:t>Node availability</a:t>
              </a:r>
              <a:r>
                <a:rPr lang="en-US" altLang="zh-CN" sz="1200" dirty="0">
                  <a:latin typeface="思源黑体 CN Bold"/>
                  <a:cs typeface="+mn-ea"/>
                  <a:sym typeface="+mn-lt"/>
                </a:rPr>
                <a:t>: Monitor the availability of your nodes to ensure that they're healthy and can schedule pods.</a:t>
              </a:r>
            </a:p>
            <a:p>
              <a:pPr>
                <a:lnSpc>
                  <a:spcPct val="150000"/>
                </a:lnSpc>
              </a:pPr>
              <a:r>
                <a:rPr lang="en-US" altLang="zh-CN" sz="1200" b="1" dirty="0">
                  <a:latin typeface="思源黑体 CN Bold"/>
                  <a:cs typeface="+mn-ea"/>
                  <a:sym typeface="+mn-lt"/>
                </a:rPr>
                <a:t>CPU Usage</a:t>
              </a:r>
              <a:r>
                <a:rPr lang="en-US" altLang="zh-CN" sz="1200" dirty="0">
                  <a:latin typeface="思源黑体 CN Bold"/>
                  <a:cs typeface="+mn-ea"/>
                  <a:sym typeface="+mn-lt"/>
                </a:rPr>
                <a:t>: High CPU usage could indicate that you need to allocate more resources to your nodes.</a:t>
              </a:r>
            </a:p>
            <a:p>
              <a:pPr>
                <a:lnSpc>
                  <a:spcPct val="150000"/>
                </a:lnSpc>
              </a:pPr>
              <a:r>
                <a:rPr lang="en-US" altLang="zh-CN" sz="1200" b="1" dirty="0">
                  <a:latin typeface="思源黑体 CN Bold"/>
                  <a:cs typeface="+mn-ea"/>
                  <a:sym typeface="+mn-lt"/>
                </a:rPr>
                <a:t>Memory Usage</a:t>
              </a:r>
              <a:r>
                <a:rPr lang="en-US" altLang="zh-CN" sz="1200" dirty="0">
                  <a:latin typeface="思源黑体 CN Bold"/>
                  <a:cs typeface="+mn-ea"/>
                  <a:sym typeface="+mn-lt"/>
                </a:rPr>
                <a:t>: Like with CPU usage, high memory usage can indicate that you need to allocate more resources.</a:t>
              </a:r>
            </a:p>
            <a:p>
              <a:pPr>
                <a:lnSpc>
                  <a:spcPct val="150000"/>
                </a:lnSpc>
              </a:pPr>
              <a:r>
                <a:rPr lang="en-US" altLang="zh-CN" sz="1200" b="1" dirty="0">
                  <a:latin typeface="思源黑体 CN Bold"/>
                  <a:cs typeface="+mn-ea"/>
                  <a:sym typeface="+mn-lt"/>
                </a:rPr>
                <a:t>Disk I/O: </a:t>
              </a:r>
              <a:r>
                <a:rPr lang="en-US" altLang="zh-CN" sz="1200" dirty="0">
                  <a:latin typeface="思源黑体 CN Bold"/>
                  <a:cs typeface="+mn-ea"/>
                  <a:sym typeface="+mn-lt"/>
                </a:rPr>
                <a:t>Disk read and write speeds can affect application performance.</a:t>
              </a:r>
            </a:p>
          </p:txBody>
        </p:sp>
      </p:grpSp>
      <p:grpSp>
        <p:nvGrpSpPr>
          <p:cNvPr id="11" name="组合 74">
            <a:extLst>
              <a:ext uri="{FF2B5EF4-FFF2-40B4-BE49-F238E27FC236}">
                <a16:creationId xmlns:a16="http://schemas.microsoft.com/office/drawing/2014/main" id="{A7F2484E-470B-C3E5-1967-1F688A78B288}"/>
              </a:ext>
            </a:extLst>
          </p:cNvPr>
          <p:cNvGrpSpPr/>
          <p:nvPr/>
        </p:nvGrpSpPr>
        <p:grpSpPr>
          <a:xfrm>
            <a:off x="6220723" y="200514"/>
            <a:ext cx="5971277" cy="2466996"/>
            <a:chOff x="-952688" y="5420719"/>
            <a:chExt cx="2735500" cy="2466999"/>
          </a:xfrm>
        </p:grpSpPr>
        <p:sp>
          <p:nvSpPr>
            <p:cNvPr id="12" name="TextBox 18">
              <a:extLst>
                <a:ext uri="{FF2B5EF4-FFF2-40B4-BE49-F238E27FC236}">
                  <a16:creationId xmlns:a16="http://schemas.microsoft.com/office/drawing/2014/main" id="{DE7FD0B6-7FF9-7A95-A197-F967430858B6}"/>
                </a:ext>
              </a:extLst>
            </p:cNvPr>
            <p:cNvSpPr txBox="1"/>
            <p:nvPr/>
          </p:nvSpPr>
          <p:spPr>
            <a:xfrm flipH="1">
              <a:off x="-952688" y="5420719"/>
              <a:ext cx="538284" cy="1569662"/>
            </a:xfrm>
            <a:prstGeom prst="rect">
              <a:avLst/>
            </a:prstGeom>
            <a:noFill/>
          </p:spPr>
          <p:txBody>
            <a:bodyPr wrap="square" rtlCol="0">
              <a:spAutoFit/>
            </a:bodyPr>
            <a:lstStyle/>
            <a:p>
              <a:pPr algn="ctr"/>
              <a:r>
                <a:rPr lang="en-US" altLang="zh-CN" sz="3200" b="1" dirty="0">
                  <a:latin typeface="思源黑体 CN Bold"/>
                  <a:cs typeface="+mn-ea"/>
                  <a:sym typeface="+mn-lt"/>
                </a:rPr>
                <a:t>Networking</a:t>
              </a:r>
            </a:p>
          </p:txBody>
        </p:sp>
        <p:sp>
          <p:nvSpPr>
            <p:cNvPr id="14" name="矩形 76">
              <a:extLst>
                <a:ext uri="{FF2B5EF4-FFF2-40B4-BE49-F238E27FC236}">
                  <a16:creationId xmlns:a16="http://schemas.microsoft.com/office/drawing/2014/main" id="{C003AF65-CB64-0F8F-2857-2C5F96CAE73D}"/>
                </a:ext>
              </a:extLst>
            </p:cNvPr>
            <p:cNvSpPr/>
            <p:nvPr/>
          </p:nvSpPr>
          <p:spPr>
            <a:xfrm>
              <a:off x="-232003" y="5992197"/>
              <a:ext cx="2014815" cy="1895521"/>
            </a:xfrm>
            <a:prstGeom prst="rect">
              <a:avLst/>
            </a:prstGeom>
          </p:spPr>
          <p:txBody>
            <a:bodyPr wrap="square">
              <a:spAutoFit/>
            </a:bodyPr>
            <a:lstStyle/>
            <a:p>
              <a:pPr>
                <a:lnSpc>
                  <a:spcPct val="150000"/>
                </a:lnSpc>
              </a:pPr>
              <a:r>
                <a:rPr lang="en-US" altLang="zh-CN" sz="1600" b="1" dirty="0">
                  <a:latin typeface="思源黑体 CN Bold"/>
                  <a:cs typeface="+mn-ea"/>
                  <a:sym typeface="+mn-lt"/>
                </a:rPr>
                <a:t>Network send/receive</a:t>
              </a:r>
              <a:r>
                <a:rPr lang="en-US" altLang="zh-CN" sz="1600" dirty="0">
                  <a:latin typeface="思源黑体 CN Bold"/>
                  <a:cs typeface="+mn-ea"/>
                  <a:sym typeface="+mn-lt"/>
                </a:rPr>
                <a:t>: High network activity might indicate an issue or bottleneck with your service or application.</a:t>
              </a:r>
            </a:p>
            <a:p>
              <a:pPr>
                <a:lnSpc>
                  <a:spcPct val="150000"/>
                </a:lnSpc>
              </a:pPr>
              <a:r>
                <a:rPr lang="en-US" altLang="zh-CN" sz="1600" b="1" dirty="0">
                  <a:latin typeface="思源黑体 CN Bold"/>
                  <a:cs typeface="+mn-ea"/>
                  <a:sym typeface="+mn-lt"/>
                </a:rPr>
                <a:t>Error rates</a:t>
              </a:r>
              <a:r>
                <a:rPr lang="en-US" altLang="zh-CN" sz="1600" dirty="0">
                  <a:latin typeface="思源黑体 CN Bold"/>
                  <a:cs typeface="+mn-ea"/>
                  <a:sym typeface="+mn-lt"/>
                </a:rPr>
                <a:t>: High error rates could point to issues with your application or network.</a:t>
              </a:r>
            </a:p>
          </p:txBody>
        </p:sp>
      </p:grpSp>
      <p:grpSp>
        <p:nvGrpSpPr>
          <p:cNvPr id="15" name="组合 74">
            <a:extLst>
              <a:ext uri="{FF2B5EF4-FFF2-40B4-BE49-F238E27FC236}">
                <a16:creationId xmlns:a16="http://schemas.microsoft.com/office/drawing/2014/main" id="{92B47B10-EC2E-F364-3669-93DFD15D5D29}"/>
              </a:ext>
            </a:extLst>
          </p:cNvPr>
          <p:cNvGrpSpPr/>
          <p:nvPr/>
        </p:nvGrpSpPr>
        <p:grpSpPr>
          <a:xfrm>
            <a:off x="267074" y="3687012"/>
            <a:ext cx="5675458" cy="2634183"/>
            <a:chOff x="-180993" y="5006256"/>
            <a:chExt cx="2599982" cy="2634185"/>
          </a:xfrm>
        </p:grpSpPr>
        <p:sp>
          <p:nvSpPr>
            <p:cNvPr id="16" name="TextBox 18">
              <a:extLst>
                <a:ext uri="{FF2B5EF4-FFF2-40B4-BE49-F238E27FC236}">
                  <a16:creationId xmlns:a16="http://schemas.microsoft.com/office/drawing/2014/main" id="{42662C76-8702-7A18-C531-CD4202ADDA10}"/>
                </a:ext>
              </a:extLst>
            </p:cNvPr>
            <p:cNvSpPr txBox="1"/>
            <p:nvPr/>
          </p:nvSpPr>
          <p:spPr>
            <a:xfrm flipH="1">
              <a:off x="1880705" y="6563222"/>
              <a:ext cx="538284" cy="1077219"/>
            </a:xfrm>
            <a:prstGeom prst="rect">
              <a:avLst/>
            </a:prstGeom>
            <a:noFill/>
          </p:spPr>
          <p:txBody>
            <a:bodyPr wrap="square" rtlCol="0">
              <a:spAutoFit/>
            </a:bodyPr>
            <a:lstStyle/>
            <a:p>
              <a:pPr algn="ctr"/>
              <a:r>
                <a:rPr lang="en-US" altLang="zh-CN" sz="3200" b="1" dirty="0">
                  <a:latin typeface="思源黑体 CN Bold"/>
                  <a:cs typeface="+mn-ea"/>
                  <a:sym typeface="+mn-lt"/>
                </a:rPr>
                <a:t>Cluster</a:t>
              </a:r>
            </a:p>
          </p:txBody>
        </p:sp>
        <p:sp>
          <p:nvSpPr>
            <p:cNvPr id="17" name="矩形 76">
              <a:extLst>
                <a:ext uri="{FF2B5EF4-FFF2-40B4-BE49-F238E27FC236}">
                  <a16:creationId xmlns:a16="http://schemas.microsoft.com/office/drawing/2014/main" id="{779E9251-8D45-5F28-5040-A46DEF43B081}"/>
                </a:ext>
              </a:extLst>
            </p:cNvPr>
            <p:cNvSpPr/>
            <p:nvPr/>
          </p:nvSpPr>
          <p:spPr>
            <a:xfrm>
              <a:off x="-180993" y="5006256"/>
              <a:ext cx="1867470" cy="2634185"/>
            </a:xfrm>
            <a:prstGeom prst="rect">
              <a:avLst/>
            </a:prstGeom>
          </p:spPr>
          <p:txBody>
            <a:bodyPr wrap="square">
              <a:spAutoFit/>
            </a:bodyPr>
            <a:lstStyle/>
            <a:p>
              <a:pPr>
                <a:lnSpc>
                  <a:spcPct val="150000"/>
                </a:lnSpc>
              </a:pPr>
              <a:r>
                <a:rPr lang="en-US" altLang="zh-CN" sz="1600" b="1" dirty="0">
                  <a:latin typeface="思源黑体 CN Bold"/>
                  <a:cs typeface="+mn-ea"/>
                  <a:sym typeface="+mn-lt"/>
                </a:rPr>
                <a:t>Request rates</a:t>
              </a:r>
              <a:r>
                <a:rPr lang="en-US" altLang="zh-CN" sz="1600" dirty="0">
                  <a:latin typeface="思源黑体 CN Bold"/>
                  <a:cs typeface="+mn-ea"/>
                  <a:sym typeface="+mn-lt"/>
                </a:rPr>
                <a:t>: High request rates to your cluster could point to increased demand for your applications or services.</a:t>
              </a:r>
            </a:p>
            <a:p>
              <a:pPr>
                <a:lnSpc>
                  <a:spcPct val="150000"/>
                </a:lnSpc>
              </a:pPr>
              <a:r>
                <a:rPr lang="en-US" altLang="zh-CN" sz="1600" b="1" dirty="0">
                  <a:latin typeface="思源黑体 CN Bold"/>
                  <a:cs typeface="+mn-ea"/>
                  <a:sym typeface="+mn-lt"/>
                </a:rPr>
                <a:t>Error rates</a:t>
              </a:r>
              <a:r>
                <a:rPr lang="en-US" altLang="zh-CN" sz="1600" dirty="0">
                  <a:latin typeface="思源黑体 CN Bold"/>
                  <a:cs typeface="+mn-ea"/>
                  <a:sym typeface="+mn-lt"/>
                </a:rPr>
                <a:t>: High error rates for requests could indicate issues with your application or service.</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DB2C142B-7C48-B6AA-AF42-3959B4365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4597"/>
            <a:ext cx="12192000" cy="5768805"/>
          </a:xfrm>
          <a:prstGeom prst="rect">
            <a:avLst/>
          </a:prstGeom>
        </p:spPr>
      </p:pic>
    </p:spTree>
    <p:extLst>
      <p:ext uri="{BB962C8B-B14F-4D97-AF65-F5344CB8AC3E}">
        <p14:creationId xmlns:p14="http://schemas.microsoft.com/office/powerpoint/2010/main" val="3775397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53">
            <a:extLst>
              <a:ext uri="{FF2B5EF4-FFF2-40B4-BE49-F238E27FC236}">
                <a16:creationId xmlns:a16="http://schemas.microsoft.com/office/drawing/2014/main" id="{102B064D-702D-A300-EF7A-103F374AFD69}"/>
              </a:ext>
            </a:extLst>
          </p:cNvPr>
          <p:cNvSpPr txBox="1"/>
          <p:nvPr/>
        </p:nvSpPr>
        <p:spPr>
          <a:xfrm>
            <a:off x="1553025" y="636312"/>
            <a:ext cx="9085949" cy="923330"/>
          </a:xfrm>
          <a:prstGeom prst="rect">
            <a:avLst/>
          </a:prstGeom>
          <a:solidFill>
            <a:srgbClr val="F4A261"/>
          </a:solidFill>
          <a:ln>
            <a:solidFill>
              <a:srgbClr val="FF9393"/>
            </a:solidFill>
          </a:ln>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    SYSTEM PERFORMANCE</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pic>
        <p:nvPicPr>
          <p:cNvPr id="4" name="Picture 3" descr="A white circle with a point in the center&#10;&#10;Description automatically generated">
            <a:extLst>
              <a:ext uri="{FF2B5EF4-FFF2-40B4-BE49-F238E27FC236}">
                <a16:creationId xmlns:a16="http://schemas.microsoft.com/office/drawing/2014/main" id="{A9256422-CA50-FCBB-8D3F-5C0E88162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860" y="731097"/>
            <a:ext cx="733760" cy="73376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B5535457-DF86-C80F-DFC3-0C8833A0D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734" y="1741624"/>
            <a:ext cx="6353175" cy="2409825"/>
          </a:xfrm>
          <a:prstGeom prst="rect">
            <a:avLst/>
          </a:prstGeom>
        </p:spPr>
      </p:pic>
      <p:pic>
        <p:nvPicPr>
          <p:cNvPr id="10" name="Picture 9" descr="A computer screen shot of a computer screen&#10;&#10;Description automatically generated with medium confidence">
            <a:extLst>
              <a:ext uri="{FF2B5EF4-FFF2-40B4-BE49-F238E27FC236}">
                <a16:creationId xmlns:a16="http://schemas.microsoft.com/office/drawing/2014/main" id="{B92E5C3E-92CB-B923-11E8-FE4FDC0E6D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209" y="4333430"/>
            <a:ext cx="6362700" cy="2257425"/>
          </a:xfrm>
          <a:prstGeom prst="rect">
            <a:avLst/>
          </a:prstGeom>
        </p:spPr>
      </p:pic>
      <p:sp>
        <p:nvSpPr>
          <p:cNvPr id="11" name="TextBox 10">
            <a:extLst>
              <a:ext uri="{FF2B5EF4-FFF2-40B4-BE49-F238E27FC236}">
                <a16:creationId xmlns:a16="http://schemas.microsoft.com/office/drawing/2014/main" id="{374263FB-69AA-A875-3D0F-CCCC7AA8BFC4}"/>
              </a:ext>
            </a:extLst>
          </p:cNvPr>
          <p:cNvSpPr txBox="1"/>
          <p:nvPr/>
        </p:nvSpPr>
        <p:spPr>
          <a:xfrm>
            <a:off x="3345545" y="4892011"/>
            <a:ext cx="6094206" cy="461665"/>
          </a:xfrm>
          <a:prstGeom prst="rect">
            <a:avLst/>
          </a:prstGeom>
          <a:noFill/>
        </p:spPr>
        <p:txBody>
          <a:bodyPr wrap="square">
            <a:spAutoFit/>
          </a:bodyPr>
          <a:lstStyle/>
          <a:p>
            <a:endParaRPr lang="en-US" sz="2400" b="1" dirty="0">
              <a:ea typeface="思源黑体 CN Bold" panose="020B0800000000000000"/>
            </a:endParaRPr>
          </a:p>
        </p:txBody>
      </p:sp>
      <p:sp>
        <p:nvSpPr>
          <p:cNvPr id="6" name="TextBox 5">
            <a:extLst>
              <a:ext uri="{FF2B5EF4-FFF2-40B4-BE49-F238E27FC236}">
                <a16:creationId xmlns:a16="http://schemas.microsoft.com/office/drawing/2014/main" id="{AFA86734-0BC6-C2C8-64DE-39F1BAB822CA}"/>
              </a:ext>
            </a:extLst>
          </p:cNvPr>
          <p:cNvSpPr txBox="1"/>
          <p:nvPr/>
        </p:nvSpPr>
        <p:spPr>
          <a:xfrm>
            <a:off x="3345545" y="2715703"/>
            <a:ext cx="8456778" cy="461665"/>
          </a:xfrm>
          <a:prstGeom prst="rect">
            <a:avLst/>
          </a:prstGeom>
          <a:noFill/>
        </p:spPr>
        <p:txBody>
          <a:bodyPr wrap="square">
            <a:spAutoFit/>
          </a:bodyPr>
          <a:lstStyle/>
          <a:p>
            <a:r>
              <a:rPr lang="en-US" sz="2400" b="1" dirty="0">
                <a:latin typeface="思源黑体 CN Bold"/>
              </a:rPr>
              <a:t>Average response time for learning requests: 0.007</a:t>
            </a:r>
          </a:p>
        </p:txBody>
      </p:sp>
      <p:sp>
        <p:nvSpPr>
          <p:cNvPr id="12" name="TextBox 11">
            <a:extLst>
              <a:ext uri="{FF2B5EF4-FFF2-40B4-BE49-F238E27FC236}">
                <a16:creationId xmlns:a16="http://schemas.microsoft.com/office/drawing/2014/main" id="{84DBF9D6-59FC-0E68-0166-FD3600F854E7}"/>
              </a:ext>
            </a:extLst>
          </p:cNvPr>
          <p:cNvSpPr txBox="1"/>
          <p:nvPr/>
        </p:nvSpPr>
        <p:spPr>
          <a:xfrm>
            <a:off x="3345545" y="5127198"/>
            <a:ext cx="8798803" cy="461665"/>
          </a:xfrm>
          <a:prstGeom prst="rect">
            <a:avLst/>
          </a:prstGeom>
          <a:noFill/>
        </p:spPr>
        <p:txBody>
          <a:bodyPr wrap="square">
            <a:spAutoFit/>
          </a:bodyPr>
          <a:lstStyle/>
          <a:p>
            <a:r>
              <a:rPr lang="en-US" sz="2400" b="1" dirty="0">
                <a:latin typeface="思源黑体 CN Bold"/>
              </a:rPr>
              <a:t>Average response time for GPT-related requests: 9.881</a:t>
            </a:r>
            <a:endParaRPr lang="en-US" sz="2400" b="1" dirty="0">
              <a:ea typeface="思源黑体 CN Bold" panose="020B0800000000000000"/>
            </a:endParaRPr>
          </a:p>
        </p:txBody>
      </p:sp>
    </p:spTree>
    <p:extLst>
      <p:ext uri="{BB962C8B-B14F-4D97-AF65-F5344CB8AC3E}">
        <p14:creationId xmlns:p14="http://schemas.microsoft.com/office/powerpoint/2010/main" val="2607794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53">
            <a:extLst>
              <a:ext uri="{FF2B5EF4-FFF2-40B4-BE49-F238E27FC236}">
                <a16:creationId xmlns:a16="http://schemas.microsoft.com/office/drawing/2014/main" id="{B81229FD-75E2-2BB6-3DD4-0AF5A442F5CF}"/>
              </a:ext>
            </a:extLst>
          </p:cNvPr>
          <p:cNvSpPr txBox="1"/>
          <p:nvPr/>
        </p:nvSpPr>
        <p:spPr>
          <a:xfrm>
            <a:off x="3063950" y="641968"/>
            <a:ext cx="5598007" cy="923330"/>
          </a:xfrm>
          <a:prstGeom prst="rect">
            <a:avLst/>
          </a:prstGeom>
          <a:solidFill>
            <a:srgbClr val="83D6E1"/>
          </a:solidFill>
          <a:ln>
            <a:solidFill>
              <a:srgbClr val="83D6E1"/>
            </a:solidFill>
          </a:ln>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    USER SURVEY</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pic>
        <p:nvPicPr>
          <p:cNvPr id="4" name="Picture 3" descr="A white line drawing of a notepad and a pencil&#10;&#10;Description automatically generated">
            <a:extLst>
              <a:ext uri="{FF2B5EF4-FFF2-40B4-BE49-F238E27FC236}">
                <a16:creationId xmlns:a16="http://schemas.microsoft.com/office/drawing/2014/main" id="{65845F56-7E00-C831-9A20-3AA15DAC7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9199" y="798842"/>
            <a:ext cx="631098" cy="631098"/>
          </a:xfrm>
          <a:prstGeom prst="rect">
            <a:avLst/>
          </a:prstGeom>
        </p:spPr>
      </p:pic>
      <p:pic>
        <p:nvPicPr>
          <p:cNvPr id="7" name="Picture 6" descr="A graph of a number of text&#10;&#10;Description automatically generated with medium confidence">
            <a:extLst>
              <a:ext uri="{FF2B5EF4-FFF2-40B4-BE49-F238E27FC236}">
                <a16:creationId xmlns:a16="http://schemas.microsoft.com/office/drawing/2014/main" id="{BE342CF8-C27C-DD50-83B5-40456749372F}"/>
              </a:ext>
            </a:extLst>
          </p:cNvPr>
          <p:cNvPicPr>
            <a:picLocks noChangeAspect="1"/>
          </p:cNvPicPr>
          <p:nvPr/>
        </p:nvPicPr>
        <p:blipFill rotWithShape="1">
          <a:blip r:embed="rId3">
            <a:extLst>
              <a:ext uri="{28A0092B-C50C-407E-A947-70E740481C1C}">
                <a14:useLocalDpi xmlns:a14="http://schemas.microsoft.com/office/drawing/2010/main" val="0"/>
              </a:ext>
            </a:extLst>
          </a:blip>
          <a:srcRect t="8208"/>
          <a:stretch/>
        </p:blipFill>
        <p:spPr>
          <a:xfrm>
            <a:off x="490331" y="1722172"/>
            <a:ext cx="10966174" cy="5144206"/>
          </a:xfrm>
          <a:prstGeom prst="rect">
            <a:avLst/>
          </a:prstGeom>
        </p:spPr>
      </p:pic>
    </p:spTree>
    <p:extLst>
      <p:ext uri="{BB962C8B-B14F-4D97-AF65-F5344CB8AC3E}">
        <p14:creationId xmlns:p14="http://schemas.microsoft.com/office/powerpoint/2010/main" val="2506924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53">
            <a:extLst>
              <a:ext uri="{FF2B5EF4-FFF2-40B4-BE49-F238E27FC236}">
                <a16:creationId xmlns:a16="http://schemas.microsoft.com/office/drawing/2014/main" id="{2167E4A5-FD28-B537-309E-0D26E860E160}"/>
              </a:ext>
            </a:extLst>
          </p:cNvPr>
          <p:cNvSpPr txBox="1"/>
          <p:nvPr/>
        </p:nvSpPr>
        <p:spPr>
          <a:xfrm>
            <a:off x="0" y="2963194"/>
            <a:ext cx="12192000" cy="923330"/>
          </a:xfrm>
          <a:prstGeom prst="rect">
            <a:avLst/>
          </a:prstGeom>
          <a:solidFill>
            <a:srgbClr val="83D6E1"/>
          </a:solidFill>
          <a:ln>
            <a:solidFill>
              <a:srgbClr val="83D6E1"/>
            </a:solidFill>
          </a:ln>
        </p:spPr>
        <p:txBody>
          <a:bodyPr wrap="squar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FUTURE IMPROVEMENTS</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4" name="TextBox 3">
            <a:extLst>
              <a:ext uri="{FF2B5EF4-FFF2-40B4-BE49-F238E27FC236}">
                <a16:creationId xmlns:a16="http://schemas.microsoft.com/office/drawing/2014/main" id="{72E5583A-AC8D-23C2-C87B-B364F756D0B7}"/>
              </a:ext>
            </a:extLst>
          </p:cNvPr>
          <p:cNvSpPr txBox="1"/>
          <p:nvPr/>
        </p:nvSpPr>
        <p:spPr>
          <a:xfrm>
            <a:off x="195072" y="160896"/>
            <a:ext cx="6486144" cy="418191"/>
          </a:xfrm>
          <a:prstGeom prst="rect">
            <a:avLst/>
          </a:prstGeom>
          <a:noFill/>
        </p:spPr>
        <p:txBody>
          <a:bodyPr wrap="square">
            <a:spAutoFit/>
          </a:bodyPr>
          <a:lstStyle/>
          <a:p>
            <a:pPr>
              <a:lnSpc>
                <a:spcPct val="150000"/>
              </a:lnSpc>
            </a:pPr>
            <a:endParaRPr lang="zh-CN" altLang="zh-CN" sz="1600" b="1" dirty="0">
              <a:latin typeface="思源黑体 CN Bold"/>
              <a:cs typeface="+mn-ea"/>
            </a:endParaRPr>
          </a:p>
        </p:txBody>
      </p:sp>
      <p:sp>
        <p:nvSpPr>
          <p:cNvPr id="6" name="TextBox 5">
            <a:extLst>
              <a:ext uri="{FF2B5EF4-FFF2-40B4-BE49-F238E27FC236}">
                <a16:creationId xmlns:a16="http://schemas.microsoft.com/office/drawing/2014/main" id="{C86ECCB1-7C4C-DEC9-03F2-827A10521575}"/>
              </a:ext>
            </a:extLst>
          </p:cNvPr>
          <p:cNvSpPr txBox="1"/>
          <p:nvPr/>
        </p:nvSpPr>
        <p:spPr>
          <a:xfrm>
            <a:off x="3615804" y="1514917"/>
            <a:ext cx="8381124" cy="1249188"/>
          </a:xfrm>
          <a:prstGeom prst="rect">
            <a:avLst/>
          </a:prstGeom>
          <a:noFill/>
        </p:spPr>
        <p:txBody>
          <a:bodyPr wrap="square">
            <a:spAutoFit/>
          </a:bodyPr>
          <a:lstStyle/>
          <a:p>
            <a:pPr>
              <a:lnSpc>
                <a:spcPct val="150000"/>
              </a:lnSpc>
            </a:pPr>
            <a:r>
              <a:rPr lang="en-US" altLang="zh-CN" sz="2000" b="1" dirty="0">
                <a:latin typeface="思源黑体 CN Bold"/>
                <a:cs typeface="+mn-ea"/>
              </a:rPr>
              <a:t>Social Media Integration:</a:t>
            </a:r>
            <a:endParaRPr lang="zh-CN" altLang="zh-CN" sz="2000" b="1" dirty="0">
              <a:latin typeface="思源黑体 CN Bold"/>
              <a:cs typeface="+mn-ea"/>
            </a:endParaRPr>
          </a:p>
          <a:p>
            <a:pPr>
              <a:lnSpc>
                <a:spcPct val="150000"/>
              </a:lnSpc>
            </a:pPr>
            <a:r>
              <a:rPr lang="en-US" altLang="zh-CN" sz="1600" b="1" dirty="0">
                <a:latin typeface="思源黑体 CN Bold"/>
                <a:cs typeface="+mn-ea"/>
              </a:rPr>
              <a:t> Platform Expansion: </a:t>
            </a:r>
            <a:r>
              <a:rPr lang="en-US" altLang="zh-CN" sz="1600" dirty="0">
                <a:latin typeface="思源黑体 CN Bold"/>
                <a:cs typeface="+mn-ea"/>
              </a:rPr>
              <a:t>Integrate with new and local social media for broader reach.</a:t>
            </a:r>
            <a:endParaRPr lang="zh-CN" altLang="zh-CN" sz="1600" dirty="0">
              <a:latin typeface="思源黑体 CN Bold"/>
              <a:cs typeface="+mn-ea"/>
            </a:endParaRPr>
          </a:p>
          <a:p>
            <a:pPr>
              <a:lnSpc>
                <a:spcPct val="150000"/>
              </a:lnSpc>
            </a:pPr>
            <a:r>
              <a:rPr lang="en-US" altLang="zh-CN" sz="1600" b="1" dirty="0">
                <a:latin typeface="思源黑体 CN Bold"/>
                <a:cs typeface="+mn-ea"/>
              </a:rPr>
              <a:t> Metrics &amp; Analysis: </a:t>
            </a:r>
            <a:r>
              <a:rPr lang="en-US" altLang="zh-CN" sz="1600" dirty="0">
                <a:latin typeface="思源黑体 CN Bold"/>
                <a:cs typeface="+mn-ea"/>
              </a:rPr>
              <a:t>Use analytics to measure and refine social sharing efficiency.</a:t>
            </a:r>
          </a:p>
        </p:txBody>
      </p:sp>
      <p:sp>
        <p:nvSpPr>
          <p:cNvPr id="8" name="TextBox 7">
            <a:extLst>
              <a:ext uri="{FF2B5EF4-FFF2-40B4-BE49-F238E27FC236}">
                <a16:creationId xmlns:a16="http://schemas.microsoft.com/office/drawing/2014/main" id="{974920FE-190A-406E-ADAA-9F9BC06A55E4}"/>
              </a:ext>
            </a:extLst>
          </p:cNvPr>
          <p:cNvSpPr txBox="1"/>
          <p:nvPr/>
        </p:nvSpPr>
        <p:spPr>
          <a:xfrm>
            <a:off x="195072" y="3983617"/>
            <a:ext cx="8948928" cy="1249188"/>
          </a:xfrm>
          <a:prstGeom prst="rect">
            <a:avLst/>
          </a:prstGeom>
          <a:noFill/>
        </p:spPr>
        <p:txBody>
          <a:bodyPr wrap="square">
            <a:spAutoFit/>
          </a:bodyPr>
          <a:lstStyle/>
          <a:p>
            <a:pPr>
              <a:lnSpc>
                <a:spcPct val="150000"/>
              </a:lnSpc>
            </a:pPr>
            <a:r>
              <a:rPr lang="en-US" altLang="zh-CN" sz="2000" b="1" dirty="0">
                <a:latin typeface="思源黑体 CN Bold"/>
                <a:cs typeface="+mn-ea"/>
              </a:rPr>
              <a:t>Multilingual Support:</a:t>
            </a:r>
            <a:endParaRPr lang="zh-CN" altLang="zh-CN" sz="2000" b="1" dirty="0">
              <a:latin typeface="思源黑体 CN Bold"/>
              <a:cs typeface="+mn-ea"/>
            </a:endParaRPr>
          </a:p>
          <a:p>
            <a:pPr>
              <a:lnSpc>
                <a:spcPct val="150000"/>
              </a:lnSpc>
            </a:pPr>
            <a:r>
              <a:rPr lang="en-US" altLang="zh-CN" sz="1600" b="1" dirty="0">
                <a:latin typeface="思源黑体 CN Bold"/>
                <a:cs typeface="+mn-ea"/>
              </a:rPr>
              <a:t> Translation Services: </a:t>
            </a:r>
            <a:r>
              <a:rPr lang="en-US" altLang="zh-CN" sz="1600" dirty="0">
                <a:latin typeface="思源黑体 CN Bold"/>
                <a:cs typeface="+mn-ea"/>
              </a:rPr>
              <a:t>Partner with experts for culturally apt translations.</a:t>
            </a:r>
            <a:endParaRPr lang="zh-CN" altLang="zh-CN" sz="1600" dirty="0">
              <a:latin typeface="思源黑体 CN Bold"/>
              <a:cs typeface="+mn-ea"/>
            </a:endParaRPr>
          </a:p>
          <a:p>
            <a:pPr>
              <a:lnSpc>
                <a:spcPct val="150000"/>
              </a:lnSpc>
            </a:pPr>
            <a:r>
              <a:rPr lang="en-US" altLang="zh-CN" sz="1600" b="1" dirty="0">
                <a:latin typeface="思源黑体 CN Bold"/>
                <a:cs typeface="+mn-ea"/>
              </a:rPr>
              <a:t> Language Detection:</a:t>
            </a:r>
            <a:r>
              <a:rPr lang="en-US" altLang="zh-CN" sz="1600" dirty="0">
                <a:latin typeface="思源黑体 CN Bold"/>
                <a:cs typeface="+mn-ea"/>
              </a:rPr>
              <a:t> Use auto-detection to serve content in user's language.</a:t>
            </a:r>
          </a:p>
        </p:txBody>
      </p:sp>
      <p:sp>
        <p:nvSpPr>
          <p:cNvPr id="10" name="TextBox 9">
            <a:extLst>
              <a:ext uri="{FF2B5EF4-FFF2-40B4-BE49-F238E27FC236}">
                <a16:creationId xmlns:a16="http://schemas.microsoft.com/office/drawing/2014/main" id="{2911486B-FE5E-38BF-3513-A3D55E9C0ED1}"/>
              </a:ext>
            </a:extLst>
          </p:cNvPr>
          <p:cNvSpPr txBox="1"/>
          <p:nvPr/>
        </p:nvSpPr>
        <p:spPr>
          <a:xfrm>
            <a:off x="3561424" y="5373532"/>
            <a:ext cx="8489883" cy="1253869"/>
          </a:xfrm>
          <a:prstGeom prst="rect">
            <a:avLst/>
          </a:prstGeom>
          <a:noFill/>
        </p:spPr>
        <p:txBody>
          <a:bodyPr wrap="square">
            <a:spAutoFit/>
          </a:bodyPr>
          <a:lstStyle/>
          <a:p>
            <a:pPr>
              <a:lnSpc>
                <a:spcPct val="150000"/>
              </a:lnSpc>
            </a:pPr>
            <a:r>
              <a:rPr lang="en-US" altLang="zh-CN" sz="2000" b="1" dirty="0">
                <a:latin typeface="思源黑体 CN Bold"/>
                <a:cs typeface="+mn-ea"/>
              </a:rPr>
              <a:t>Search Functionality:</a:t>
            </a:r>
            <a:endParaRPr lang="zh-CN" altLang="zh-CN" sz="2000" b="1" dirty="0">
              <a:latin typeface="思源黑体 CN Bold"/>
              <a:cs typeface="+mn-ea"/>
            </a:endParaRPr>
          </a:p>
          <a:p>
            <a:pPr>
              <a:lnSpc>
                <a:spcPct val="150000"/>
              </a:lnSpc>
            </a:pPr>
            <a:r>
              <a:rPr lang="en-US" altLang="zh-CN" sz="1600" b="1" dirty="0">
                <a:latin typeface="思源黑体 CN Bold"/>
                <a:cs typeface="+mn-ea"/>
              </a:rPr>
              <a:t> Algorithm Enhancement: </a:t>
            </a:r>
            <a:r>
              <a:rPr lang="en-US" altLang="zh-CN" sz="1600" dirty="0">
                <a:latin typeface="思源黑体 CN Bold"/>
                <a:cs typeface="+mn-ea"/>
              </a:rPr>
              <a:t>Optimize search for context, synonyms, and user patterns.</a:t>
            </a:r>
            <a:endParaRPr lang="zh-CN" altLang="zh-CN" sz="1600" dirty="0">
              <a:latin typeface="思源黑体 CN Bold"/>
              <a:cs typeface="+mn-ea"/>
            </a:endParaRPr>
          </a:p>
          <a:p>
            <a:pPr>
              <a:lnSpc>
                <a:spcPct val="150000"/>
              </a:lnSpc>
            </a:pPr>
            <a:r>
              <a:rPr lang="en-US" altLang="zh-CN" sz="1600" b="1" dirty="0">
                <a:latin typeface="思源黑体 CN Bold"/>
                <a:cs typeface="+mn-ea"/>
              </a:rPr>
              <a:t> Faceted Search: </a:t>
            </a:r>
            <a:r>
              <a:rPr lang="en-US" altLang="zh-CN" sz="1600" dirty="0">
                <a:latin typeface="思源黑体 CN Bold"/>
                <a:cs typeface="+mn-ea"/>
              </a:rPr>
              <a:t>Implement filters for specific and efficient search results.</a:t>
            </a:r>
            <a:endParaRPr lang="en-TW" sz="1600" dirty="0"/>
          </a:p>
        </p:txBody>
      </p:sp>
      <p:sp>
        <p:nvSpPr>
          <p:cNvPr id="16" name="TextBox 15">
            <a:extLst>
              <a:ext uri="{FF2B5EF4-FFF2-40B4-BE49-F238E27FC236}">
                <a16:creationId xmlns:a16="http://schemas.microsoft.com/office/drawing/2014/main" id="{A2B2C08C-DE60-E239-83F6-3E4781241FB4}"/>
              </a:ext>
            </a:extLst>
          </p:cNvPr>
          <p:cNvSpPr txBox="1"/>
          <p:nvPr/>
        </p:nvSpPr>
        <p:spPr>
          <a:xfrm>
            <a:off x="195072" y="44467"/>
            <a:ext cx="11801856" cy="1336071"/>
          </a:xfrm>
          <a:prstGeom prst="rect">
            <a:avLst/>
          </a:prstGeom>
          <a:noFill/>
        </p:spPr>
        <p:txBody>
          <a:bodyPr wrap="square" rtlCol="0">
            <a:spAutoFit/>
          </a:bodyPr>
          <a:lstStyle/>
          <a:p>
            <a:pPr>
              <a:lnSpc>
                <a:spcPct val="150000"/>
              </a:lnSpc>
            </a:pPr>
            <a:r>
              <a:rPr lang="en-US" altLang="zh-CN" sz="2000" b="1" dirty="0">
                <a:solidFill>
                  <a:schemeClr val="tx1"/>
                </a:solidFill>
                <a:latin typeface="思源黑体 CN Bold"/>
                <a:cs typeface="+mn-ea"/>
              </a:rPr>
              <a:t>Accessibility:</a:t>
            </a:r>
            <a:endParaRPr lang="zh-CN" altLang="zh-CN" sz="2000" b="1" dirty="0">
              <a:solidFill>
                <a:schemeClr val="tx1"/>
              </a:solidFill>
              <a:latin typeface="思源黑体 CN Bold"/>
              <a:cs typeface="+mn-ea"/>
            </a:endParaRPr>
          </a:p>
          <a:p>
            <a:pPr>
              <a:lnSpc>
                <a:spcPct val="150000"/>
              </a:lnSpc>
            </a:pPr>
            <a:r>
              <a:rPr lang="en-US" altLang="zh-CN" sz="1800" b="1" dirty="0">
                <a:solidFill>
                  <a:schemeClr val="tx1"/>
                </a:solidFill>
                <a:latin typeface="思源黑体 CN Bold"/>
                <a:cs typeface="+mn-ea"/>
              </a:rPr>
              <a:t> </a:t>
            </a:r>
            <a:r>
              <a:rPr lang="en-US" altLang="zh-CN" sz="1600" b="1" dirty="0">
                <a:solidFill>
                  <a:schemeClr val="tx1"/>
                </a:solidFill>
                <a:latin typeface="思源黑体 CN Bold"/>
                <a:cs typeface="+mn-ea"/>
              </a:rPr>
              <a:t>Audit: </a:t>
            </a:r>
            <a:r>
              <a:rPr lang="en-US" altLang="zh-CN" sz="1600" dirty="0">
                <a:solidFill>
                  <a:schemeClr val="tx1"/>
                </a:solidFill>
                <a:latin typeface="思源黑体 CN Bold"/>
                <a:cs typeface="+mn-ea"/>
              </a:rPr>
              <a:t>Utilize specialized agencies and tools to review the platform for accessibility barriers.</a:t>
            </a:r>
            <a:endParaRPr lang="zh-CN" altLang="zh-CN" sz="1600" dirty="0">
              <a:solidFill>
                <a:schemeClr val="tx1"/>
              </a:solidFill>
              <a:latin typeface="思源黑体 CN Bold"/>
              <a:cs typeface="+mn-ea"/>
            </a:endParaRPr>
          </a:p>
          <a:p>
            <a:pPr>
              <a:lnSpc>
                <a:spcPct val="150000"/>
              </a:lnSpc>
            </a:pPr>
            <a:r>
              <a:rPr lang="en-US" altLang="zh-CN" sz="1600" b="1" dirty="0">
                <a:solidFill>
                  <a:schemeClr val="tx1"/>
                </a:solidFill>
                <a:latin typeface="思源黑体 CN Bold"/>
                <a:cs typeface="+mn-ea"/>
              </a:rPr>
              <a:t> WCAG Standards: </a:t>
            </a:r>
            <a:r>
              <a:rPr lang="en-US" altLang="zh-CN" sz="1600" dirty="0">
                <a:solidFill>
                  <a:schemeClr val="tx1"/>
                </a:solidFill>
                <a:latin typeface="思源黑体 CN Bold"/>
                <a:cs typeface="+mn-ea"/>
              </a:rPr>
              <a:t>Aim for WCAG 2.1 AA compliance, emphasizing contrast, text alternatives, and keyboard navigation.</a:t>
            </a:r>
          </a:p>
        </p:txBody>
      </p:sp>
      <p:sp>
        <p:nvSpPr>
          <p:cNvPr id="18" name="文本框 153">
            <a:extLst>
              <a:ext uri="{FF2B5EF4-FFF2-40B4-BE49-F238E27FC236}">
                <a16:creationId xmlns:a16="http://schemas.microsoft.com/office/drawing/2014/main" id="{1F2C9F95-E10B-F3D2-51A1-639DAC6994AA}"/>
              </a:ext>
            </a:extLst>
          </p:cNvPr>
          <p:cNvSpPr txBox="1"/>
          <p:nvPr/>
        </p:nvSpPr>
        <p:spPr>
          <a:xfrm>
            <a:off x="3517180" y="1529665"/>
            <a:ext cx="59567" cy="1285806"/>
          </a:xfrm>
          <a:prstGeom prst="rect">
            <a:avLst/>
          </a:prstGeom>
          <a:solidFill>
            <a:srgbClr val="83D6E1"/>
          </a:solidFill>
          <a:ln>
            <a:solidFill>
              <a:srgbClr val="83D6E1"/>
            </a:solidFill>
          </a:ln>
        </p:spPr>
        <p:txBody>
          <a:bodyPr wrap="square" rtlCol="0" anchor="ctr">
            <a:spAutoFit/>
          </a:bodyPr>
          <a:lstStyle/>
          <a:p>
            <a:pPr algn="ct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20" name="文本框 153">
            <a:extLst>
              <a:ext uri="{FF2B5EF4-FFF2-40B4-BE49-F238E27FC236}">
                <a16:creationId xmlns:a16="http://schemas.microsoft.com/office/drawing/2014/main" id="{3B39B3AD-24E3-CF0A-E453-E912AB8F1D59}"/>
              </a:ext>
            </a:extLst>
          </p:cNvPr>
          <p:cNvSpPr txBox="1"/>
          <p:nvPr/>
        </p:nvSpPr>
        <p:spPr>
          <a:xfrm>
            <a:off x="165288" y="94732"/>
            <a:ext cx="59567" cy="1285806"/>
          </a:xfrm>
          <a:prstGeom prst="rect">
            <a:avLst/>
          </a:prstGeom>
          <a:solidFill>
            <a:srgbClr val="83D6E1"/>
          </a:solidFill>
          <a:ln>
            <a:solidFill>
              <a:srgbClr val="83D6E1"/>
            </a:solidFill>
          </a:ln>
        </p:spPr>
        <p:txBody>
          <a:bodyPr wrap="square" rtlCol="0" anchor="ctr">
            <a:spAutoFit/>
          </a:bodyPr>
          <a:lstStyle/>
          <a:p>
            <a:pPr algn="ct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21" name="文本框 153">
            <a:extLst>
              <a:ext uri="{FF2B5EF4-FFF2-40B4-BE49-F238E27FC236}">
                <a16:creationId xmlns:a16="http://schemas.microsoft.com/office/drawing/2014/main" id="{79985224-2E6E-E372-07DB-1D22B075FEC0}"/>
              </a:ext>
            </a:extLst>
          </p:cNvPr>
          <p:cNvSpPr txBox="1"/>
          <p:nvPr/>
        </p:nvSpPr>
        <p:spPr>
          <a:xfrm>
            <a:off x="135504" y="3969993"/>
            <a:ext cx="59567" cy="1285806"/>
          </a:xfrm>
          <a:prstGeom prst="rect">
            <a:avLst/>
          </a:prstGeom>
          <a:solidFill>
            <a:srgbClr val="83D6E1"/>
          </a:solidFill>
          <a:ln>
            <a:solidFill>
              <a:srgbClr val="83D6E1"/>
            </a:solidFill>
          </a:ln>
        </p:spPr>
        <p:txBody>
          <a:bodyPr wrap="square" rtlCol="0" anchor="ctr">
            <a:spAutoFit/>
          </a:bodyPr>
          <a:lstStyle/>
          <a:p>
            <a:pPr algn="ct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22" name="文本框 153">
            <a:extLst>
              <a:ext uri="{FF2B5EF4-FFF2-40B4-BE49-F238E27FC236}">
                <a16:creationId xmlns:a16="http://schemas.microsoft.com/office/drawing/2014/main" id="{45E480C3-F0EA-10FA-F074-BF890F94A618}"/>
              </a:ext>
            </a:extLst>
          </p:cNvPr>
          <p:cNvSpPr txBox="1"/>
          <p:nvPr/>
        </p:nvSpPr>
        <p:spPr>
          <a:xfrm>
            <a:off x="3502144" y="5426046"/>
            <a:ext cx="59567" cy="1285806"/>
          </a:xfrm>
          <a:prstGeom prst="rect">
            <a:avLst/>
          </a:prstGeom>
          <a:solidFill>
            <a:srgbClr val="83D6E1"/>
          </a:solidFill>
          <a:ln>
            <a:solidFill>
              <a:srgbClr val="83D6E1"/>
            </a:solidFill>
          </a:ln>
        </p:spPr>
        <p:txBody>
          <a:bodyPr wrap="square" rtlCol="0" anchor="ctr">
            <a:spAutoFit/>
          </a:bodyPr>
          <a:lstStyle/>
          <a:p>
            <a:pPr algn="ct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Tree>
    <p:extLst>
      <p:ext uri="{BB962C8B-B14F-4D97-AF65-F5344CB8AC3E}">
        <p14:creationId xmlns:p14="http://schemas.microsoft.com/office/powerpoint/2010/main" val="2274964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53">
            <a:extLst>
              <a:ext uri="{FF2B5EF4-FFF2-40B4-BE49-F238E27FC236}">
                <a16:creationId xmlns:a16="http://schemas.microsoft.com/office/drawing/2014/main" id="{B81229FD-75E2-2BB6-3DD4-0AF5A442F5CF}"/>
              </a:ext>
            </a:extLst>
          </p:cNvPr>
          <p:cNvSpPr txBox="1"/>
          <p:nvPr/>
        </p:nvSpPr>
        <p:spPr>
          <a:xfrm>
            <a:off x="0" y="351512"/>
            <a:ext cx="3054491" cy="923330"/>
          </a:xfrm>
          <a:prstGeom prst="rect">
            <a:avLst/>
          </a:prstGeom>
          <a:solidFill>
            <a:srgbClr val="83D6E1"/>
          </a:solidFill>
          <a:ln>
            <a:solidFill>
              <a:srgbClr val="83D6E1"/>
            </a:solidFill>
          </a:ln>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Tree Test</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pic>
        <p:nvPicPr>
          <p:cNvPr id="5" name="Picture 4" descr="A screenshot of a computer&#10;&#10;Description automatically generated">
            <a:extLst>
              <a:ext uri="{FF2B5EF4-FFF2-40B4-BE49-F238E27FC236}">
                <a16:creationId xmlns:a16="http://schemas.microsoft.com/office/drawing/2014/main" id="{7F31D1A2-A5F2-62FE-DA62-E81481B94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869" y="1927433"/>
            <a:ext cx="9754445" cy="4930567"/>
          </a:xfrm>
          <a:prstGeom prst="rect">
            <a:avLst/>
          </a:prstGeom>
        </p:spPr>
      </p:pic>
      <p:sp>
        <p:nvSpPr>
          <p:cNvPr id="8" name="矩形 58">
            <a:extLst>
              <a:ext uri="{FF2B5EF4-FFF2-40B4-BE49-F238E27FC236}">
                <a16:creationId xmlns:a16="http://schemas.microsoft.com/office/drawing/2014/main" id="{F70A070D-FBB6-90CE-4405-9A3AB5B7CBE1}"/>
              </a:ext>
            </a:extLst>
          </p:cNvPr>
          <p:cNvSpPr/>
          <p:nvPr/>
        </p:nvSpPr>
        <p:spPr>
          <a:xfrm>
            <a:off x="2191625" y="1297299"/>
            <a:ext cx="8066932" cy="646331"/>
          </a:xfrm>
          <a:prstGeom prst="rect">
            <a:avLst/>
          </a:prstGeom>
        </p:spPr>
        <p:txBody>
          <a:bodyPr wrap="square">
            <a:spAutoFit/>
          </a:bodyPr>
          <a:lstStyle/>
          <a:p>
            <a:r>
              <a:rPr lang="en-US" altLang="zh-CN" sz="3600" b="1" dirty="0">
                <a:latin typeface="思源黑体 CN Bold" panose="020B0800000000000000" pitchFamily="34" charset="-122"/>
                <a:ea typeface="思源黑体 CN Bold" panose="020B0800000000000000" pitchFamily="34" charset="-122"/>
              </a:rPr>
              <a:t>100% Success, 67% Direct Success</a:t>
            </a:r>
          </a:p>
        </p:txBody>
      </p:sp>
    </p:spTree>
    <p:extLst>
      <p:ext uri="{BB962C8B-B14F-4D97-AF65-F5344CB8AC3E}">
        <p14:creationId xmlns:p14="http://schemas.microsoft.com/office/powerpoint/2010/main" val="426373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DF5E6F09-F986-4924-96DA-83118884695F}"/>
              </a:ext>
            </a:extLst>
          </p:cNvPr>
          <p:cNvGrpSpPr/>
          <p:nvPr/>
        </p:nvGrpSpPr>
        <p:grpSpPr>
          <a:xfrm>
            <a:off x="11118997" y="611611"/>
            <a:ext cx="449416" cy="317517"/>
            <a:chOff x="11137900" y="860547"/>
            <a:chExt cx="1054100" cy="744733"/>
          </a:xfrm>
          <a:solidFill>
            <a:schemeClr val="tx1"/>
          </a:solidFill>
        </p:grpSpPr>
        <p:sp>
          <p:nvSpPr>
            <p:cNvPr id="7" name="矩形 6">
              <a:extLst>
                <a:ext uri="{FF2B5EF4-FFF2-40B4-BE49-F238E27FC236}">
                  <a16:creationId xmlns:a16="http://schemas.microsoft.com/office/drawing/2014/main" id="{02129DB0-D1AD-4D10-AAAE-C49A15A0CC52}"/>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A7B02E0A-EA65-4D7B-B5A5-5E20A021CDE9}"/>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C137A9F8-74DC-406C-8DEE-FCDFC881CCD9}"/>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10CECABF-6040-4336-A4CC-F7E7A6C9BC80}"/>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sp>
        <p:nvSpPr>
          <p:cNvPr id="11" name="矩形 10">
            <a:extLst>
              <a:ext uri="{FF2B5EF4-FFF2-40B4-BE49-F238E27FC236}">
                <a16:creationId xmlns:a16="http://schemas.microsoft.com/office/drawing/2014/main" id="{B0AF88F3-CDA5-4508-9686-B68473B5CE1C}"/>
              </a:ext>
            </a:extLst>
          </p:cNvPr>
          <p:cNvSpPr/>
          <p:nvPr/>
        </p:nvSpPr>
        <p:spPr>
          <a:xfrm>
            <a:off x="0" y="435881"/>
            <a:ext cx="1714470" cy="648889"/>
          </a:xfrm>
          <a:prstGeom prst="rect">
            <a:avLst/>
          </a:prstGeom>
          <a:solidFill>
            <a:srgbClr val="FF9393"/>
          </a:solidFill>
          <a:ln>
            <a:solidFill>
              <a:srgbClr val="FF93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a:extLst>
              <a:ext uri="{FF2B5EF4-FFF2-40B4-BE49-F238E27FC236}">
                <a16:creationId xmlns:a16="http://schemas.microsoft.com/office/drawing/2014/main" id="{742741B5-BD59-4041-B3BB-EEA467A1934C}"/>
              </a:ext>
            </a:extLst>
          </p:cNvPr>
          <p:cNvGrpSpPr/>
          <p:nvPr/>
        </p:nvGrpSpPr>
        <p:grpSpPr>
          <a:xfrm rot="10800000">
            <a:off x="619642" y="5859120"/>
            <a:ext cx="2040539" cy="491140"/>
            <a:chOff x="3784601" y="5778500"/>
            <a:chExt cx="2040539" cy="491140"/>
          </a:xfrm>
          <a:solidFill>
            <a:schemeClr val="tx1"/>
          </a:solidFill>
        </p:grpSpPr>
        <p:sp>
          <p:nvSpPr>
            <p:cNvPr id="33" name="椭圆 32">
              <a:extLst>
                <a:ext uri="{FF2B5EF4-FFF2-40B4-BE49-F238E27FC236}">
                  <a16:creationId xmlns:a16="http://schemas.microsoft.com/office/drawing/2014/main" id="{71834444-773B-4416-8B0F-6E92F260394E}"/>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4" name="椭圆 33">
              <a:extLst>
                <a:ext uri="{FF2B5EF4-FFF2-40B4-BE49-F238E27FC236}">
                  <a16:creationId xmlns:a16="http://schemas.microsoft.com/office/drawing/2014/main" id="{E3C36C1A-8C64-486B-B17D-0C248CD07C20}"/>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F7F8006D-F8AF-4D33-B0A6-1AC3F591B40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119EEA4A-86B4-468E-B8CB-341253835A0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07699F16-9817-4557-BF75-846E66125143}"/>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CF16392C-971D-4860-ADD8-96BFC2CCED49}"/>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4B0AEF47-468A-4B50-BAC9-B1183DD40CBD}"/>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6D9792B8-ECC3-4CB9-820D-DF76607388E8}"/>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9A9B7582-7D16-4440-9ACB-48E34B8A1F2C}"/>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BCE6DC06-0CD1-4EC9-A796-EC1685510CA4}"/>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DB941DD1-61CB-4AA0-A549-AD625DCB72DE}"/>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BBCA7605-53FF-43AD-B110-F551342F418D}"/>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98145FC3-12D8-4D0D-8FA1-E5963A977FA8}"/>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AC4B7EBD-366F-4079-B52B-3E0F404B8360}"/>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EABD43B7-4170-496D-B8B4-DB1C17DEAA0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06DCC0D1-BE26-4970-8EE9-1F59BFDC1F46}"/>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99F8613-AC0C-435F-980A-46B7D0A6B4F7}"/>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B72C83F4-216C-42A5-B7ED-FCFCC9F25FAA}"/>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AF6FDCDB-97C8-42F5-9050-A6EAECA01603}"/>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2CA825E-911C-4DDA-86EF-CDBA649F934E}"/>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E60C729F-0355-4059-8614-8A99ACACF0C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B9BA5A76-5E67-4000-8788-64C1976BB752}"/>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1B6AD458-F27C-4570-9311-9057F00D550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304B5C70-5740-4157-8ECF-A808E71520E6}"/>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cxnSp>
        <p:nvCxnSpPr>
          <p:cNvPr id="2" name="直接连接符 9">
            <a:extLst>
              <a:ext uri="{FF2B5EF4-FFF2-40B4-BE49-F238E27FC236}">
                <a16:creationId xmlns:a16="http://schemas.microsoft.com/office/drawing/2014/main" id="{EA22DF1F-15C6-F67E-890F-B5B4C14F1A81}"/>
              </a:ext>
            </a:extLst>
          </p:cNvPr>
          <p:cNvCxnSpPr>
            <a:cxnSpLocks/>
          </p:cNvCxnSpPr>
          <p:nvPr/>
        </p:nvCxnSpPr>
        <p:spPr>
          <a:xfrm>
            <a:off x="10676420" y="6280409"/>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58">
            <a:extLst>
              <a:ext uri="{FF2B5EF4-FFF2-40B4-BE49-F238E27FC236}">
                <a16:creationId xmlns:a16="http://schemas.microsoft.com/office/drawing/2014/main" id="{23D5AA05-8004-4F53-0618-A130C3F9DE19}"/>
              </a:ext>
            </a:extLst>
          </p:cNvPr>
          <p:cNvSpPr/>
          <p:nvPr/>
        </p:nvSpPr>
        <p:spPr>
          <a:xfrm>
            <a:off x="571459" y="1128921"/>
            <a:ext cx="11049081" cy="1754326"/>
          </a:xfrm>
          <a:prstGeom prst="rect">
            <a:avLst/>
          </a:prstGeom>
        </p:spPr>
        <p:txBody>
          <a:bodyPr wrap="square">
            <a:spAutoFit/>
          </a:bodyPr>
          <a:lstStyle/>
          <a:p>
            <a:r>
              <a:rPr lang="en-US" altLang="zh-CN" sz="3600" b="1" dirty="0">
                <a:latin typeface="思源黑体 CN Bold" panose="020B0800000000000000" pitchFamily="34" charset="-122"/>
                <a:ea typeface="思源黑体 CN Bold" panose="020B0800000000000000" pitchFamily="34" charset="-122"/>
              </a:rPr>
              <a:t>Do you know how many children, adolescents and youth will still be out of school globally in 2030? </a:t>
            </a:r>
          </a:p>
        </p:txBody>
      </p:sp>
      <p:sp>
        <p:nvSpPr>
          <p:cNvPr id="4" name="矩形 58">
            <a:extLst>
              <a:ext uri="{FF2B5EF4-FFF2-40B4-BE49-F238E27FC236}">
                <a16:creationId xmlns:a16="http://schemas.microsoft.com/office/drawing/2014/main" id="{64F708FE-C21E-0697-E4D8-D87CCA40E5EB}"/>
              </a:ext>
            </a:extLst>
          </p:cNvPr>
          <p:cNvSpPr/>
          <p:nvPr/>
        </p:nvSpPr>
        <p:spPr>
          <a:xfrm>
            <a:off x="3879458" y="2419566"/>
            <a:ext cx="4328827" cy="1015663"/>
          </a:xfrm>
          <a:prstGeom prst="rect">
            <a:avLst/>
          </a:prstGeom>
        </p:spPr>
        <p:txBody>
          <a:bodyPr wrap="square">
            <a:spAutoFit/>
          </a:bodyPr>
          <a:lstStyle/>
          <a:p>
            <a:r>
              <a:rPr lang="en-US" altLang="zh-CN" sz="6000" b="1" dirty="0">
                <a:solidFill>
                  <a:srgbClr val="FF9393"/>
                </a:solidFill>
                <a:ea typeface="思源黑体 CN Bold" panose="020B0800000000000000" pitchFamily="34" charset="-122"/>
              </a:rPr>
              <a:t>225 Million</a:t>
            </a:r>
          </a:p>
        </p:txBody>
      </p:sp>
      <p:sp>
        <p:nvSpPr>
          <p:cNvPr id="5" name="矩形 58">
            <a:extLst>
              <a:ext uri="{FF2B5EF4-FFF2-40B4-BE49-F238E27FC236}">
                <a16:creationId xmlns:a16="http://schemas.microsoft.com/office/drawing/2014/main" id="{7773288C-ABA8-4798-AE8C-88C6AA58989B}"/>
              </a:ext>
            </a:extLst>
          </p:cNvPr>
          <p:cNvSpPr/>
          <p:nvPr/>
        </p:nvSpPr>
        <p:spPr>
          <a:xfrm>
            <a:off x="519332" y="3576024"/>
            <a:ext cx="11049081" cy="1200329"/>
          </a:xfrm>
          <a:prstGeom prst="rect">
            <a:avLst/>
          </a:prstGeom>
        </p:spPr>
        <p:txBody>
          <a:bodyPr wrap="square">
            <a:spAutoFit/>
          </a:bodyPr>
          <a:lstStyle/>
          <a:p>
            <a:r>
              <a:rPr lang="en-US" altLang="zh-CN" sz="3600" b="1" dirty="0">
                <a:latin typeface="思源黑体 CN Bold" panose="020B0800000000000000" pitchFamily="34" charset="-122"/>
                <a:ea typeface="思源黑体 CN Bold" panose="020B0800000000000000" pitchFamily="34" charset="-122"/>
              </a:rPr>
              <a:t>Do you know how many adults around the world are still illiterate?</a:t>
            </a:r>
          </a:p>
        </p:txBody>
      </p:sp>
      <p:sp>
        <p:nvSpPr>
          <p:cNvPr id="12" name="矩形 58">
            <a:extLst>
              <a:ext uri="{FF2B5EF4-FFF2-40B4-BE49-F238E27FC236}">
                <a16:creationId xmlns:a16="http://schemas.microsoft.com/office/drawing/2014/main" id="{536EE46F-FA6D-D4EA-41CE-DA19CECC984E}"/>
              </a:ext>
            </a:extLst>
          </p:cNvPr>
          <p:cNvSpPr/>
          <p:nvPr/>
        </p:nvSpPr>
        <p:spPr>
          <a:xfrm>
            <a:off x="3931585" y="4713416"/>
            <a:ext cx="4328827" cy="1015663"/>
          </a:xfrm>
          <a:prstGeom prst="rect">
            <a:avLst/>
          </a:prstGeom>
        </p:spPr>
        <p:txBody>
          <a:bodyPr wrap="square">
            <a:spAutoFit/>
          </a:bodyPr>
          <a:lstStyle/>
          <a:p>
            <a:r>
              <a:rPr lang="en-US" altLang="zh-CN" sz="6000" b="1" dirty="0">
                <a:solidFill>
                  <a:srgbClr val="FF9393"/>
                </a:solidFill>
                <a:ea typeface="思源黑体 CN Bold" panose="020B0800000000000000" pitchFamily="34" charset="-122"/>
              </a:rPr>
              <a:t>750 Million</a:t>
            </a:r>
          </a:p>
        </p:txBody>
      </p:sp>
      <p:sp>
        <p:nvSpPr>
          <p:cNvPr id="13" name="文本框 10">
            <a:extLst>
              <a:ext uri="{FF2B5EF4-FFF2-40B4-BE49-F238E27FC236}">
                <a16:creationId xmlns:a16="http://schemas.microsoft.com/office/drawing/2014/main" id="{3943822A-6A30-373B-93EE-8F7957B48C74}"/>
              </a:ext>
            </a:extLst>
          </p:cNvPr>
          <p:cNvSpPr txBox="1"/>
          <p:nvPr/>
        </p:nvSpPr>
        <p:spPr>
          <a:xfrm>
            <a:off x="8431823" y="5729079"/>
            <a:ext cx="3088886" cy="830997"/>
          </a:xfrm>
          <a:prstGeom prst="rect">
            <a:avLst/>
          </a:prstGeom>
          <a:noFill/>
        </p:spPr>
        <p:txBody>
          <a:bodyPr wrap="square" rtlCol="0">
            <a:spAutoFit/>
          </a:bodyPr>
          <a:lstStyle/>
          <a:p>
            <a:pPr algn="r"/>
            <a:r>
              <a:rPr lang="en-US" altLang="zh-CN" sz="2400" b="0" i="0" dirty="0">
                <a:solidFill>
                  <a:srgbClr val="040C28"/>
                </a:solidFill>
                <a:effectLst/>
                <a:latin typeface="Google Sans"/>
              </a:rPr>
              <a:t>——————</a:t>
            </a:r>
            <a:r>
              <a:rPr lang="en-US" sz="2400" b="0" i="0" dirty="0">
                <a:solidFill>
                  <a:srgbClr val="040C28"/>
                </a:solidFill>
                <a:effectLst/>
                <a:latin typeface="Google Sans"/>
              </a:rPr>
              <a:t>UNESCO</a:t>
            </a:r>
          </a:p>
          <a:p>
            <a:pPr algn="r"/>
            <a:endParaRPr lang="zh-CN" altLang="en-US" sz="2400" dirty="0">
              <a:latin typeface="思源黑体 CN Bold" panose="020B0800000000000000" pitchFamily="34" charset="-122"/>
              <a:ea typeface="思源黑体 CN Bold" panose="020B0800000000000000" pitchFamily="34" charset="-122"/>
            </a:endParaRPr>
          </a:p>
        </p:txBody>
      </p:sp>
    </p:spTree>
    <p:extLst>
      <p:ext uri="{BB962C8B-B14F-4D97-AF65-F5344CB8AC3E}">
        <p14:creationId xmlns:p14="http://schemas.microsoft.com/office/powerpoint/2010/main" val="94698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53">
            <a:extLst>
              <a:ext uri="{FF2B5EF4-FFF2-40B4-BE49-F238E27FC236}">
                <a16:creationId xmlns:a16="http://schemas.microsoft.com/office/drawing/2014/main" id="{B81229FD-75E2-2BB6-3DD4-0AF5A442F5CF}"/>
              </a:ext>
            </a:extLst>
          </p:cNvPr>
          <p:cNvSpPr txBox="1"/>
          <p:nvPr/>
        </p:nvSpPr>
        <p:spPr>
          <a:xfrm>
            <a:off x="0" y="313976"/>
            <a:ext cx="3054491" cy="923330"/>
          </a:xfrm>
          <a:prstGeom prst="rect">
            <a:avLst/>
          </a:prstGeom>
          <a:solidFill>
            <a:srgbClr val="83D6E1"/>
          </a:solidFill>
          <a:ln>
            <a:solidFill>
              <a:srgbClr val="83D6E1"/>
            </a:solidFill>
          </a:ln>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Tree Test</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pic>
        <p:nvPicPr>
          <p:cNvPr id="4" name="Picture 3" descr="A green and red diagram&#10;&#10;Description automatically generated with medium confidence">
            <a:extLst>
              <a:ext uri="{FF2B5EF4-FFF2-40B4-BE49-F238E27FC236}">
                <a16:creationId xmlns:a16="http://schemas.microsoft.com/office/drawing/2014/main" id="{9C58F2BC-26E0-716D-4072-89E6EB904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125" y="1841773"/>
            <a:ext cx="11415749" cy="4374259"/>
          </a:xfrm>
          <a:prstGeom prst="rect">
            <a:avLst/>
          </a:prstGeom>
        </p:spPr>
      </p:pic>
    </p:spTree>
    <p:extLst>
      <p:ext uri="{BB962C8B-B14F-4D97-AF65-F5344CB8AC3E}">
        <p14:creationId xmlns:p14="http://schemas.microsoft.com/office/powerpoint/2010/main" val="2178641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53">
            <a:extLst>
              <a:ext uri="{FF2B5EF4-FFF2-40B4-BE49-F238E27FC236}">
                <a16:creationId xmlns:a16="http://schemas.microsoft.com/office/drawing/2014/main" id="{B81229FD-75E2-2BB6-3DD4-0AF5A442F5CF}"/>
              </a:ext>
            </a:extLst>
          </p:cNvPr>
          <p:cNvSpPr txBox="1"/>
          <p:nvPr/>
        </p:nvSpPr>
        <p:spPr>
          <a:xfrm>
            <a:off x="0" y="333855"/>
            <a:ext cx="8604214" cy="923330"/>
          </a:xfrm>
          <a:prstGeom prst="rect">
            <a:avLst/>
          </a:prstGeom>
          <a:solidFill>
            <a:srgbClr val="83D6E1"/>
          </a:solidFill>
          <a:ln>
            <a:solidFill>
              <a:srgbClr val="83D6E1"/>
            </a:solidFill>
          </a:ln>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FUTURE IMPROVEMENTS</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3" name="矩形 58">
            <a:extLst>
              <a:ext uri="{FF2B5EF4-FFF2-40B4-BE49-F238E27FC236}">
                <a16:creationId xmlns:a16="http://schemas.microsoft.com/office/drawing/2014/main" id="{A14C7B16-8769-CA43-054A-F8F01EE7C864}"/>
              </a:ext>
            </a:extLst>
          </p:cNvPr>
          <p:cNvSpPr/>
          <p:nvPr/>
        </p:nvSpPr>
        <p:spPr>
          <a:xfrm>
            <a:off x="1499779" y="1585532"/>
            <a:ext cx="9192442" cy="646331"/>
          </a:xfrm>
          <a:prstGeom prst="rect">
            <a:avLst/>
          </a:prstGeom>
        </p:spPr>
        <p:txBody>
          <a:bodyPr wrap="square">
            <a:spAutoFit/>
          </a:bodyPr>
          <a:lstStyle/>
          <a:p>
            <a:r>
              <a:rPr lang="en-US" altLang="zh-CN" sz="3600" dirty="0">
                <a:latin typeface="思源黑体 CN Bold" panose="020B0800000000000000" pitchFamily="34" charset="-122"/>
                <a:ea typeface="思源黑体 CN Bold" panose="020B0800000000000000" pitchFamily="34" charset="-122"/>
              </a:rPr>
              <a:t>Add</a:t>
            </a:r>
            <a:r>
              <a:rPr lang="en-US" altLang="zh-CN" sz="3600" b="1" dirty="0">
                <a:latin typeface="思源黑体 CN Bold" panose="020B0800000000000000" pitchFamily="34" charset="-122"/>
                <a:ea typeface="思源黑体 CN Bold" panose="020B0800000000000000" pitchFamily="34" charset="-122"/>
              </a:rPr>
              <a:t> Beginners Guide </a:t>
            </a:r>
            <a:r>
              <a:rPr lang="en-US" altLang="zh-CN" sz="3600" dirty="0">
                <a:latin typeface="思源黑体 CN Bold" panose="020B0800000000000000" pitchFamily="34" charset="-122"/>
                <a:ea typeface="思源黑体 CN Bold" panose="020B0800000000000000" pitchFamily="34" charset="-122"/>
              </a:rPr>
              <a:t>in the next release </a:t>
            </a:r>
          </a:p>
        </p:txBody>
      </p:sp>
      <p:pic>
        <p:nvPicPr>
          <p:cNvPr id="1026" name="Picture 2" descr="The Ultimate Beginners Guide to cPanel 21">
            <a:extLst>
              <a:ext uri="{FF2B5EF4-FFF2-40B4-BE49-F238E27FC236}">
                <a16:creationId xmlns:a16="http://schemas.microsoft.com/office/drawing/2014/main" id="{D27E5C26-4996-8CC9-1341-C9265182D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844" y="2475460"/>
            <a:ext cx="7762875" cy="3981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B75C066-1CD4-5952-7493-09BDF2DE2121}"/>
              </a:ext>
            </a:extLst>
          </p:cNvPr>
          <p:cNvSpPr/>
          <p:nvPr/>
        </p:nvSpPr>
        <p:spPr>
          <a:xfrm>
            <a:off x="2194891" y="2391504"/>
            <a:ext cx="7802217" cy="4052567"/>
          </a:xfrm>
          <a:prstGeom prst="rect">
            <a:avLst/>
          </a:prstGeom>
          <a:solidFill>
            <a:schemeClr val="dk1">
              <a:alpha val="47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A5DDDB93-7B5E-363C-D065-6A79C9E22D50}"/>
              </a:ext>
            </a:extLst>
          </p:cNvPr>
          <p:cNvSpPr/>
          <p:nvPr/>
        </p:nvSpPr>
        <p:spPr>
          <a:xfrm rot="20394329">
            <a:off x="4161529" y="3627895"/>
            <a:ext cx="4105612" cy="1323439"/>
          </a:xfrm>
          <a:prstGeom prst="rect">
            <a:avLst/>
          </a:prstGeom>
          <a:noFill/>
        </p:spPr>
        <p:txBody>
          <a:bodyPr wrap="none" lIns="91440" tIns="45720" rIns="91440" bIns="45720">
            <a:spAutoFit/>
          </a:bodyPr>
          <a:lstStyle/>
          <a:p>
            <a:pPr algn="ctr"/>
            <a:r>
              <a:rPr lang="en-US" sz="8000" b="1" cap="none" spc="0" dirty="0">
                <a:ln w="0"/>
                <a:solidFill>
                  <a:srgbClr val="83D6E1"/>
                </a:solidFill>
                <a:effectLst>
                  <a:outerShdw blurRad="38100" dist="19050" dir="2700000" algn="tl" rotWithShape="0">
                    <a:schemeClr val="dk1">
                      <a:alpha val="40000"/>
                    </a:schemeClr>
                  </a:outerShdw>
                </a:effectLst>
              </a:rPr>
              <a:t>Example</a:t>
            </a:r>
          </a:p>
        </p:txBody>
      </p:sp>
    </p:spTree>
    <p:extLst>
      <p:ext uri="{BB962C8B-B14F-4D97-AF65-F5344CB8AC3E}">
        <p14:creationId xmlns:p14="http://schemas.microsoft.com/office/powerpoint/2010/main" val="760126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arrows and a question mark&#10;&#10;Description automatically generated">
            <a:extLst>
              <a:ext uri="{FF2B5EF4-FFF2-40B4-BE49-F238E27FC236}">
                <a16:creationId xmlns:a16="http://schemas.microsoft.com/office/drawing/2014/main" id="{D90CB968-1315-E2C5-E9F5-4329DB429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5" name="Rectangle 4">
            <a:extLst>
              <a:ext uri="{FF2B5EF4-FFF2-40B4-BE49-F238E27FC236}">
                <a16:creationId xmlns:a16="http://schemas.microsoft.com/office/drawing/2014/main" id="{53100F25-68F4-B4AD-9A84-37F90A1A7266}"/>
              </a:ext>
            </a:extLst>
          </p:cNvPr>
          <p:cNvSpPr/>
          <p:nvPr/>
        </p:nvSpPr>
        <p:spPr>
          <a:xfrm>
            <a:off x="0" y="0"/>
            <a:ext cx="12192000" cy="6858000"/>
          </a:xfrm>
          <a:prstGeom prst="rect">
            <a:avLst/>
          </a:prstGeom>
          <a:solidFill>
            <a:schemeClr val="dk1">
              <a:alpha val="58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文本框 153">
            <a:extLst>
              <a:ext uri="{FF2B5EF4-FFF2-40B4-BE49-F238E27FC236}">
                <a16:creationId xmlns:a16="http://schemas.microsoft.com/office/drawing/2014/main" id="{2A73DC93-AB8C-863E-CE4F-B4EC1E79955B}"/>
              </a:ext>
            </a:extLst>
          </p:cNvPr>
          <p:cNvSpPr txBox="1"/>
          <p:nvPr/>
        </p:nvSpPr>
        <p:spPr>
          <a:xfrm>
            <a:off x="0" y="342244"/>
            <a:ext cx="2900026" cy="923330"/>
          </a:xfrm>
          <a:prstGeom prst="rect">
            <a:avLst/>
          </a:prstGeom>
          <a:solidFill>
            <a:srgbClr val="83D6E1"/>
          </a:solidFill>
          <a:ln>
            <a:solidFill>
              <a:srgbClr val="83D6E1"/>
            </a:solidFill>
          </a:ln>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A/B Test</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6" name="矩形 58">
            <a:extLst>
              <a:ext uri="{FF2B5EF4-FFF2-40B4-BE49-F238E27FC236}">
                <a16:creationId xmlns:a16="http://schemas.microsoft.com/office/drawing/2014/main" id="{77509F93-581D-CEE9-CBCE-58220131524D}"/>
              </a:ext>
            </a:extLst>
          </p:cNvPr>
          <p:cNvSpPr/>
          <p:nvPr/>
        </p:nvSpPr>
        <p:spPr>
          <a:xfrm>
            <a:off x="1587500" y="1490521"/>
            <a:ext cx="8890000" cy="4839273"/>
          </a:xfrm>
          <a:prstGeom prst="rect">
            <a:avLst/>
          </a:prstGeom>
        </p:spPr>
        <p:txBody>
          <a:bodyPr wrap="square">
            <a:spAutoFit/>
          </a:bodyPr>
          <a:lstStyle/>
          <a:p>
            <a:pPr>
              <a:lnSpc>
                <a:spcPct val="150000"/>
              </a:lnSpc>
            </a:pPr>
            <a:r>
              <a:rPr lang="en-US" altLang="zh-CN" sz="2800" b="1" dirty="0">
                <a:solidFill>
                  <a:schemeClr val="bg1"/>
                </a:solidFill>
                <a:latin typeface="思源黑体 CN Bold" panose="020B0800000000000000" pitchFamily="34" charset="-122"/>
                <a:ea typeface="思源黑体 CN Bold" panose="020B0800000000000000" pitchFamily="34" charset="-122"/>
              </a:rPr>
              <a:t>Experimental Procedure:</a:t>
            </a:r>
          </a:p>
          <a:p>
            <a:pPr>
              <a:lnSpc>
                <a:spcPct val="150000"/>
              </a:lnSpc>
            </a:pPr>
            <a:r>
              <a:rPr lang="en-US" altLang="zh-CN" sz="2000" dirty="0">
                <a:solidFill>
                  <a:schemeClr val="bg1"/>
                </a:solidFill>
                <a:latin typeface="思源黑体 CN Bold" panose="020B0800000000000000" pitchFamily="34" charset="-122"/>
                <a:ea typeface="思源黑体 CN Bold" panose="020B0800000000000000" pitchFamily="34" charset="-122"/>
              </a:rPr>
              <a:t>Six subjects were divided into two groups, three of which were control and the other three were experimental. The control and experimental groups were pretested separately to obtain their average scores before the start of the study. </a:t>
            </a:r>
          </a:p>
          <a:p>
            <a:pPr>
              <a:lnSpc>
                <a:spcPct val="150000"/>
              </a:lnSpc>
            </a:pPr>
            <a:endParaRPr lang="en-US" altLang="zh-CN" sz="2000" dirty="0">
              <a:solidFill>
                <a:schemeClr val="bg1"/>
              </a:solidFill>
              <a:latin typeface="思源黑体 CN Bold" panose="020B0800000000000000" pitchFamily="34" charset="-122"/>
              <a:ea typeface="思源黑体 CN Bold" panose="020B0800000000000000" pitchFamily="34" charset="-122"/>
            </a:endParaRPr>
          </a:p>
          <a:p>
            <a:pPr>
              <a:lnSpc>
                <a:spcPct val="150000"/>
              </a:lnSpc>
            </a:pPr>
            <a:r>
              <a:rPr lang="en-US" altLang="zh-CN" sz="2000" dirty="0">
                <a:solidFill>
                  <a:schemeClr val="bg1"/>
                </a:solidFill>
                <a:latin typeface="思源黑体 CN Bold" panose="020B0800000000000000" pitchFamily="34" charset="-122"/>
                <a:ea typeface="思源黑体 CN Bold" panose="020B0800000000000000" pitchFamily="34" charset="-122"/>
              </a:rPr>
              <a:t>During the experiment, the experimental group used our service for learning and the control group used the same learning materials but did not use our service. A test was administered at the end of the study to obtain their results at the end of the study.</a:t>
            </a:r>
            <a:endParaRPr lang="zh-CN" altLang="en-US" sz="2000" dirty="0">
              <a:solidFill>
                <a:schemeClr val="bg1"/>
              </a:solidFill>
              <a:latin typeface="思源黑体 CN Bold" panose="020B0800000000000000" pitchFamily="34" charset="-122"/>
              <a:ea typeface="思源黑体 CN Bold" panose="020B0800000000000000" pitchFamily="34" charset="-122"/>
            </a:endParaRPr>
          </a:p>
        </p:txBody>
      </p:sp>
    </p:spTree>
    <p:extLst>
      <p:ext uri="{BB962C8B-B14F-4D97-AF65-F5344CB8AC3E}">
        <p14:creationId xmlns:p14="http://schemas.microsoft.com/office/powerpoint/2010/main" val="1080886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53">
            <a:extLst>
              <a:ext uri="{FF2B5EF4-FFF2-40B4-BE49-F238E27FC236}">
                <a16:creationId xmlns:a16="http://schemas.microsoft.com/office/drawing/2014/main" id="{2A73DC93-AB8C-863E-CE4F-B4EC1E79955B}"/>
              </a:ext>
            </a:extLst>
          </p:cNvPr>
          <p:cNvSpPr txBox="1"/>
          <p:nvPr/>
        </p:nvSpPr>
        <p:spPr>
          <a:xfrm>
            <a:off x="0" y="342244"/>
            <a:ext cx="2900026" cy="923330"/>
          </a:xfrm>
          <a:prstGeom prst="rect">
            <a:avLst/>
          </a:prstGeom>
          <a:solidFill>
            <a:srgbClr val="83D6E1"/>
          </a:solidFill>
          <a:ln>
            <a:solidFill>
              <a:srgbClr val="83D6E1"/>
            </a:solidFill>
          </a:ln>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A/B Test</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6" name="矩形 58">
            <a:extLst>
              <a:ext uri="{FF2B5EF4-FFF2-40B4-BE49-F238E27FC236}">
                <a16:creationId xmlns:a16="http://schemas.microsoft.com/office/drawing/2014/main" id="{77509F93-581D-CEE9-CBCE-58220131524D}"/>
              </a:ext>
            </a:extLst>
          </p:cNvPr>
          <p:cNvSpPr/>
          <p:nvPr/>
        </p:nvSpPr>
        <p:spPr>
          <a:xfrm>
            <a:off x="1130300" y="1320808"/>
            <a:ext cx="8851900" cy="2530949"/>
          </a:xfrm>
          <a:prstGeom prst="rect">
            <a:avLst/>
          </a:prstGeom>
        </p:spPr>
        <p:txBody>
          <a:bodyPr wrap="square">
            <a:spAutoFit/>
          </a:bodyPr>
          <a:lstStyle/>
          <a:p>
            <a:pPr>
              <a:lnSpc>
                <a:spcPct val="150000"/>
              </a:lnSpc>
            </a:pPr>
            <a:r>
              <a:rPr lang="en-US" altLang="zh-CN" sz="2800" b="1" dirty="0">
                <a:latin typeface="思源黑体 CN Bold" panose="020B0800000000000000" pitchFamily="34" charset="-122"/>
                <a:ea typeface="思源黑体 CN Bold" panose="020B0800000000000000" pitchFamily="34" charset="-122"/>
              </a:rPr>
              <a:t>Analysis of results</a:t>
            </a:r>
            <a:r>
              <a:rPr lang="zh-CN" altLang="en-US" sz="2800" b="1" dirty="0">
                <a:latin typeface="思源黑体 CN Bold" panose="020B0800000000000000" pitchFamily="34" charset="-122"/>
                <a:ea typeface="思源黑体 CN Bold" panose="020B0800000000000000" pitchFamily="34" charset="-122"/>
              </a:rPr>
              <a:t>：</a:t>
            </a:r>
          </a:p>
          <a:p>
            <a:pPr>
              <a:lnSpc>
                <a:spcPct val="150000"/>
              </a:lnSpc>
            </a:pPr>
            <a:r>
              <a:rPr lang="en-US" altLang="zh-CN" sz="2000" dirty="0">
                <a:latin typeface="思源黑体 CN Bold" panose="020B0800000000000000" pitchFamily="34" charset="-122"/>
                <a:ea typeface="思源黑体 CN Bold" panose="020B0800000000000000" pitchFamily="34" charset="-122"/>
              </a:rPr>
              <a:t>Calculate the mean improvement for each group, as illustrated in the previous post.</a:t>
            </a:r>
          </a:p>
          <a:p>
            <a:pPr>
              <a:lnSpc>
                <a:spcPct val="150000"/>
              </a:lnSpc>
            </a:pPr>
            <a:r>
              <a:rPr lang="en-US" altLang="zh-CN" sz="2000" dirty="0">
                <a:latin typeface="思源黑体 CN Bold" panose="020B0800000000000000" pitchFamily="34" charset="-122"/>
                <a:ea typeface="思源黑体 CN Bold" panose="020B0800000000000000" pitchFamily="34" charset="-122"/>
              </a:rPr>
              <a:t>Calculate the standard deviation for each group. This gives the amount of score variation within each group.</a:t>
            </a:r>
          </a:p>
        </p:txBody>
      </p:sp>
      <p:sp>
        <p:nvSpPr>
          <p:cNvPr id="8" name="矩形 58">
            <a:extLst>
              <a:ext uri="{FF2B5EF4-FFF2-40B4-BE49-F238E27FC236}">
                <a16:creationId xmlns:a16="http://schemas.microsoft.com/office/drawing/2014/main" id="{8B7741AC-E519-AF7C-3097-23AE27382154}"/>
              </a:ext>
            </a:extLst>
          </p:cNvPr>
          <p:cNvSpPr/>
          <p:nvPr/>
        </p:nvSpPr>
        <p:spPr>
          <a:xfrm>
            <a:off x="1130300" y="3906991"/>
            <a:ext cx="7645400" cy="2807948"/>
          </a:xfrm>
          <a:prstGeom prst="rect">
            <a:avLst/>
          </a:prstGeom>
        </p:spPr>
        <p:txBody>
          <a:bodyPr wrap="square">
            <a:spAutoFit/>
          </a:bodyPr>
          <a:lstStyle/>
          <a:p>
            <a:pPr>
              <a:lnSpc>
                <a:spcPct val="150000"/>
              </a:lnSpc>
            </a:pPr>
            <a:r>
              <a:rPr lang="en-US" altLang="zh-CN" sz="2000" dirty="0">
                <a:latin typeface="思源黑体 CN Bold" panose="020B0800000000000000" pitchFamily="34" charset="-122"/>
                <a:ea typeface="思源黑体 CN Bold" panose="020B0800000000000000" pitchFamily="34" charset="-122"/>
              </a:rPr>
              <a:t>Calculate the t-value using the formula for the t-test. For an independent samples t-test, the formula is: t = (M1 - M2) / sqrt[(SD1^2/n1) + (SD2^2/n2)] where M1 and M2 are the means of the two groups, SD1 and SD2 are the standard deviations of the two groups, and n1 and n2 are the sizes of the two groups.</a:t>
            </a:r>
            <a:endParaRPr lang="zh-CN" altLang="en-US" sz="2000" dirty="0">
              <a:latin typeface="思源黑体 CN Bold" panose="020B0800000000000000" pitchFamily="34" charset="-122"/>
              <a:ea typeface="思源黑体 CN Bold" panose="020B0800000000000000" pitchFamily="34" charset="-122"/>
            </a:endParaRPr>
          </a:p>
        </p:txBody>
      </p:sp>
      <p:pic>
        <p:nvPicPr>
          <p:cNvPr id="10" name="Picture 9" descr="A mathematical equation with numbers and symbols&#10;&#10;Description automatically generated">
            <a:extLst>
              <a:ext uri="{FF2B5EF4-FFF2-40B4-BE49-F238E27FC236}">
                <a16:creationId xmlns:a16="http://schemas.microsoft.com/office/drawing/2014/main" id="{DC26DF67-4671-EB76-4153-B0ACC3A0A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1287" y="3695700"/>
            <a:ext cx="2409825" cy="1390650"/>
          </a:xfrm>
          <a:prstGeom prst="rect">
            <a:avLst/>
          </a:prstGeom>
        </p:spPr>
      </p:pic>
      <p:pic>
        <p:nvPicPr>
          <p:cNvPr id="12" name="Picture 11" descr="A white background with black text&#10;&#10;Description automatically generated">
            <a:extLst>
              <a:ext uri="{FF2B5EF4-FFF2-40B4-BE49-F238E27FC236}">
                <a16:creationId xmlns:a16="http://schemas.microsoft.com/office/drawing/2014/main" id="{3B992CF4-F8AC-673F-01A3-0C371244F0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1487" y="5402736"/>
            <a:ext cx="2638425" cy="1114425"/>
          </a:xfrm>
          <a:prstGeom prst="rect">
            <a:avLst/>
          </a:prstGeom>
        </p:spPr>
      </p:pic>
    </p:spTree>
    <p:extLst>
      <p:ext uri="{BB962C8B-B14F-4D97-AF65-F5344CB8AC3E}">
        <p14:creationId xmlns:p14="http://schemas.microsoft.com/office/powerpoint/2010/main" val="3393332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53">
            <a:extLst>
              <a:ext uri="{FF2B5EF4-FFF2-40B4-BE49-F238E27FC236}">
                <a16:creationId xmlns:a16="http://schemas.microsoft.com/office/drawing/2014/main" id="{2A73DC93-AB8C-863E-CE4F-B4EC1E79955B}"/>
              </a:ext>
            </a:extLst>
          </p:cNvPr>
          <p:cNvSpPr txBox="1"/>
          <p:nvPr/>
        </p:nvSpPr>
        <p:spPr>
          <a:xfrm>
            <a:off x="0" y="342244"/>
            <a:ext cx="2900026" cy="923330"/>
          </a:xfrm>
          <a:prstGeom prst="rect">
            <a:avLst/>
          </a:prstGeom>
          <a:solidFill>
            <a:srgbClr val="83D6E1"/>
          </a:solidFill>
          <a:ln>
            <a:solidFill>
              <a:srgbClr val="83D6E1"/>
            </a:solidFill>
          </a:ln>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A/B Test</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6" name="矩形 58">
            <a:extLst>
              <a:ext uri="{FF2B5EF4-FFF2-40B4-BE49-F238E27FC236}">
                <a16:creationId xmlns:a16="http://schemas.microsoft.com/office/drawing/2014/main" id="{77509F93-581D-CEE9-CBCE-58220131524D}"/>
              </a:ext>
            </a:extLst>
          </p:cNvPr>
          <p:cNvSpPr/>
          <p:nvPr/>
        </p:nvSpPr>
        <p:spPr>
          <a:xfrm>
            <a:off x="358990" y="1399484"/>
            <a:ext cx="6197288" cy="5116272"/>
          </a:xfrm>
          <a:prstGeom prst="rect">
            <a:avLst/>
          </a:prstGeom>
        </p:spPr>
        <p:txBody>
          <a:bodyPr wrap="square">
            <a:spAutoFit/>
          </a:bodyPr>
          <a:lstStyle/>
          <a:p>
            <a:pPr>
              <a:lnSpc>
                <a:spcPct val="150000"/>
              </a:lnSpc>
            </a:pPr>
            <a:r>
              <a:rPr lang="en-US" altLang="zh-CN" sz="2000" dirty="0">
                <a:latin typeface="思源黑体 CN Bold" panose="020B0800000000000000" pitchFamily="34" charset="-122"/>
                <a:ea typeface="思源黑体 CN Bold" panose="020B0800000000000000" pitchFamily="34" charset="-122"/>
              </a:rPr>
              <a:t>Obtain the p-value corresponding to the t-value either by consulting a statistical table or using a statistical software. The p-value represents the probability of observing the effect you found, or a more extreme one, under the null hypothesis (in this case, that there is no difference between the groups). If the p-value is less than a common threshold of 0.05, we usually consider this as significant, i.e., we consider that the observed effect is unlikely to be just a result of random variation.</a:t>
            </a:r>
          </a:p>
        </p:txBody>
      </p:sp>
      <p:pic>
        <p:nvPicPr>
          <p:cNvPr id="4" name="Picture 3" descr="A table with numbers and a green background&#10;&#10;Description automatically generated">
            <a:extLst>
              <a:ext uri="{FF2B5EF4-FFF2-40B4-BE49-F238E27FC236}">
                <a16:creationId xmlns:a16="http://schemas.microsoft.com/office/drawing/2014/main" id="{5BCAF1FF-FBD5-E9D0-4134-C34474724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800" y="1384995"/>
            <a:ext cx="5076610" cy="5130761"/>
          </a:xfrm>
          <a:prstGeom prst="rect">
            <a:avLst/>
          </a:prstGeom>
        </p:spPr>
      </p:pic>
    </p:spTree>
    <p:extLst>
      <p:ext uri="{BB962C8B-B14F-4D97-AF65-F5344CB8AC3E}">
        <p14:creationId xmlns:p14="http://schemas.microsoft.com/office/powerpoint/2010/main" val="1128086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A9D683-E2CD-40EC-87AC-5BC17E43FBF7}"/>
              </a:ext>
            </a:extLst>
          </p:cNvPr>
          <p:cNvSpPr txBox="1"/>
          <p:nvPr/>
        </p:nvSpPr>
        <p:spPr>
          <a:xfrm>
            <a:off x="3318637" y="-1768078"/>
            <a:ext cx="5554726" cy="11079956"/>
          </a:xfrm>
          <a:prstGeom prst="rect">
            <a:avLst/>
          </a:prstGeom>
          <a:noFill/>
        </p:spPr>
        <p:txBody>
          <a:bodyPr wrap="none" rtlCol="0">
            <a:spAutoFit/>
          </a:bodyPr>
          <a:lstStyle/>
          <a:p>
            <a:pPr algn="ctr"/>
            <a:r>
              <a:rPr lang="en-US" altLang="zh-CN" sz="71400" dirty="0">
                <a:latin typeface="思源黑体 CN Heavy" panose="020B0A00000000000000" pitchFamily="34" charset="-122"/>
                <a:ea typeface="思源黑体 CN Heavy" panose="020B0A00000000000000" pitchFamily="34" charset="-122"/>
              </a:rPr>
              <a:t>6</a:t>
            </a:r>
            <a:endParaRPr lang="zh-CN" altLang="en-US" sz="71400" dirty="0">
              <a:latin typeface="思源黑体 CN Heavy" panose="020B0A00000000000000" pitchFamily="34" charset="-122"/>
              <a:ea typeface="思源黑体 CN Heavy" panose="020B0A00000000000000" pitchFamily="34" charset="-122"/>
            </a:endParaRPr>
          </a:p>
        </p:txBody>
      </p:sp>
      <p:sp>
        <p:nvSpPr>
          <p:cNvPr id="8" name="椭圆 7">
            <a:extLst>
              <a:ext uri="{FF2B5EF4-FFF2-40B4-BE49-F238E27FC236}">
                <a16:creationId xmlns:a16="http://schemas.microsoft.com/office/drawing/2014/main" id="{53E16CA3-A101-4D09-90E8-CD8387FC84F8}"/>
              </a:ext>
            </a:extLst>
          </p:cNvPr>
          <p:cNvSpPr/>
          <p:nvPr/>
        </p:nvSpPr>
        <p:spPr>
          <a:xfrm>
            <a:off x="10113542" y="3394463"/>
            <a:ext cx="944782" cy="944782"/>
          </a:xfrm>
          <a:prstGeom prst="ellipse">
            <a:avLst/>
          </a:prstGeom>
          <a:solidFill>
            <a:srgbClr val="2D74FC"/>
          </a:solidFill>
          <a:ln>
            <a:solidFill>
              <a:srgbClr val="2D74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4A261"/>
              </a:solidFill>
            </a:endParaRPr>
          </a:p>
        </p:txBody>
      </p:sp>
      <p:sp>
        <p:nvSpPr>
          <p:cNvPr id="7" name="文本框 6">
            <a:extLst>
              <a:ext uri="{FF2B5EF4-FFF2-40B4-BE49-F238E27FC236}">
                <a16:creationId xmlns:a16="http://schemas.microsoft.com/office/drawing/2014/main" id="{2F383023-D945-41D8-BC03-3F69E2A0E1F0}"/>
              </a:ext>
            </a:extLst>
          </p:cNvPr>
          <p:cNvSpPr txBox="1"/>
          <p:nvPr/>
        </p:nvSpPr>
        <p:spPr>
          <a:xfrm>
            <a:off x="9861001" y="696754"/>
            <a:ext cx="923330" cy="4410213"/>
          </a:xfrm>
          <a:prstGeom prst="rect">
            <a:avLst/>
          </a:prstGeom>
          <a:noFill/>
        </p:spPr>
        <p:txBody>
          <a:bodyPr vert="eaVert" wrap="square" rtlCol="0">
            <a:spAutoFit/>
          </a:bodyPr>
          <a:lstStyle/>
          <a:p>
            <a:r>
              <a:rPr lang="en-US" altLang="zh-CN" sz="4800" dirty="0">
                <a:latin typeface="思源黑体 CN Heavy" panose="020B0A00000000000000" pitchFamily="34" charset="-122"/>
                <a:ea typeface="思源黑体 CN Heavy" panose="020B0A00000000000000" pitchFamily="34" charset="-122"/>
              </a:rPr>
              <a:t>Sixth PART</a:t>
            </a:r>
            <a:endParaRPr lang="zh-CN" altLang="en-US" sz="4800" dirty="0">
              <a:latin typeface="思源黑体 CN Heavy" panose="020B0A00000000000000" pitchFamily="34" charset="-122"/>
              <a:ea typeface="思源黑体 CN Heavy" panose="020B0A00000000000000" pitchFamily="34" charset="-122"/>
            </a:endParaRPr>
          </a:p>
        </p:txBody>
      </p:sp>
      <p:cxnSp>
        <p:nvCxnSpPr>
          <p:cNvPr id="10" name="直接连接符 9">
            <a:extLst>
              <a:ext uri="{FF2B5EF4-FFF2-40B4-BE49-F238E27FC236}">
                <a16:creationId xmlns:a16="http://schemas.microsoft.com/office/drawing/2014/main" id="{C884B004-58B1-42BC-A51A-03DE6A91816E}"/>
              </a:ext>
            </a:extLst>
          </p:cNvPr>
          <p:cNvCxnSpPr>
            <a:cxnSpLocks/>
          </p:cNvCxnSpPr>
          <p:nvPr/>
        </p:nvCxnSpPr>
        <p:spPr>
          <a:xfrm>
            <a:off x="10607778" y="5713906"/>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853D9FAC-7B32-4AF9-A6F3-7CD5A51DB661}"/>
              </a:ext>
            </a:extLst>
          </p:cNvPr>
          <p:cNvSpPr txBox="1"/>
          <p:nvPr/>
        </p:nvSpPr>
        <p:spPr>
          <a:xfrm>
            <a:off x="8217602" y="5868388"/>
            <a:ext cx="3286797" cy="461665"/>
          </a:xfrm>
          <a:prstGeom prst="rect">
            <a:avLst/>
          </a:prstGeom>
          <a:noFill/>
        </p:spPr>
        <p:txBody>
          <a:bodyPr wrap="none" rtlCol="0">
            <a:spAutoFit/>
          </a:bodyPr>
          <a:lstStyle/>
          <a:p>
            <a:pPr algn="ctr"/>
            <a:r>
              <a:rPr lang="en-US" altLang="zh-CN" sz="2400" dirty="0">
                <a:latin typeface="思源黑体 CN Bold" panose="020B0800000000000000" pitchFamily="34" charset="-122"/>
                <a:ea typeface="思源黑体 CN Bold" panose="020B0800000000000000" pitchFamily="34" charset="-122"/>
              </a:rPr>
              <a:t>Review &amp; Conclusion</a:t>
            </a:r>
            <a:endParaRPr lang="zh-CN" altLang="en-US" sz="2400" dirty="0">
              <a:latin typeface="思源黑体 CN Bold" panose="020B0800000000000000" pitchFamily="34" charset="-122"/>
              <a:ea typeface="思源黑体 CN Bold" panose="020B0800000000000000" pitchFamily="34" charset="-122"/>
            </a:endParaRPr>
          </a:p>
        </p:txBody>
      </p:sp>
      <p:grpSp>
        <p:nvGrpSpPr>
          <p:cNvPr id="13" name="组合 12">
            <a:extLst>
              <a:ext uri="{FF2B5EF4-FFF2-40B4-BE49-F238E27FC236}">
                <a16:creationId xmlns:a16="http://schemas.microsoft.com/office/drawing/2014/main" id="{BAC52115-71C4-4265-8ED4-A205AF6FCD14}"/>
              </a:ext>
            </a:extLst>
          </p:cNvPr>
          <p:cNvGrpSpPr/>
          <p:nvPr/>
        </p:nvGrpSpPr>
        <p:grpSpPr>
          <a:xfrm>
            <a:off x="11000065" y="801100"/>
            <a:ext cx="449416" cy="317517"/>
            <a:chOff x="11137900" y="860547"/>
            <a:chExt cx="1054100" cy="744733"/>
          </a:xfrm>
          <a:solidFill>
            <a:schemeClr val="tx1"/>
          </a:solidFill>
        </p:grpSpPr>
        <p:sp>
          <p:nvSpPr>
            <p:cNvPr id="14" name="矩形 13">
              <a:extLst>
                <a:ext uri="{FF2B5EF4-FFF2-40B4-BE49-F238E27FC236}">
                  <a16:creationId xmlns:a16="http://schemas.microsoft.com/office/drawing/2014/main" id="{7FE2E730-9510-4B4F-9A12-C01E51851FA0}"/>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5" name="矩形 14">
              <a:extLst>
                <a:ext uri="{FF2B5EF4-FFF2-40B4-BE49-F238E27FC236}">
                  <a16:creationId xmlns:a16="http://schemas.microsoft.com/office/drawing/2014/main" id="{BDEAF81D-208B-47A4-ADB1-5EA377FEFBA9}"/>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6" name="矩形 15">
              <a:extLst>
                <a:ext uri="{FF2B5EF4-FFF2-40B4-BE49-F238E27FC236}">
                  <a16:creationId xmlns:a16="http://schemas.microsoft.com/office/drawing/2014/main" id="{363616D7-63C7-4FC2-8F24-34210808B70D}"/>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7" name="矩形 16">
              <a:extLst>
                <a:ext uri="{FF2B5EF4-FFF2-40B4-BE49-F238E27FC236}">
                  <a16:creationId xmlns:a16="http://schemas.microsoft.com/office/drawing/2014/main" id="{8F70E6B1-00D5-4E4B-A021-8EC36DC08474}"/>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grpSp>
      <p:grpSp>
        <p:nvGrpSpPr>
          <p:cNvPr id="18" name="组合 17">
            <a:extLst>
              <a:ext uri="{FF2B5EF4-FFF2-40B4-BE49-F238E27FC236}">
                <a16:creationId xmlns:a16="http://schemas.microsoft.com/office/drawing/2014/main" id="{9F81DEC6-D93F-4120-A8D4-1E4466A7A274}"/>
              </a:ext>
            </a:extLst>
          </p:cNvPr>
          <p:cNvGrpSpPr/>
          <p:nvPr/>
        </p:nvGrpSpPr>
        <p:grpSpPr>
          <a:xfrm rot="10800000">
            <a:off x="619642" y="5859120"/>
            <a:ext cx="2040539" cy="491140"/>
            <a:chOff x="3784601" y="5778500"/>
            <a:chExt cx="2040539" cy="491140"/>
          </a:xfrm>
          <a:solidFill>
            <a:schemeClr val="tx1"/>
          </a:solidFill>
        </p:grpSpPr>
        <p:sp>
          <p:nvSpPr>
            <p:cNvPr id="19" name="椭圆 18">
              <a:extLst>
                <a:ext uri="{FF2B5EF4-FFF2-40B4-BE49-F238E27FC236}">
                  <a16:creationId xmlns:a16="http://schemas.microsoft.com/office/drawing/2014/main" id="{3C233F73-4720-4487-8D5B-589E1F9A491A}"/>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8BAF03A3-5383-40EC-ABEB-E83855182489}"/>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48A08511-4973-47E3-9215-3995623BC9D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46937E6F-94B4-43C7-9403-3D9275290D9C}"/>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D50DF51D-A771-4575-B22D-5028F6773CE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D0F78360-1EEE-4135-8AC5-385B3B5DD134}"/>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FE67C3C4-4ECE-448E-B1CB-811E856E111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54F5F04D-58BE-4656-B961-D65634BBFB56}"/>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5E02D8E3-9BB4-4069-9247-795FD2C3034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24FB6262-9AA5-4AE4-84FA-83E802DFF0D2}"/>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4804A187-BB28-47E5-B9CA-4890B28ED444}"/>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BC73C472-2E67-47DB-B08D-39C5A9F7DE45}"/>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E4C343C7-8EF1-4DC7-9B20-12E9E39592C2}"/>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8399D804-DD7E-457C-9100-70E969FE8057}"/>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3" name="椭圆 32">
              <a:extLst>
                <a:ext uri="{FF2B5EF4-FFF2-40B4-BE49-F238E27FC236}">
                  <a16:creationId xmlns:a16="http://schemas.microsoft.com/office/drawing/2014/main" id="{A053711D-EBB0-4707-B674-D30D157DF313}"/>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4" name="椭圆 33">
              <a:extLst>
                <a:ext uri="{FF2B5EF4-FFF2-40B4-BE49-F238E27FC236}">
                  <a16:creationId xmlns:a16="http://schemas.microsoft.com/office/drawing/2014/main" id="{8F66FFA9-B201-4522-9008-D3C2C9D70E73}"/>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5D30E439-891E-4C9D-9AD1-2B5EFB002FF4}"/>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E6B7961-DDBE-4D63-AD7E-EA9D55A1C254}"/>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29D376CF-D228-47E0-8388-84EA076B411C}"/>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96C6C3B0-D610-4C8D-BD87-BBA7A41F0FA4}"/>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9BE370B0-759F-4310-BCB6-61F66F38C0E1}"/>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C8B7774A-FA83-411B-8A49-972FFCABCD6B}"/>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33184941-7849-4373-B337-402BE31C9C13}"/>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77C9F6E2-5524-4CEC-B515-D54461B5F328}"/>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spTree>
    <p:extLst>
      <p:ext uri="{BB962C8B-B14F-4D97-AF65-F5344CB8AC3E}">
        <p14:creationId xmlns:p14="http://schemas.microsoft.com/office/powerpoint/2010/main" val="3374157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53">
            <a:extLst>
              <a:ext uri="{FF2B5EF4-FFF2-40B4-BE49-F238E27FC236}">
                <a16:creationId xmlns:a16="http://schemas.microsoft.com/office/drawing/2014/main" id="{310A0A68-F126-76BD-5103-F14FAA9D09EB}"/>
              </a:ext>
            </a:extLst>
          </p:cNvPr>
          <p:cNvSpPr txBox="1"/>
          <p:nvPr/>
        </p:nvSpPr>
        <p:spPr>
          <a:xfrm>
            <a:off x="0" y="158329"/>
            <a:ext cx="2496069" cy="923330"/>
          </a:xfrm>
          <a:prstGeom prst="rect">
            <a:avLst/>
          </a:prstGeom>
          <a:solidFill>
            <a:srgbClr val="83D6E1"/>
          </a:solidFill>
          <a:ln>
            <a:solidFill>
              <a:srgbClr val="83D6E1"/>
            </a:solidFill>
          </a:ln>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Review</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graphicFrame>
        <p:nvGraphicFramePr>
          <p:cNvPr id="3" name="表格 2">
            <a:extLst>
              <a:ext uri="{FF2B5EF4-FFF2-40B4-BE49-F238E27FC236}">
                <a16:creationId xmlns:a16="http://schemas.microsoft.com/office/drawing/2014/main" id="{81B91C08-9805-0FE8-D2C1-571ACDA1703C}"/>
              </a:ext>
            </a:extLst>
          </p:cNvPr>
          <p:cNvGraphicFramePr>
            <a:graphicFrameLocks noGrp="1"/>
          </p:cNvGraphicFramePr>
          <p:nvPr/>
        </p:nvGraphicFramePr>
        <p:xfrm>
          <a:off x="79829" y="745445"/>
          <a:ext cx="11907825" cy="5737515"/>
        </p:xfrm>
        <a:graphic>
          <a:graphicData uri="http://schemas.openxmlformats.org/drawingml/2006/table">
            <a:tbl>
              <a:tblPr/>
              <a:tblGrid>
                <a:gridCol w="336419">
                  <a:extLst>
                    <a:ext uri="{9D8B030D-6E8A-4147-A177-3AD203B41FA5}">
                      <a16:colId xmlns:a16="http://schemas.microsoft.com/office/drawing/2014/main" val="1679738018"/>
                    </a:ext>
                  </a:extLst>
                </a:gridCol>
                <a:gridCol w="2845543">
                  <a:extLst>
                    <a:ext uri="{9D8B030D-6E8A-4147-A177-3AD203B41FA5}">
                      <a16:colId xmlns:a16="http://schemas.microsoft.com/office/drawing/2014/main" val="181902214"/>
                    </a:ext>
                  </a:extLst>
                </a:gridCol>
                <a:gridCol w="7625833">
                  <a:extLst>
                    <a:ext uri="{9D8B030D-6E8A-4147-A177-3AD203B41FA5}">
                      <a16:colId xmlns:a16="http://schemas.microsoft.com/office/drawing/2014/main" val="2722591738"/>
                    </a:ext>
                  </a:extLst>
                </a:gridCol>
                <a:gridCol w="1100030">
                  <a:extLst>
                    <a:ext uri="{9D8B030D-6E8A-4147-A177-3AD203B41FA5}">
                      <a16:colId xmlns:a16="http://schemas.microsoft.com/office/drawing/2014/main" val="2169411050"/>
                    </a:ext>
                  </a:extLst>
                </a:gridCol>
              </a:tblGrid>
              <a:tr h="707804">
                <a:tc>
                  <a:txBody>
                    <a:bodyPr/>
                    <a:lstStyle/>
                    <a:p>
                      <a:pPr algn="ctr" fontAlgn="b"/>
                      <a:r>
                        <a:rPr lang="fr-FR" sz="18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a:t>
                      </a:r>
                      <a:r>
                        <a:rPr lang="fr-FR"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3095" marR="3095" marT="3095" marB="0" anchor="b">
                    <a:lnL>
                      <a:noFill/>
                    </a:lnL>
                    <a:lnR>
                      <a:noFill/>
                    </a:lnR>
                    <a:lnT>
                      <a:noFill/>
                    </a:lnT>
                    <a:lnB>
                      <a:noFill/>
                    </a:lnB>
                  </a:tcPr>
                </a:tc>
                <a:tc>
                  <a:txBody>
                    <a:bodyPr/>
                    <a:lstStyle/>
                    <a:p>
                      <a:pPr algn="ctr" fontAlgn="b"/>
                      <a:r>
                        <a:rPr lang="fr-FR" sz="18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Module</a:t>
                      </a:r>
                    </a:p>
                  </a:txBody>
                  <a:tcPr marL="3095" marR="3095" marT="3095" marB="0" anchor="b">
                    <a:lnL>
                      <a:noFill/>
                    </a:lnL>
                    <a:lnR>
                      <a:noFill/>
                    </a:lnR>
                    <a:lnT>
                      <a:noFill/>
                    </a:lnT>
                    <a:lnB>
                      <a:noFill/>
                    </a:lnB>
                  </a:tcPr>
                </a:tc>
                <a:tc>
                  <a:txBody>
                    <a:bodyPr/>
                    <a:lstStyle/>
                    <a:p>
                      <a:pPr algn="ctr" fontAlgn="b"/>
                      <a:r>
                        <a:rPr lang="fr-FR" sz="16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Functionality  </a:t>
                      </a:r>
                      <a:r>
                        <a:rPr lang="fr-FR"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p>
                  </a:txBody>
                  <a:tcPr marL="3095" marR="3095" marT="3095" marB="0" anchor="b">
                    <a:lnL>
                      <a:noFill/>
                    </a:lnL>
                    <a:lnR>
                      <a:noFill/>
                    </a:lnR>
                    <a:lnT>
                      <a:noFill/>
                    </a:lnT>
                    <a:lnB>
                      <a:noFill/>
                    </a:lnB>
                  </a:tcPr>
                </a:tc>
                <a:tc>
                  <a:txBody>
                    <a:bodyPr/>
                    <a:lstStyle/>
                    <a:p>
                      <a:pPr algn="ctr" fontAlgn="b"/>
                      <a:r>
                        <a:rPr lang="fr-FR" sz="16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Completion</a:t>
                      </a:r>
                    </a:p>
                  </a:txBody>
                  <a:tcPr marL="3095" marR="3095" marT="3095" marB="0" anchor="b">
                    <a:lnL>
                      <a:noFill/>
                    </a:lnL>
                    <a:lnR>
                      <a:noFill/>
                    </a:lnR>
                    <a:lnT>
                      <a:noFill/>
                    </a:lnT>
                    <a:lnB>
                      <a:noFill/>
                    </a:lnB>
                  </a:tcPr>
                </a:tc>
                <a:extLst>
                  <a:ext uri="{0D108BD9-81ED-4DB2-BD59-A6C34878D82A}">
                    <a16:rowId xmlns:a16="http://schemas.microsoft.com/office/drawing/2014/main" val="662571160"/>
                  </a:ext>
                </a:extLst>
              </a:tr>
              <a:tr h="707804">
                <a:tc>
                  <a:txBody>
                    <a:bodyPr/>
                    <a:lstStyle/>
                    <a:p>
                      <a:pPr algn="ctr" fontAlgn="b"/>
                      <a:r>
                        <a:rPr lang="en-US" altLang="zh-CN" sz="16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3095" marR="3095" marT="3095" marB="0" anchor="b">
                    <a:lnL>
                      <a:noFill/>
                    </a:lnL>
                    <a:lnR>
                      <a:noFill/>
                    </a:lnR>
                    <a:lnT>
                      <a:noFill/>
                    </a:lnT>
                    <a:lnB>
                      <a:noFill/>
                    </a:lnB>
                  </a:tcPr>
                </a:tc>
                <a:tc>
                  <a:txBody>
                    <a:bodyPr/>
                    <a:lstStyle/>
                    <a:p>
                      <a:pPr algn="l" fontAlgn="b"/>
                      <a:r>
                        <a:rPr lang="fr-FR" sz="16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Registration &amp; Login</a:t>
                      </a:r>
                    </a:p>
                  </a:txBody>
                  <a:tcPr marL="3095" marR="3095" marT="3095" marB="0" anchor="b">
                    <a:lnL>
                      <a:noFill/>
                    </a:lnL>
                    <a:lnR>
                      <a:noFill/>
                    </a:lnR>
                    <a:lnT>
                      <a:noFill/>
                    </a:lnT>
                    <a:lnB>
                      <a:noFill/>
                    </a:lnB>
                  </a:tcPr>
                </a:tc>
                <a:tc>
                  <a:txBody>
                    <a:bodyPr/>
                    <a:lstStyle/>
                    <a:p>
                      <a:pPr algn="l" fontAlgn="b"/>
                      <a:r>
                        <a:rPr lang="en-US"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Registration feature (including user verification, email format, and password requirements); Login feature (including user and email verification, password check);</a:t>
                      </a:r>
                    </a:p>
                  </a:txBody>
                  <a:tcPr marL="3095" marR="3095" marT="3095" marB="0" anchor="b">
                    <a:lnL>
                      <a:noFill/>
                    </a:lnL>
                    <a:lnR>
                      <a:noFill/>
                    </a:lnR>
                    <a:lnT>
                      <a:noFill/>
                    </a:lnT>
                    <a:lnB>
                      <a:noFill/>
                    </a:lnB>
                  </a:tcPr>
                </a:tc>
                <a:tc>
                  <a:txBody>
                    <a:bodyPr/>
                    <a:lstStyle/>
                    <a:p>
                      <a:pPr algn="ctr" fontAlgn="b"/>
                      <a:r>
                        <a:rPr lang="en-US" altLang="zh-CN" sz="16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a:t>
                      </a:r>
                    </a:p>
                  </a:txBody>
                  <a:tcPr marL="3095" marR="3095" marT="3095" marB="0" anchor="b">
                    <a:lnL>
                      <a:noFill/>
                    </a:lnL>
                    <a:lnR>
                      <a:noFill/>
                    </a:lnR>
                    <a:lnT>
                      <a:noFill/>
                    </a:lnT>
                    <a:lnB>
                      <a:noFill/>
                    </a:lnB>
                  </a:tcPr>
                </a:tc>
                <a:extLst>
                  <a:ext uri="{0D108BD9-81ED-4DB2-BD59-A6C34878D82A}">
                    <a16:rowId xmlns:a16="http://schemas.microsoft.com/office/drawing/2014/main" val="826545704"/>
                  </a:ext>
                </a:extLst>
              </a:tr>
              <a:tr h="356134">
                <a:tc>
                  <a:txBody>
                    <a:bodyPr/>
                    <a:lstStyle/>
                    <a:p>
                      <a:pPr algn="ctr" fontAlgn="b"/>
                      <a:r>
                        <a:rPr lang="en-US" altLang="zh-CN" sz="16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L="3095" marR="3095" marT="3095" marB="0" anchor="b">
                    <a:lnL>
                      <a:noFill/>
                    </a:lnL>
                    <a:lnR>
                      <a:noFill/>
                    </a:lnR>
                    <a:lnT>
                      <a:noFill/>
                    </a:lnT>
                    <a:lnB>
                      <a:noFill/>
                    </a:lnB>
                  </a:tcPr>
                </a:tc>
                <a:tc>
                  <a:txBody>
                    <a:bodyPr/>
                    <a:lstStyle/>
                    <a:p>
                      <a:pPr algn="l" fontAlgn="b"/>
                      <a:r>
                        <a:rPr lang="fr-FR"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fr-FR" sz="16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Learning Style       </a:t>
                      </a:r>
                    </a:p>
                  </a:txBody>
                  <a:tcPr marL="3095" marR="3095" marT="3095" marB="0" anchor="b">
                    <a:lnL>
                      <a:noFill/>
                    </a:lnL>
                    <a:lnR>
                      <a:noFill/>
                    </a:lnR>
                    <a:lnT>
                      <a:noFill/>
                    </a:lnT>
                    <a:lnB>
                      <a:noFill/>
                    </a:lnB>
                  </a:tcPr>
                </a:tc>
                <a:tc>
                  <a:txBody>
                    <a:bodyPr/>
                    <a:lstStyle/>
                    <a:p>
                      <a:pPr algn="l" fontAlgn="b"/>
                      <a:r>
                        <a:rPr lang="en-US"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Undertake a learning style test and save results;             </a:t>
                      </a:r>
                    </a:p>
                  </a:txBody>
                  <a:tcPr marL="3095" marR="3095" marT="3095" marB="0" anchor="b">
                    <a:lnL>
                      <a:noFill/>
                    </a:lnL>
                    <a:lnR>
                      <a:noFill/>
                    </a:lnR>
                    <a:lnT>
                      <a:noFill/>
                    </a:lnT>
                    <a:lnB>
                      <a:noFill/>
                    </a:lnB>
                  </a:tcPr>
                </a:tc>
                <a:tc>
                  <a:txBody>
                    <a:bodyPr/>
                    <a:lstStyle/>
                    <a:p>
                      <a:pPr algn="ctr" fontAlgn="b"/>
                      <a:r>
                        <a:rPr lang="en-US" altLang="zh-CN" sz="16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a:t>
                      </a:r>
                    </a:p>
                  </a:txBody>
                  <a:tcPr marL="3095" marR="3095" marT="3095" marB="0" anchor="b">
                    <a:lnL>
                      <a:noFill/>
                    </a:lnL>
                    <a:lnR>
                      <a:noFill/>
                    </a:lnR>
                    <a:lnT>
                      <a:noFill/>
                    </a:lnT>
                    <a:lnB>
                      <a:noFill/>
                    </a:lnB>
                  </a:tcPr>
                </a:tc>
                <a:extLst>
                  <a:ext uri="{0D108BD9-81ED-4DB2-BD59-A6C34878D82A}">
                    <a16:rowId xmlns:a16="http://schemas.microsoft.com/office/drawing/2014/main" val="1862172382"/>
                  </a:ext>
                </a:extLst>
              </a:tr>
              <a:tr h="801916">
                <a:tc>
                  <a:txBody>
                    <a:bodyPr/>
                    <a:lstStyle/>
                    <a:p>
                      <a:pPr algn="ctr" fontAlgn="b"/>
                      <a:r>
                        <a:rPr lang="en-US" altLang="zh-CN" sz="16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L="3095" marR="3095" marT="3095" marB="0" anchor="b">
                    <a:lnL>
                      <a:noFill/>
                    </a:lnL>
                    <a:lnR>
                      <a:noFill/>
                    </a:lnR>
                    <a:lnT>
                      <a:noFill/>
                    </a:lnT>
                    <a:lnB>
                      <a:noFill/>
                    </a:lnB>
                  </a:tcPr>
                </a:tc>
                <a:tc>
                  <a:txBody>
                    <a:bodyPr/>
                    <a:lstStyle/>
                    <a:p>
                      <a:pPr algn="l" fontAlgn="b"/>
                      <a:r>
                        <a:rPr lang="fr-FR"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fr-FR" sz="16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Course Operations    </a:t>
                      </a:r>
                    </a:p>
                  </a:txBody>
                  <a:tcPr marL="3095" marR="3095" marT="3095" marB="0" anchor="b">
                    <a:lnL>
                      <a:noFill/>
                    </a:lnL>
                    <a:lnR>
                      <a:noFill/>
                    </a:lnR>
                    <a:lnT>
                      <a:noFill/>
                    </a:lnT>
                    <a:lnB>
                      <a:noFill/>
                    </a:lnB>
                  </a:tcPr>
                </a:tc>
                <a:tc>
                  <a:txBody>
                    <a:bodyPr/>
                    <a:lstStyle/>
                    <a:p>
                      <a:pPr algn="l" fontAlgn="b"/>
                      <a:r>
                        <a:rPr lang="en-US"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Course search, selection;</a:t>
                      </a:r>
                    </a:p>
                    <a:p>
                      <a:pPr algn="l" fontAlgn="b"/>
                      <a:r>
                        <a:rPr lang="en-US"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View course list functions;</a:t>
                      </a:r>
                    </a:p>
                    <a:p>
                      <a:pPr algn="l" fontAlgn="b"/>
                      <a:r>
                        <a:rPr lang="en-US"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Join new course, select learning level and subject;</a:t>
                      </a:r>
                    </a:p>
                  </a:txBody>
                  <a:tcPr marL="3095" marR="3095" marT="3095" marB="0" anchor="b">
                    <a:lnL>
                      <a:noFill/>
                    </a:lnL>
                    <a:lnR>
                      <a:noFill/>
                    </a:lnR>
                    <a:lnT>
                      <a:noFill/>
                    </a:lnT>
                    <a:lnB>
                      <a:noFill/>
                    </a:lnB>
                  </a:tcPr>
                </a:tc>
                <a:tc>
                  <a:txBody>
                    <a:bodyPr/>
                    <a:lstStyle/>
                    <a:p>
                      <a:pPr algn="ctr" fontAlgn="b"/>
                      <a:r>
                        <a:rPr lang="en-US" altLang="zh-CN" sz="16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a:t>
                      </a:r>
                    </a:p>
                  </a:txBody>
                  <a:tcPr marL="3095" marR="3095" marT="3095" marB="0" anchor="b">
                    <a:lnL>
                      <a:noFill/>
                    </a:lnL>
                    <a:lnR>
                      <a:noFill/>
                    </a:lnR>
                    <a:lnT>
                      <a:noFill/>
                    </a:lnT>
                    <a:lnB>
                      <a:noFill/>
                    </a:lnB>
                  </a:tcPr>
                </a:tc>
                <a:extLst>
                  <a:ext uri="{0D108BD9-81ED-4DB2-BD59-A6C34878D82A}">
                    <a16:rowId xmlns:a16="http://schemas.microsoft.com/office/drawing/2014/main" val="3984030084"/>
                  </a:ext>
                </a:extLst>
              </a:tr>
              <a:tr h="592497">
                <a:tc>
                  <a:txBody>
                    <a:bodyPr/>
                    <a:lstStyle/>
                    <a:p>
                      <a:pPr algn="ctr" fontAlgn="b"/>
                      <a:r>
                        <a:rPr lang="en-US" altLang="zh-CN" sz="16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L="3095" marR="3095" marT="3095" marB="0" anchor="b">
                    <a:lnL>
                      <a:noFill/>
                    </a:lnL>
                    <a:lnR>
                      <a:noFill/>
                    </a:lnR>
                    <a:lnT>
                      <a:noFill/>
                    </a:lnT>
                    <a:lnB>
                      <a:noFill/>
                    </a:lnB>
                  </a:tcPr>
                </a:tc>
                <a:tc>
                  <a:txBody>
                    <a:bodyPr/>
                    <a:lstStyle/>
                    <a:p>
                      <a:pPr algn="l" fontAlgn="b"/>
                      <a:r>
                        <a:rPr lang="fr-FR" sz="16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Unit Operations      </a:t>
                      </a:r>
                    </a:p>
                  </a:txBody>
                  <a:tcPr marL="3095" marR="3095" marT="3095" marB="0" anchor="b">
                    <a:lnL>
                      <a:noFill/>
                    </a:lnL>
                    <a:lnR>
                      <a:noFill/>
                    </a:lnR>
                    <a:lnT>
                      <a:noFill/>
                    </a:lnT>
                    <a:lnB>
                      <a:noFill/>
                    </a:lnB>
                  </a:tcPr>
                </a:tc>
                <a:tc>
                  <a:txBody>
                    <a:bodyPr/>
                    <a:lstStyle/>
                    <a:p>
                      <a:pPr algn="l" fontAlgn="b"/>
                      <a:r>
                        <a:rPr lang="en-US"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View unit list, start a new unit;</a:t>
                      </a:r>
                    </a:p>
                    <a:p>
                      <a:pPr algn="l" fontAlgn="b"/>
                      <a:r>
                        <a:rPr lang="en-US"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Play course video and return to unit list functions; </a:t>
                      </a:r>
                    </a:p>
                  </a:txBody>
                  <a:tcPr marL="3095" marR="3095" marT="3095" marB="0" anchor="b">
                    <a:lnL>
                      <a:noFill/>
                    </a:lnL>
                    <a:lnR>
                      <a:noFill/>
                    </a:lnR>
                    <a:lnT>
                      <a:noFill/>
                    </a:lnT>
                    <a:lnB>
                      <a:noFill/>
                    </a:lnB>
                  </a:tcPr>
                </a:tc>
                <a:tc>
                  <a:txBody>
                    <a:bodyPr/>
                    <a:lstStyle/>
                    <a:p>
                      <a:pPr algn="ctr" fontAlgn="b"/>
                      <a:r>
                        <a:rPr lang="en-US" altLang="zh-CN" sz="16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a:t>
                      </a:r>
                    </a:p>
                  </a:txBody>
                  <a:tcPr marL="3095" marR="3095" marT="3095" marB="0" anchor="b">
                    <a:lnL>
                      <a:noFill/>
                    </a:lnL>
                    <a:lnR>
                      <a:noFill/>
                    </a:lnR>
                    <a:lnT>
                      <a:noFill/>
                    </a:lnT>
                    <a:lnB>
                      <a:noFill/>
                    </a:lnB>
                  </a:tcPr>
                </a:tc>
                <a:extLst>
                  <a:ext uri="{0D108BD9-81ED-4DB2-BD59-A6C34878D82A}">
                    <a16:rowId xmlns:a16="http://schemas.microsoft.com/office/drawing/2014/main" val="45143363"/>
                  </a:ext>
                </a:extLst>
              </a:tr>
              <a:tr h="801916">
                <a:tc>
                  <a:txBody>
                    <a:bodyPr/>
                    <a:lstStyle/>
                    <a:p>
                      <a:pPr algn="ctr" fontAlgn="b"/>
                      <a:r>
                        <a:rPr lang="en-US" altLang="zh-CN" sz="16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marL="3095" marR="3095" marT="3095" marB="0" anchor="b">
                    <a:lnL>
                      <a:noFill/>
                    </a:lnL>
                    <a:lnR>
                      <a:noFill/>
                    </a:lnR>
                    <a:lnT>
                      <a:noFill/>
                    </a:lnT>
                    <a:lnB>
                      <a:noFill/>
                    </a:lnB>
                  </a:tcPr>
                </a:tc>
                <a:tc>
                  <a:txBody>
                    <a:bodyPr/>
                    <a:lstStyle/>
                    <a:p>
                      <a:pPr algn="l" fontAlgn="b"/>
                      <a:r>
                        <a:rPr lang="fr-FR"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fr-FR" sz="16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Course Quizzing      </a:t>
                      </a:r>
                    </a:p>
                  </a:txBody>
                  <a:tcPr marL="3095" marR="3095" marT="3095" marB="0" anchor="b">
                    <a:lnL>
                      <a:noFill/>
                    </a:lnL>
                    <a:lnR>
                      <a:noFill/>
                    </a:lnR>
                    <a:lnT>
                      <a:noFill/>
                    </a:lnT>
                    <a:lnB>
                      <a:noFill/>
                    </a:lnB>
                  </a:tcPr>
                </a:tc>
                <a:tc>
                  <a:txBody>
                    <a:bodyPr/>
                    <a:lstStyle/>
                    <a:p>
                      <a:pPr algn="l" fontAlgn="b"/>
                      <a:r>
                        <a:rPr lang="en-US"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Quizzing functionality;</a:t>
                      </a:r>
                    </a:p>
                    <a:p>
                      <a:pPr algn="l" fontAlgn="b"/>
                      <a:r>
                        <a:rPr lang="en-US"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View quiz feedback (correct or wrong);</a:t>
                      </a:r>
                    </a:p>
                    <a:p>
                      <a:pPr algn="l" fontAlgn="b"/>
                      <a:r>
                        <a:rPr lang="en-US"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Practice again;</a:t>
                      </a:r>
                    </a:p>
                  </a:txBody>
                  <a:tcPr marL="3095" marR="3095" marT="3095" marB="0" anchor="b">
                    <a:lnL>
                      <a:noFill/>
                    </a:lnL>
                    <a:lnR>
                      <a:noFill/>
                    </a:lnR>
                    <a:lnT>
                      <a:noFill/>
                    </a:lnT>
                    <a:lnB>
                      <a:noFill/>
                    </a:lnB>
                  </a:tcPr>
                </a:tc>
                <a:tc>
                  <a:txBody>
                    <a:bodyPr/>
                    <a:lstStyle/>
                    <a:p>
                      <a:pPr algn="ctr" fontAlgn="b"/>
                      <a:r>
                        <a:rPr lang="en-US" altLang="zh-CN" sz="16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a:t>
                      </a:r>
                    </a:p>
                  </a:txBody>
                  <a:tcPr marL="3095" marR="3095" marT="3095" marB="0" anchor="b">
                    <a:lnL>
                      <a:noFill/>
                    </a:lnL>
                    <a:lnR>
                      <a:noFill/>
                    </a:lnR>
                    <a:lnT>
                      <a:noFill/>
                    </a:lnT>
                    <a:lnB>
                      <a:noFill/>
                    </a:lnB>
                  </a:tcPr>
                </a:tc>
                <a:extLst>
                  <a:ext uri="{0D108BD9-81ED-4DB2-BD59-A6C34878D82A}">
                    <a16:rowId xmlns:a16="http://schemas.microsoft.com/office/drawing/2014/main" val="694043191"/>
                  </a:ext>
                </a:extLst>
              </a:tr>
              <a:tr h="888911">
                <a:tc>
                  <a:txBody>
                    <a:bodyPr/>
                    <a:lstStyle/>
                    <a:p>
                      <a:pPr algn="ctr" fontAlgn="b"/>
                      <a:r>
                        <a:rPr lang="en-US" altLang="zh-CN" sz="16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L="3095" marR="3095" marT="3095" marB="0" anchor="b">
                    <a:lnL>
                      <a:noFill/>
                    </a:lnL>
                    <a:lnR>
                      <a:noFill/>
                    </a:lnR>
                    <a:lnT>
                      <a:noFill/>
                    </a:lnT>
                    <a:lnB>
                      <a:noFill/>
                    </a:lnB>
                  </a:tcPr>
                </a:tc>
                <a:tc>
                  <a:txBody>
                    <a:bodyPr/>
                    <a:lstStyle/>
                    <a:p>
                      <a:pPr algn="l" fontAlgn="b"/>
                      <a:r>
                        <a:rPr lang="fr-FR"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fr-FR" sz="16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AI Feedback          </a:t>
                      </a:r>
                    </a:p>
                  </a:txBody>
                  <a:tcPr marL="3095" marR="3095" marT="3095" marB="0" anchor="b">
                    <a:lnL>
                      <a:noFill/>
                    </a:lnL>
                    <a:lnR>
                      <a:noFill/>
                    </a:lnR>
                    <a:lnT>
                      <a:noFill/>
                    </a:lnT>
                    <a:lnB>
                      <a:noFill/>
                    </a:lnB>
                  </a:tcPr>
                </a:tc>
                <a:tc>
                  <a:txBody>
                    <a:bodyPr/>
                    <a:lstStyle/>
                    <a:p>
                      <a:pPr algn="l" fontAlgn="b"/>
                      <a:r>
                        <a:rPr lang="en-US" sz="16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Professional feedback and question answering using OpenAI training, combined with Google Cloud Vision to record learning states (expression data, not actual user images) for personalized learning feedback </a:t>
                      </a:r>
                    </a:p>
                  </a:txBody>
                  <a:tcPr marL="3095" marR="3095" marT="3095" marB="0" anchor="b">
                    <a:lnL>
                      <a:noFill/>
                    </a:lnL>
                    <a:lnR>
                      <a:noFill/>
                    </a:lnR>
                    <a:lnT>
                      <a:noFill/>
                    </a:lnT>
                    <a:lnB>
                      <a:noFill/>
                    </a:lnB>
                  </a:tcPr>
                </a:tc>
                <a:tc>
                  <a:txBody>
                    <a:bodyPr/>
                    <a:lstStyle/>
                    <a:p>
                      <a:pPr algn="ctr" fontAlgn="b"/>
                      <a:r>
                        <a:rPr lang="en-US" altLang="zh-CN" sz="16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90%</a:t>
                      </a:r>
                    </a:p>
                  </a:txBody>
                  <a:tcPr marL="3095" marR="3095" marT="3095" marB="0" anchor="b">
                    <a:lnL>
                      <a:noFill/>
                    </a:lnL>
                    <a:lnR>
                      <a:noFill/>
                    </a:lnR>
                    <a:lnT>
                      <a:noFill/>
                    </a:lnT>
                    <a:lnB>
                      <a:noFill/>
                    </a:lnB>
                  </a:tcPr>
                </a:tc>
                <a:extLst>
                  <a:ext uri="{0D108BD9-81ED-4DB2-BD59-A6C34878D82A}">
                    <a16:rowId xmlns:a16="http://schemas.microsoft.com/office/drawing/2014/main" val="1573994650"/>
                  </a:ext>
                </a:extLst>
              </a:tr>
              <a:tr h="356134">
                <a:tc>
                  <a:txBody>
                    <a:bodyPr/>
                    <a:lstStyle/>
                    <a:p>
                      <a:pPr algn="ctr" fontAlgn="b"/>
                      <a:r>
                        <a:rPr lang="en-US" altLang="zh-CN" sz="16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marL="3095" marR="3095" marT="3095" marB="0" anchor="b">
                    <a:lnL>
                      <a:noFill/>
                    </a:lnL>
                    <a:lnR>
                      <a:noFill/>
                    </a:lnR>
                    <a:lnT>
                      <a:noFill/>
                    </a:lnT>
                    <a:lnB>
                      <a:noFill/>
                    </a:lnB>
                  </a:tcPr>
                </a:tc>
                <a:tc>
                  <a:txBody>
                    <a:bodyPr/>
                    <a:lstStyle/>
                    <a:p>
                      <a:pPr algn="l" fontAlgn="b"/>
                      <a:r>
                        <a:rPr lang="fr-FR" sz="16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Course Completeness</a:t>
                      </a:r>
                    </a:p>
                  </a:txBody>
                  <a:tcPr marL="3095" marR="3095" marT="3095" marB="0" anchor="b">
                    <a:lnL>
                      <a:noFill/>
                    </a:lnL>
                    <a:lnR>
                      <a:noFill/>
                    </a:lnR>
                    <a:lnT>
                      <a:noFill/>
                    </a:lnT>
                    <a:lnB>
                      <a:noFill/>
                    </a:lnB>
                  </a:tcPr>
                </a:tc>
                <a:tc>
                  <a:txBody>
                    <a:bodyPr/>
                    <a:lstStyle/>
                    <a:p>
                      <a:pPr algn="l" fontAlgn="b"/>
                      <a:r>
                        <a:rPr lang="en-US"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Procedures after course completion (e.g., return to unit list)                              </a:t>
                      </a:r>
                    </a:p>
                  </a:txBody>
                  <a:tcPr marL="3095" marR="3095" marT="3095" marB="0" anchor="b">
                    <a:lnL>
                      <a:noFill/>
                    </a:lnL>
                    <a:lnR>
                      <a:noFill/>
                    </a:lnR>
                    <a:lnT>
                      <a:noFill/>
                    </a:lnT>
                    <a:lnB>
                      <a:noFill/>
                    </a:lnB>
                  </a:tcPr>
                </a:tc>
                <a:tc>
                  <a:txBody>
                    <a:bodyPr/>
                    <a:lstStyle/>
                    <a:p>
                      <a:pPr algn="ctr" fontAlgn="b"/>
                      <a:r>
                        <a:rPr lang="en-US" altLang="zh-CN" sz="16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a:t>
                      </a:r>
                    </a:p>
                  </a:txBody>
                  <a:tcPr marL="3095" marR="3095" marT="3095" marB="0" anchor="b">
                    <a:lnL>
                      <a:noFill/>
                    </a:lnL>
                    <a:lnR>
                      <a:noFill/>
                    </a:lnR>
                    <a:lnT>
                      <a:noFill/>
                    </a:lnT>
                    <a:lnB>
                      <a:noFill/>
                    </a:lnB>
                  </a:tcPr>
                </a:tc>
                <a:extLst>
                  <a:ext uri="{0D108BD9-81ED-4DB2-BD59-A6C34878D82A}">
                    <a16:rowId xmlns:a16="http://schemas.microsoft.com/office/drawing/2014/main" val="3617483886"/>
                  </a:ext>
                </a:extLst>
              </a:tr>
              <a:tr h="524399">
                <a:tc>
                  <a:txBody>
                    <a:bodyPr/>
                    <a:lstStyle/>
                    <a:p>
                      <a:pPr algn="ctr" fontAlgn="b"/>
                      <a:r>
                        <a:rPr lang="en-US" altLang="zh-CN" sz="16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L="3095" marR="3095" marT="3095" marB="0" anchor="b">
                    <a:lnL>
                      <a:noFill/>
                    </a:lnL>
                    <a:lnR>
                      <a:noFill/>
                    </a:lnR>
                    <a:lnT>
                      <a:noFill/>
                    </a:lnT>
                    <a:lnB>
                      <a:noFill/>
                    </a:lnB>
                  </a:tcPr>
                </a:tc>
                <a:tc>
                  <a:txBody>
                    <a:bodyPr/>
                    <a:lstStyle/>
                    <a:p>
                      <a:pPr algn="l" fontAlgn="b"/>
                      <a:r>
                        <a:rPr lang="fr-FR" sz="16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Multilingual Support</a:t>
                      </a:r>
                    </a:p>
                  </a:txBody>
                  <a:tcPr marL="3095" marR="3095" marT="3095" marB="0" anchor="b">
                    <a:lnL>
                      <a:noFill/>
                    </a:lnL>
                    <a:lnR>
                      <a:noFill/>
                    </a:lnR>
                    <a:lnT>
                      <a:noFill/>
                    </a:lnT>
                    <a:lnB>
                      <a:noFill/>
                    </a:lnB>
                  </a:tcPr>
                </a:tc>
                <a:tc>
                  <a:txBody>
                    <a:bodyPr/>
                    <a:lstStyle/>
                    <a:p>
                      <a:pPr algn="l" fontAlgn="b"/>
                      <a:r>
                        <a:rPr lang="fr-FR"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Involves internationalization, localization, resource files, UTF-8 encoding, layout adaptation, language detection, and cultural nuances</a:t>
                      </a:r>
                    </a:p>
                  </a:txBody>
                  <a:tcPr marL="3095" marR="3095" marT="3095" marB="0" anchor="b">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50%</a:t>
                      </a:r>
                    </a:p>
                  </a:txBody>
                  <a:tcPr marL="3095" marR="3095" marT="3095" marB="0" anchor="b">
                    <a:lnL>
                      <a:noFill/>
                    </a:lnL>
                    <a:lnR>
                      <a:noFill/>
                    </a:lnR>
                    <a:lnT>
                      <a:noFill/>
                    </a:lnT>
                    <a:lnB>
                      <a:noFill/>
                    </a:lnB>
                  </a:tcPr>
                </a:tc>
                <a:extLst>
                  <a:ext uri="{0D108BD9-81ED-4DB2-BD59-A6C34878D82A}">
                    <a16:rowId xmlns:a16="http://schemas.microsoft.com/office/drawing/2014/main" val="4177656721"/>
                  </a:ext>
                </a:extLst>
              </a:tr>
            </a:tbl>
          </a:graphicData>
        </a:graphic>
      </p:graphicFrame>
    </p:spTree>
    <p:extLst>
      <p:ext uri="{BB962C8B-B14F-4D97-AF65-F5344CB8AC3E}">
        <p14:creationId xmlns:p14="http://schemas.microsoft.com/office/powerpoint/2010/main" val="16577472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D74FC"/>
        </a:solidFill>
        <a:effectLst/>
      </p:bgPr>
    </p:bg>
    <p:spTree>
      <p:nvGrpSpPr>
        <p:cNvPr id="1" name=""/>
        <p:cNvGrpSpPr/>
        <p:nvPr/>
      </p:nvGrpSpPr>
      <p:grpSpPr>
        <a:xfrm>
          <a:off x="0" y="0"/>
          <a:ext cx="0" cy="0"/>
          <a:chOff x="0" y="0"/>
          <a:chExt cx="0" cy="0"/>
        </a:xfrm>
      </p:grpSpPr>
      <p:sp>
        <p:nvSpPr>
          <p:cNvPr id="3" name="文本框 153">
            <a:extLst>
              <a:ext uri="{FF2B5EF4-FFF2-40B4-BE49-F238E27FC236}">
                <a16:creationId xmlns:a16="http://schemas.microsoft.com/office/drawing/2014/main" id="{957496BC-2568-089C-5F34-517865CD4A7D}"/>
              </a:ext>
            </a:extLst>
          </p:cNvPr>
          <p:cNvSpPr txBox="1"/>
          <p:nvPr/>
        </p:nvSpPr>
        <p:spPr>
          <a:xfrm>
            <a:off x="833312" y="2036775"/>
            <a:ext cx="10525381" cy="2215991"/>
          </a:xfrm>
          <a:prstGeom prst="rect">
            <a:avLst/>
          </a:prstGeom>
          <a:solidFill>
            <a:srgbClr val="2D74FC"/>
          </a:solidFill>
        </p:spPr>
        <p:txBody>
          <a:bodyPr wrap="none" rtlCol="0" anchor="ctr">
            <a:spAutoFit/>
          </a:bodyPr>
          <a:lstStyle/>
          <a:p>
            <a:pPr algn="ctr"/>
            <a:r>
              <a:rPr lang="en-US" altLang="zh-CN" sz="13800" dirty="0">
                <a:solidFill>
                  <a:schemeClr val="bg1"/>
                </a:solidFill>
                <a:latin typeface="思源黑体 CN Bold"/>
                <a:ea typeface="思源黑体 CN Heavy" panose="020B0A00000000000000" pitchFamily="34" charset="-122"/>
              </a:rPr>
              <a:t>BUT</a:t>
            </a:r>
            <a:r>
              <a:rPr lang="zh-CN" altLang="en-US" sz="13800" dirty="0">
                <a:solidFill>
                  <a:schemeClr val="bg1"/>
                </a:solidFill>
                <a:latin typeface="思源黑体 CN Bold"/>
                <a:ea typeface="思源黑体 CN Heavy" panose="020B0A00000000000000" pitchFamily="34" charset="-122"/>
              </a:rPr>
              <a:t> </a:t>
            </a:r>
            <a:r>
              <a:rPr lang="en-US" altLang="zh-CN" sz="6000" dirty="0">
                <a:solidFill>
                  <a:schemeClr val="bg1"/>
                </a:solidFill>
                <a:latin typeface="思源黑体 CN Bold"/>
                <a:ea typeface="思源黑体 CN Heavy" panose="020B0A00000000000000" pitchFamily="34" charset="-122"/>
              </a:rPr>
              <a:t>No</a:t>
            </a:r>
            <a:r>
              <a:rPr lang="zh-CN" altLang="en-US" sz="6000" dirty="0">
                <a:solidFill>
                  <a:schemeClr val="bg1"/>
                </a:solidFill>
                <a:latin typeface="思源黑体 CN Bold"/>
                <a:ea typeface="思源黑体 CN Heavy" panose="020B0A00000000000000" pitchFamily="34" charset="-122"/>
              </a:rPr>
              <a:t> </a:t>
            </a:r>
            <a:r>
              <a:rPr lang="en-US" altLang="zh-CN" sz="6000" dirty="0">
                <a:solidFill>
                  <a:schemeClr val="bg1"/>
                </a:solidFill>
                <a:latin typeface="思源黑体 CN Bold"/>
                <a:ea typeface="思源黑体 CN Heavy" panose="020B0A00000000000000" pitchFamily="34" charset="-122"/>
              </a:rPr>
              <a:t>one</a:t>
            </a:r>
            <a:r>
              <a:rPr lang="zh-CN" altLang="en-US" sz="6000" dirty="0">
                <a:solidFill>
                  <a:schemeClr val="bg1"/>
                </a:solidFill>
                <a:latin typeface="思源黑体 CN Bold"/>
                <a:ea typeface="思源黑体 CN Heavy" panose="020B0A00000000000000" pitchFamily="34" charset="-122"/>
              </a:rPr>
              <a:t> </a:t>
            </a:r>
            <a:r>
              <a:rPr lang="en-US" altLang="zh-CN" sz="6000" dirty="0">
                <a:solidFill>
                  <a:schemeClr val="bg1"/>
                </a:solidFill>
                <a:latin typeface="思源黑体 CN Bold"/>
                <a:ea typeface="思源黑体 CN Heavy" panose="020B0A00000000000000" pitchFamily="34" charset="-122"/>
              </a:rPr>
              <a:t>is perfect</a:t>
            </a:r>
            <a:endParaRPr lang="zh-CN" altLang="en-US" sz="13800" dirty="0">
              <a:solidFill>
                <a:schemeClr val="bg1"/>
              </a:solidFill>
              <a:latin typeface="思源黑体 CN Bold"/>
              <a:ea typeface="思源黑体 CN Heavy" panose="020B0A00000000000000" pitchFamily="34" charset="-122"/>
            </a:endParaRPr>
          </a:p>
        </p:txBody>
      </p:sp>
    </p:spTree>
    <p:extLst>
      <p:ext uri="{BB962C8B-B14F-4D97-AF65-F5344CB8AC3E}">
        <p14:creationId xmlns:p14="http://schemas.microsoft.com/office/powerpoint/2010/main" val="530064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56629B2-DEC5-FBF8-617C-3BFF3E6434A1}"/>
              </a:ext>
            </a:extLst>
          </p:cNvPr>
          <p:cNvCxnSpPr>
            <a:cxnSpLocks/>
          </p:cNvCxnSpPr>
          <p:nvPr/>
        </p:nvCxnSpPr>
        <p:spPr>
          <a:xfrm>
            <a:off x="4722829" y="2489200"/>
            <a:ext cx="6948471" cy="0"/>
          </a:xfrm>
          <a:prstGeom prst="line">
            <a:avLst/>
          </a:prstGeom>
          <a:ln w="3492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60DD1A2-3D5E-225E-2DC0-7754E7BB3FCD}"/>
              </a:ext>
            </a:extLst>
          </p:cNvPr>
          <p:cNvSpPr/>
          <p:nvPr/>
        </p:nvSpPr>
        <p:spPr>
          <a:xfrm>
            <a:off x="1333500" y="984250"/>
            <a:ext cx="1727200" cy="1206500"/>
          </a:xfrm>
          <a:prstGeom prst="rect">
            <a:avLst/>
          </a:prstGeom>
          <a:solidFill>
            <a:srgbClr val="FF939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思源黑体 CN Bold" panose="020B0800000000000000" pitchFamily="34" charset="-122"/>
                <a:ea typeface="思源黑体 CN Bold" panose="020B0800000000000000" pitchFamily="34" charset="-122"/>
              </a:rPr>
              <a:t>Lack of trust</a:t>
            </a:r>
            <a:endParaRPr lang="en-US" sz="2800" dirty="0"/>
          </a:p>
        </p:txBody>
      </p:sp>
      <p:sp>
        <p:nvSpPr>
          <p:cNvPr id="5" name="Isosceles Triangle 4">
            <a:extLst>
              <a:ext uri="{FF2B5EF4-FFF2-40B4-BE49-F238E27FC236}">
                <a16:creationId xmlns:a16="http://schemas.microsoft.com/office/drawing/2014/main" id="{3B16D3A8-9298-3DCD-A30D-1A7F10DE71DF}"/>
              </a:ext>
            </a:extLst>
          </p:cNvPr>
          <p:cNvSpPr/>
          <p:nvPr/>
        </p:nvSpPr>
        <p:spPr>
          <a:xfrm rot="10800000">
            <a:off x="2076450" y="2188083"/>
            <a:ext cx="241300" cy="253999"/>
          </a:xfrm>
          <a:prstGeom prst="triangle">
            <a:avLst/>
          </a:prstGeom>
          <a:solidFill>
            <a:srgbClr val="FF939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EBB8BD8-AEFB-62F8-2316-FF875C6D3E6C}"/>
              </a:ext>
            </a:extLst>
          </p:cNvPr>
          <p:cNvSpPr txBox="1"/>
          <p:nvPr/>
        </p:nvSpPr>
        <p:spPr>
          <a:xfrm>
            <a:off x="1489963" y="2602985"/>
            <a:ext cx="1414272" cy="369332"/>
          </a:xfrm>
          <a:prstGeom prst="rect">
            <a:avLst/>
          </a:prstGeom>
          <a:noFill/>
        </p:spPr>
        <p:txBody>
          <a:bodyPr wrap="square">
            <a:spAutoFit/>
          </a:bodyPr>
          <a:lstStyle/>
          <a:p>
            <a:r>
              <a:rPr lang="en-US" altLang="zh-CN" sz="1800" b="1" dirty="0">
                <a:solidFill>
                  <a:schemeClr val="bg1">
                    <a:lumMod val="50000"/>
                  </a:schemeClr>
                </a:solidFill>
                <a:latin typeface="思源黑体 CN Bold" panose="020B0800000000000000" pitchFamily="34" charset="-122"/>
                <a:ea typeface="思源黑体 CN Bold" panose="020B0800000000000000" pitchFamily="34" charset="-122"/>
              </a:rPr>
              <a:t>Beginning</a:t>
            </a:r>
            <a:endParaRPr lang="en-US" dirty="0">
              <a:solidFill>
                <a:schemeClr val="bg1">
                  <a:lumMod val="50000"/>
                </a:schemeClr>
              </a:solidFill>
            </a:endParaRPr>
          </a:p>
        </p:txBody>
      </p:sp>
      <p:sp>
        <p:nvSpPr>
          <p:cNvPr id="8" name="Rectangle 7">
            <a:extLst>
              <a:ext uri="{FF2B5EF4-FFF2-40B4-BE49-F238E27FC236}">
                <a16:creationId xmlns:a16="http://schemas.microsoft.com/office/drawing/2014/main" id="{886C4A59-CE07-0B99-8553-7868C13A6A0B}"/>
              </a:ext>
            </a:extLst>
          </p:cNvPr>
          <p:cNvSpPr/>
          <p:nvPr/>
        </p:nvSpPr>
        <p:spPr>
          <a:xfrm>
            <a:off x="5326380" y="1019176"/>
            <a:ext cx="1727200" cy="1206500"/>
          </a:xfrm>
          <a:prstGeom prst="rect">
            <a:avLst/>
          </a:prstGeom>
          <a:solidFill>
            <a:srgbClr val="2D74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思源黑体 CN Bold" panose="020B0800000000000000" pitchFamily="34" charset="-122"/>
                <a:ea typeface="思源黑体 CN Bold" panose="020B0800000000000000" pitchFamily="34" charset="-122"/>
              </a:rPr>
              <a:t>Fear of conflict</a:t>
            </a:r>
            <a:endParaRPr lang="en-US" sz="2800" dirty="0"/>
          </a:p>
        </p:txBody>
      </p:sp>
      <p:sp>
        <p:nvSpPr>
          <p:cNvPr id="9" name="Isosceles Triangle 8">
            <a:extLst>
              <a:ext uri="{FF2B5EF4-FFF2-40B4-BE49-F238E27FC236}">
                <a16:creationId xmlns:a16="http://schemas.microsoft.com/office/drawing/2014/main" id="{2369E8F4-D555-4CA0-45D3-1A6899F16CF6}"/>
              </a:ext>
            </a:extLst>
          </p:cNvPr>
          <p:cNvSpPr/>
          <p:nvPr/>
        </p:nvSpPr>
        <p:spPr>
          <a:xfrm rot="10800000">
            <a:off x="6069330" y="2210817"/>
            <a:ext cx="241300" cy="253999"/>
          </a:xfrm>
          <a:prstGeom prst="triangle">
            <a:avLst/>
          </a:prstGeom>
          <a:solidFill>
            <a:srgbClr val="2D74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25DA6D7-04E3-07B8-5017-D892BCD70D5E}"/>
              </a:ext>
            </a:extLst>
          </p:cNvPr>
          <p:cNvSpPr txBox="1"/>
          <p:nvPr/>
        </p:nvSpPr>
        <p:spPr>
          <a:xfrm>
            <a:off x="5529834" y="2602985"/>
            <a:ext cx="1320292" cy="369332"/>
          </a:xfrm>
          <a:prstGeom prst="rect">
            <a:avLst/>
          </a:prstGeom>
          <a:noFill/>
        </p:spPr>
        <p:txBody>
          <a:bodyPr wrap="square">
            <a:spAutoFit/>
          </a:bodyPr>
          <a:lstStyle/>
          <a:p>
            <a:r>
              <a:rPr lang="en-US" altLang="zh-CN" sz="1800" b="1" dirty="0">
                <a:solidFill>
                  <a:schemeClr val="bg1">
                    <a:lumMod val="50000"/>
                  </a:schemeClr>
                </a:solidFill>
                <a:latin typeface="思源黑体 CN Bold" panose="020B0800000000000000" pitchFamily="34" charset="-122"/>
                <a:ea typeface="思源黑体 CN Bold" panose="020B0800000000000000" pitchFamily="34" charset="-122"/>
              </a:rPr>
              <a:t>Mid-term</a:t>
            </a:r>
            <a:endParaRPr lang="en-US" dirty="0">
              <a:solidFill>
                <a:schemeClr val="bg1">
                  <a:lumMod val="50000"/>
                </a:schemeClr>
              </a:solidFill>
            </a:endParaRPr>
          </a:p>
        </p:txBody>
      </p:sp>
      <p:sp>
        <p:nvSpPr>
          <p:cNvPr id="12" name="TextBox 11">
            <a:extLst>
              <a:ext uri="{FF2B5EF4-FFF2-40B4-BE49-F238E27FC236}">
                <a16:creationId xmlns:a16="http://schemas.microsoft.com/office/drawing/2014/main" id="{936485B6-4D2E-D449-BE12-964ACCC57C5E}"/>
              </a:ext>
            </a:extLst>
          </p:cNvPr>
          <p:cNvSpPr txBox="1"/>
          <p:nvPr/>
        </p:nvSpPr>
        <p:spPr>
          <a:xfrm>
            <a:off x="8058912" y="1918863"/>
            <a:ext cx="6096000" cy="523220"/>
          </a:xfrm>
          <a:prstGeom prst="rect">
            <a:avLst/>
          </a:prstGeom>
          <a:noFill/>
        </p:spPr>
        <p:txBody>
          <a:bodyPr wrap="square">
            <a:spAutoFit/>
          </a:bodyPr>
          <a:lstStyle/>
          <a:p>
            <a:r>
              <a:rPr lang="en-US" altLang="zh-CN" sz="2800" b="1" dirty="0">
                <a:solidFill>
                  <a:schemeClr val="bg1">
                    <a:lumMod val="50000"/>
                  </a:schemeClr>
                </a:solidFill>
                <a:latin typeface="思源黑体 CN Bold" panose="020B0800000000000000" pitchFamily="34" charset="-122"/>
                <a:ea typeface="思源黑体 CN Bold" panose="020B0800000000000000" pitchFamily="34" charset="-122"/>
              </a:rPr>
              <a:t>We seek perfection...</a:t>
            </a:r>
            <a:endParaRPr lang="zh-CN" altLang="en-US" sz="2800" b="1" dirty="0">
              <a:solidFill>
                <a:schemeClr val="bg1">
                  <a:lumMod val="50000"/>
                </a:schemeClr>
              </a:solidFill>
              <a:latin typeface="思源黑体 CN Bold" panose="020B0800000000000000" pitchFamily="34" charset="-122"/>
              <a:ea typeface="思源黑体 CN Bold" panose="020B0800000000000000" pitchFamily="34" charset="-122"/>
            </a:endParaRPr>
          </a:p>
        </p:txBody>
      </p:sp>
      <p:pic>
        <p:nvPicPr>
          <p:cNvPr id="14" name="Picture 13" descr="A light bulb with rays of light&#10;&#10;Description automatically generated">
            <a:extLst>
              <a:ext uri="{FF2B5EF4-FFF2-40B4-BE49-F238E27FC236}">
                <a16:creationId xmlns:a16="http://schemas.microsoft.com/office/drawing/2014/main" id="{42F6F02F-0A55-D676-F463-BC39CFA67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201" y="2972317"/>
            <a:ext cx="888398" cy="888398"/>
          </a:xfrm>
          <a:prstGeom prst="rect">
            <a:avLst/>
          </a:prstGeom>
        </p:spPr>
      </p:pic>
      <p:pic>
        <p:nvPicPr>
          <p:cNvPr id="16" name="Picture 15" descr="A light bulb with rays of light&#10;&#10;Description automatically generated">
            <a:extLst>
              <a:ext uri="{FF2B5EF4-FFF2-40B4-BE49-F238E27FC236}">
                <a16:creationId xmlns:a16="http://schemas.microsoft.com/office/drawing/2014/main" id="{3E4A7716-0EF4-E12A-C6AD-E081D187C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4403" y="2971258"/>
            <a:ext cx="886968" cy="886968"/>
          </a:xfrm>
          <a:prstGeom prst="rect">
            <a:avLst/>
          </a:prstGeom>
        </p:spPr>
      </p:pic>
      <p:pic>
        <p:nvPicPr>
          <p:cNvPr id="18" name="Picture 17" descr="A light bulb with rays of light coming out of it&#10;&#10;Description automatically generated">
            <a:extLst>
              <a:ext uri="{FF2B5EF4-FFF2-40B4-BE49-F238E27FC236}">
                <a16:creationId xmlns:a16="http://schemas.microsoft.com/office/drawing/2014/main" id="{16DA090F-6EF1-7862-4767-3A90CF484D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9200" y="2966904"/>
            <a:ext cx="888398" cy="888398"/>
          </a:xfrm>
          <a:prstGeom prst="rect">
            <a:avLst/>
          </a:prstGeom>
        </p:spPr>
      </p:pic>
      <p:pic>
        <p:nvPicPr>
          <p:cNvPr id="19" name="Picture 18" descr="A light bulb with rays of light coming out of it&#10;&#10;Description automatically generated">
            <a:extLst>
              <a:ext uri="{FF2B5EF4-FFF2-40B4-BE49-F238E27FC236}">
                <a16:creationId xmlns:a16="http://schemas.microsoft.com/office/drawing/2014/main" id="{95CCEAC2-9439-2013-7294-3ADA143CAB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9799" y="2971125"/>
            <a:ext cx="888398" cy="888398"/>
          </a:xfrm>
          <a:prstGeom prst="rect">
            <a:avLst/>
          </a:prstGeom>
        </p:spPr>
      </p:pic>
      <p:sp>
        <p:nvSpPr>
          <p:cNvPr id="20" name="Rectangle 19">
            <a:extLst>
              <a:ext uri="{FF2B5EF4-FFF2-40B4-BE49-F238E27FC236}">
                <a16:creationId xmlns:a16="http://schemas.microsoft.com/office/drawing/2014/main" id="{8ED88281-AAC9-3573-D422-9BC6344EF300}"/>
              </a:ext>
            </a:extLst>
          </p:cNvPr>
          <p:cNvSpPr/>
          <p:nvPr/>
        </p:nvSpPr>
        <p:spPr>
          <a:xfrm>
            <a:off x="1968612" y="3885684"/>
            <a:ext cx="3789576" cy="2615154"/>
          </a:xfrm>
          <a:prstGeom prst="rect">
            <a:avLst/>
          </a:prstGeom>
          <a:solidFill>
            <a:srgbClr val="FF939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思源黑体 CN Bold" panose="020B0800000000000000" pitchFamily="34" charset="-122"/>
                <a:ea typeface="思源黑体 CN Bold" panose="020B0800000000000000" pitchFamily="34" charset="-122"/>
              </a:rPr>
              <a:t>&lt;Set criteria&gt;</a:t>
            </a:r>
            <a:r>
              <a:rPr lang="en-US" altLang="zh-CN" sz="2400" dirty="0">
                <a:latin typeface="思源黑体 CN Bold" panose="020B0800000000000000" pitchFamily="34" charset="-122"/>
                <a:ea typeface="思源黑体 CN Bold" panose="020B0800000000000000" pitchFamily="34" charset="-122"/>
              </a:rPr>
              <a:t> </a:t>
            </a:r>
          </a:p>
          <a:p>
            <a:pPr algn="ctr"/>
            <a:endParaRPr lang="en-US" altLang="zh-CN" sz="2400" dirty="0">
              <a:latin typeface="思源黑体 CN Bold" panose="020B0800000000000000" pitchFamily="34" charset="-122"/>
              <a:ea typeface="思源黑体 CN Bold" panose="020B0800000000000000" pitchFamily="34" charset="-122"/>
            </a:endParaRPr>
          </a:p>
          <a:p>
            <a:pPr algn="ctr"/>
            <a:r>
              <a:rPr lang="en-US" altLang="zh-CN" dirty="0">
                <a:latin typeface="思源黑体 CN Bold" panose="020B0800000000000000" pitchFamily="34" charset="-122"/>
                <a:ea typeface="思源黑体 CN Bold" panose="020B0800000000000000" pitchFamily="34" charset="-122"/>
              </a:rPr>
              <a:t>Management criteria, who is responsible, for what, and for what is accomplished.</a:t>
            </a:r>
            <a:endParaRPr lang="en-US" altLang="zh-CN" sz="2400" dirty="0">
              <a:latin typeface="思源黑体 CN Bold" panose="020B0800000000000000" pitchFamily="34" charset="-122"/>
              <a:ea typeface="思源黑体 CN Bold" panose="020B0800000000000000" pitchFamily="34" charset="-122"/>
            </a:endParaRPr>
          </a:p>
        </p:txBody>
      </p:sp>
      <p:sp>
        <p:nvSpPr>
          <p:cNvPr id="21" name="Rectangle 20">
            <a:extLst>
              <a:ext uri="{FF2B5EF4-FFF2-40B4-BE49-F238E27FC236}">
                <a16:creationId xmlns:a16="http://schemas.microsoft.com/office/drawing/2014/main" id="{A0A7DB73-EB8B-56ED-1ED5-809FB1B9AF71}"/>
              </a:ext>
            </a:extLst>
          </p:cNvPr>
          <p:cNvSpPr/>
          <p:nvPr/>
        </p:nvSpPr>
        <p:spPr>
          <a:xfrm>
            <a:off x="6433814" y="3860715"/>
            <a:ext cx="3789576" cy="2615148"/>
          </a:xfrm>
          <a:prstGeom prst="rect">
            <a:avLst/>
          </a:prstGeom>
          <a:solidFill>
            <a:srgbClr val="2D74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思源黑体 CN Bold" panose="020B0800000000000000" pitchFamily="34" charset="-122"/>
                <a:ea typeface="思源黑体 CN Bold" panose="020B0800000000000000" pitchFamily="34" charset="-122"/>
              </a:rPr>
              <a:t>&lt;Judge the things not the people&gt; </a:t>
            </a:r>
          </a:p>
          <a:p>
            <a:endParaRPr lang="en-US" altLang="zh-CN" dirty="0">
              <a:latin typeface="思源黑体 CN Bold" panose="020B0800000000000000" pitchFamily="34" charset="-122"/>
              <a:ea typeface="思源黑体 CN Bold" panose="020B0800000000000000" pitchFamily="34" charset="-122"/>
            </a:endParaRPr>
          </a:p>
          <a:p>
            <a:pPr algn="ctr"/>
            <a:r>
              <a:rPr lang="en-US" altLang="zh-CN" dirty="0">
                <a:latin typeface="思源黑体 CN Bold" panose="020B0800000000000000" pitchFamily="34" charset="-122"/>
                <a:ea typeface="思源黑体 CN Bold" panose="020B0800000000000000" pitchFamily="34" charset="-122"/>
              </a:rPr>
              <a:t>Use fewer personal pronouns and focus only on things. Focus only on programs that need to be improved</a:t>
            </a:r>
            <a:endParaRPr lang="en-US" sz="2000" dirty="0"/>
          </a:p>
        </p:txBody>
      </p:sp>
      <p:sp>
        <p:nvSpPr>
          <p:cNvPr id="22" name="Rectangle 21">
            <a:extLst>
              <a:ext uri="{FF2B5EF4-FFF2-40B4-BE49-F238E27FC236}">
                <a16:creationId xmlns:a16="http://schemas.microsoft.com/office/drawing/2014/main" id="{04F8E314-0C3A-294D-367C-1CB7280EAD77}"/>
              </a:ext>
            </a:extLst>
          </p:cNvPr>
          <p:cNvSpPr/>
          <p:nvPr/>
        </p:nvSpPr>
        <p:spPr>
          <a:xfrm>
            <a:off x="1968612" y="3836712"/>
            <a:ext cx="3789576" cy="27018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sz="2400" dirty="0">
              <a:latin typeface="思源黑体 CN Bold" panose="020B0800000000000000" pitchFamily="34" charset="-122"/>
              <a:ea typeface="思源黑体 CN Bold" panose="020B0800000000000000" pitchFamily="34" charset="-122"/>
            </a:endParaRPr>
          </a:p>
        </p:txBody>
      </p:sp>
      <p:sp>
        <p:nvSpPr>
          <p:cNvPr id="23" name="Rectangle 22">
            <a:extLst>
              <a:ext uri="{FF2B5EF4-FFF2-40B4-BE49-F238E27FC236}">
                <a16:creationId xmlns:a16="http://schemas.microsoft.com/office/drawing/2014/main" id="{1205D5ED-0B9C-9162-F910-D611102DB8C7}"/>
              </a:ext>
            </a:extLst>
          </p:cNvPr>
          <p:cNvSpPr/>
          <p:nvPr/>
        </p:nvSpPr>
        <p:spPr>
          <a:xfrm>
            <a:off x="6433813" y="3799004"/>
            <a:ext cx="3789575" cy="26997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sz="2400" dirty="0">
              <a:latin typeface="思源黑体 CN Bold" panose="020B0800000000000000" pitchFamily="34" charset="-122"/>
              <a:ea typeface="思源黑体 CN Bold" panose="020B0800000000000000" pitchFamily="34" charset="-122"/>
            </a:endParaRPr>
          </a:p>
        </p:txBody>
      </p:sp>
      <p:cxnSp>
        <p:nvCxnSpPr>
          <p:cNvPr id="24" name="Straight Connector 23">
            <a:extLst>
              <a:ext uri="{FF2B5EF4-FFF2-40B4-BE49-F238E27FC236}">
                <a16:creationId xmlns:a16="http://schemas.microsoft.com/office/drawing/2014/main" id="{63EB2258-F3EC-FCC8-7D8F-F24A87A9F658}"/>
              </a:ext>
            </a:extLst>
          </p:cNvPr>
          <p:cNvCxnSpPr>
            <a:cxnSpLocks/>
          </p:cNvCxnSpPr>
          <p:nvPr/>
        </p:nvCxnSpPr>
        <p:spPr>
          <a:xfrm>
            <a:off x="377539" y="2486435"/>
            <a:ext cx="4351386" cy="0"/>
          </a:xfrm>
          <a:prstGeom prst="line">
            <a:avLst/>
          </a:prstGeom>
          <a:ln w="349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63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4"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9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22" presetClass="entr" presetSubtype="4" fill="hold" grpId="0" nodeType="withEffect">
                                  <p:stCondLst>
                                    <p:cond delay="5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par>
                                <p:cTn id="28" presetID="22" presetClass="entr" presetSubtype="4" fill="hold" grpId="0" nodeType="withEffect">
                                  <p:stCondLst>
                                    <p:cond delay="100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par>
                                <p:cTn id="31" presetID="22" presetClass="entr" presetSubtype="8" fill="hold" grpId="0" nodeType="withEffect">
                                  <p:stCondLst>
                                    <p:cond delay="150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1" fill="hold" nodeType="clickEffect">
                                  <p:stCondLst>
                                    <p:cond delay="0"/>
                                  </p:stCondLst>
                                  <p:childTnLst>
                                    <p:animEffect transition="out" filter="wipe(up)">
                                      <p:cBhvr>
                                        <p:cTn id="37" dur="500"/>
                                        <p:tgtEl>
                                          <p:spTgt spid="18"/>
                                        </p:tgtEl>
                                      </p:cBhvr>
                                    </p:animEffect>
                                    <p:set>
                                      <p:cBhvr>
                                        <p:cTn id="38" dur="1" fill="hold">
                                          <p:stCondLst>
                                            <p:cond delay="499"/>
                                          </p:stCondLst>
                                        </p:cTn>
                                        <p:tgtEl>
                                          <p:spTgt spid="18"/>
                                        </p:tgtEl>
                                        <p:attrNameLst>
                                          <p:attrName>style.visibility</p:attrName>
                                        </p:attrNameLst>
                                      </p:cBhvr>
                                      <p:to>
                                        <p:strVal val="hidden"/>
                                      </p:to>
                                    </p:set>
                                  </p:childTnLst>
                                </p:cTn>
                              </p:par>
                              <p:par>
                                <p:cTn id="39" presetID="22" presetClass="exit" presetSubtype="1" fill="hold" grpId="0" nodeType="withEffect">
                                  <p:stCondLst>
                                    <p:cond delay="500"/>
                                  </p:stCondLst>
                                  <p:childTnLst>
                                    <p:animEffect transition="out" filter="wipe(up)">
                                      <p:cBhvr>
                                        <p:cTn id="40" dur="500"/>
                                        <p:tgtEl>
                                          <p:spTgt spid="22"/>
                                        </p:tgtEl>
                                      </p:cBhvr>
                                    </p:animEffect>
                                    <p:set>
                                      <p:cBhvr>
                                        <p:cTn id="41" dur="1" fill="hold">
                                          <p:stCondLst>
                                            <p:cond delay="499"/>
                                          </p:stCondLst>
                                        </p:cTn>
                                        <p:tgtEl>
                                          <p:spTgt spid="2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xit" presetSubtype="1" fill="hold" nodeType="clickEffect">
                                  <p:stCondLst>
                                    <p:cond delay="0"/>
                                  </p:stCondLst>
                                  <p:childTnLst>
                                    <p:animEffect transition="out" filter="wipe(up)">
                                      <p:cBhvr>
                                        <p:cTn id="45" dur="500"/>
                                        <p:tgtEl>
                                          <p:spTgt spid="19"/>
                                        </p:tgtEl>
                                      </p:cBhvr>
                                    </p:animEffect>
                                    <p:set>
                                      <p:cBhvr>
                                        <p:cTn id="46" dur="1" fill="hold">
                                          <p:stCondLst>
                                            <p:cond delay="499"/>
                                          </p:stCondLst>
                                        </p:cTn>
                                        <p:tgtEl>
                                          <p:spTgt spid="19"/>
                                        </p:tgtEl>
                                        <p:attrNameLst>
                                          <p:attrName>style.visibility</p:attrName>
                                        </p:attrNameLst>
                                      </p:cBhvr>
                                      <p:to>
                                        <p:strVal val="hidden"/>
                                      </p:to>
                                    </p:set>
                                  </p:childTnLst>
                                </p:cTn>
                              </p:par>
                              <p:par>
                                <p:cTn id="47" presetID="22" presetClass="exit" presetSubtype="1" fill="hold" grpId="0" nodeType="withEffect">
                                  <p:stCondLst>
                                    <p:cond delay="500"/>
                                  </p:stCondLst>
                                  <p:childTnLst>
                                    <p:animEffect transition="out" filter="wipe(up)">
                                      <p:cBhvr>
                                        <p:cTn id="48" dur="500"/>
                                        <p:tgtEl>
                                          <p:spTgt spid="23"/>
                                        </p:tgtEl>
                                      </p:cBhvr>
                                    </p:animEffect>
                                    <p:set>
                                      <p:cBhvr>
                                        <p:cTn id="49"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0" grpId="0"/>
      <p:bldP spid="12" grpId="0"/>
      <p:bldP spid="22" grpId="0" animBg="1"/>
      <p:bldP spid="2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53">
            <a:extLst>
              <a:ext uri="{FF2B5EF4-FFF2-40B4-BE49-F238E27FC236}">
                <a16:creationId xmlns:a16="http://schemas.microsoft.com/office/drawing/2014/main" id="{F24F2A10-FA06-1BB3-E67D-0F073F1DE9A6}"/>
              </a:ext>
            </a:extLst>
          </p:cNvPr>
          <p:cNvSpPr txBox="1"/>
          <p:nvPr/>
        </p:nvSpPr>
        <p:spPr>
          <a:xfrm>
            <a:off x="0" y="316487"/>
            <a:ext cx="5788508" cy="923330"/>
          </a:xfrm>
          <a:prstGeom prst="rect">
            <a:avLst/>
          </a:prstGeom>
          <a:solidFill>
            <a:srgbClr val="83D6E1"/>
          </a:solidFill>
          <a:ln>
            <a:solidFill>
              <a:srgbClr val="83D6E1"/>
            </a:solidFill>
          </a:ln>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What</a:t>
            </a:r>
            <a:r>
              <a:rPr lang="zh-CN" altLang="en-US" sz="5400" dirty="0">
                <a:solidFill>
                  <a:schemeClr val="bg1"/>
                </a:solidFill>
                <a:latin typeface="思源黑体 CN Heavy" panose="020B0A00000000000000" pitchFamily="34" charset="-122"/>
                <a:ea typeface="思源黑体 CN Heavy" panose="020B0A00000000000000" pitchFamily="34" charset="-122"/>
              </a:rPr>
              <a:t> </a:t>
            </a:r>
            <a:r>
              <a:rPr lang="en-US" altLang="zh-CN" sz="5400" dirty="0">
                <a:solidFill>
                  <a:schemeClr val="bg1"/>
                </a:solidFill>
                <a:latin typeface="思源黑体 CN Heavy" panose="020B0A00000000000000" pitchFamily="34" charset="-122"/>
                <a:ea typeface="思源黑体 CN Heavy" panose="020B0A00000000000000" pitchFamily="34" charset="-122"/>
              </a:rPr>
              <a:t>we</a:t>
            </a:r>
            <a:r>
              <a:rPr lang="zh-CN" altLang="en-US" sz="5400" dirty="0">
                <a:solidFill>
                  <a:schemeClr val="bg1"/>
                </a:solidFill>
                <a:latin typeface="思源黑体 CN Heavy" panose="020B0A00000000000000" pitchFamily="34" charset="-122"/>
                <a:ea typeface="思源黑体 CN Heavy" panose="020B0A00000000000000" pitchFamily="34" charset="-122"/>
              </a:rPr>
              <a:t> </a:t>
            </a:r>
            <a:r>
              <a:rPr lang="en-US" altLang="zh-CN" sz="5400" dirty="0">
                <a:solidFill>
                  <a:schemeClr val="bg1"/>
                </a:solidFill>
                <a:latin typeface="思源黑体 CN Heavy" panose="020B0A00000000000000" pitchFamily="34" charset="-122"/>
                <a:ea typeface="思源黑体 CN Heavy" panose="020B0A00000000000000" pitchFamily="34" charset="-122"/>
              </a:rPr>
              <a:t>learned</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graphicFrame>
        <p:nvGraphicFramePr>
          <p:cNvPr id="10" name="文本框 7">
            <a:extLst>
              <a:ext uri="{FF2B5EF4-FFF2-40B4-BE49-F238E27FC236}">
                <a16:creationId xmlns:a16="http://schemas.microsoft.com/office/drawing/2014/main" id="{DE70AA1E-D35A-ABEF-43C2-C8E30A88F063}"/>
              </a:ext>
            </a:extLst>
          </p:cNvPr>
          <p:cNvGraphicFramePr/>
          <p:nvPr>
            <p:extLst>
              <p:ext uri="{D42A27DB-BD31-4B8C-83A1-F6EECF244321}">
                <p14:modId xmlns:p14="http://schemas.microsoft.com/office/powerpoint/2010/main" val="695185242"/>
              </p:ext>
            </p:extLst>
          </p:nvPr>
        </p:nvGraphicFramePr>
        <p:xfrm>
          <a:off x="721217" y="1906073"/>
          <a:ext cx="9878096" cy="3693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607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90">
            <a:extLst>
              <a:ext uri="{FF2B5EF4-FFF2-40B4-BE49-F238E27FC236}">
                <a16:creationId xmlns:a16="http://schemas.microsoft.com/office/drawing/2014/main" id="{B2D7D283-141A-4CA9-9DE7-5F48EAF4DC23}"/>
              </a:ext>
            </a:extLst>
          </p:cNvPr>
          <p:cNvSpPr/>
          <p:nvPr/>
        </p:nvSpPr>
        <p:spPr>
          <a:xfrm>
            <a:off x="9236" y="435881"/>
            <a:ext cx="1705234" cy="648889"/>
          </a:xfrm>
          <a:prstGeom prst="rect">
            <a:avLst/>
          </a:prstGeom>
          <a:solidFill>
            <a:srgbClr val="FF9393"/>
          </a:solidFill>
          <a:ln>
            <a:solidFill>
              <a:srgbClr val="FF93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ea typeface="思源黑体 CN Bold" panose="020B0800000000000000"/>
              </a:rPr>
              <a:t>VISION</a:t>
            </a:r>
            <a:endParaRPr lang="zh-CN" altLang="en-US" sz="3600" b="1" dirty="0">
              <a:ea typeface="思源黑体 CN Bold" panose="020B0800000000000000"/>
            </a:endParaRPr>
          </a:p>
        </p:txBody>
      </p:sp>
      <p:sp>
        <p:nvSpPr>
          <p:cNvPr id="57" name="矩形 56">
            <a:extLst>
              <a:ext uri="{FF2B5EF4-FFF2-40B4-BE49-F238E27FC236}">
                <a16:creationId xmlns:a16="http://schemas.microsoft.com/office/drawing/2014/main" id="{73A342F9-E8E5-492C-9A30-A1EE2505812E}"/>
              </a:ext>
            </a:extLst>
          </p:cNvPr>
          <p:cNvSpPr/>
          <p:nvPr/>
        </p:nvSpPr>
        <p:spPr>
          <a:xfrm>
            <a:off x="5302462" y="16042"/>
            <a:ext cx="6889537" cy="6858000"/>
          </a:xfrm>
          <a:prstGeom prst="rect">
            <a:avLst/>
          </a:prstGeom>
          <a:solidFill>
            <a:srgbClr val="83D6E1">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D1E2BF8A-81BF-4FA7-A5AC-617A3CDD4D01}"/>
              </a:ext>
            </a:extLst>
          </p:cNvPr>
          <p:cNvSpPr txBox="1"/>
          <p:nvPr/>
        </p:nvSpPr>
        <p:spPr>
          <a:xfrm rot="5400000">
            <a:off x="1845206" y="3182126"/>
            <a:ext cx="6857998" cy="461665"/>
          </a:xfrm>
          <a:prstGeom prst="rect">
            <a:avLst/>
          </a:prstGeom>
          <a:noFill/>
        </p:spPr>
        <p:txBody>
          <a:bodyPr wrap="square" rtlCol="0">
            <a:spAutoFit/>
          </a:bodyPr>
          <a:lstStyle/>
          <a:p>
            <a:pPr algn="dist"/>
            <a:r>
              <a:rPr lang="en-US" altLang="zh-CN" sz="2400" dirty="0">
                <a:latin typeface="思源黑体 CN Medium" panose="020B0600000000000000" pitchFamily="34" charset="-122"/>
                <a:ea typeface="思源黑体 CN Medium" panose="020B0600000000000000" pitchFamily="34" charset="-122"/>
              </a:rPr>
              <a:t>USER STORY</a:t>
            </a:r>
            <a:endParaRPr lang="zh-CN" altLang="en-US" sz="2400" dirty="0">
              <a:latin typeface="思源黑体 CN Medium" panose="020B0600000000000000" pitchFamily="34" charset="-122"/>
              <a:ea typeface="思源黑体 CN Medium" panose="020B0600000000000000" pitchFamily="34" charset="-122"/>
            </a:endParaRPr>
          </a:p>
        </p:txBody>
      </p:sp>
      <p:sp>
        <p:nvSpPr>
          <p:cNvPr id="59" name="矩形 58">
            <a:extLst>
              <a:ext uri="{FF2B5EF4-FFF2-40B4-BE49-F238E27FC236}">
                <a16:creationId xmlns:a16="http://schemas.microsoft.com/office/drawing/2014/main" id="{874FB35C-11B5-4512-A5C5-5063F200408C}"/>
              </a:ext>
            </a:extLst>
          </p:cNvPr>
          <p:cNvSpPr/>
          <p:nvPr/>
        </p:nvSpPr>
        <p:spPr>
          <a:xfrm>
            <a:off x="221113" y="1579119"/>
            <a:ext cx="4844255" cy="3785652"/>
          </a:xfrm>
          <a:prstGeom prst="rect">
            <a:avLst/>
          </a:prstGeom>
        </p:spPr>
        <p:txBody>
          <a:bodyPr wrap="square">
            <a:spAutoFit/>
          </a:bodyPr>
          <a:lstStyle/>
          <a:p>
            <a:r>
              <a:rPr lang="en-US" altLang="zh-CN" sz="6000" b="1" dirty="0">
                <a:latin typeface="思源黑体 CN Bold" panose="020B0800000000000000" pitchFamily="34" charset="-122"/>
                <a:ea typeface="思源黑体 CN Bold" panose="020B0800000000000000" pitchFamily="34" charset="-122"/>
              </a:rPr>
              <a:t>To make studying </a:t>
            </a:r>
            <a:r>
              <a:rPr lang="en-US" altLang="zh-CN" sz="6000" b="1" dirty="0">
                <a:solidFill>
                  <a:srgbClr val="FF9393"/>
                </a:solidFill>
                <a:ea typeface="思源黑体 CN Bold" panose="020B0800000000000000" pitchFamily="34" charset="-122"/>
              </a:rPr>
              <a:t>EASE</a:t>
            </a:r>
            <a:r>
              <a:rPr lang="en-US" altLang="zh-CN" sz="6000" b="1" dirty="0">
                <a:solidFill>
                  <a:schemeClr val="bg1">
                    <a:lumMod val="50000"/>
                  </a:schemeClr>
                </a:solidFill>
                <a:latin typeface="思源黑体 CN Bold" panose="020B0800000000000000" pitchFamily="34" charset="-122"/>
                <a:ea typeface="思源黑体 CN Bold" panose="020B0800000000000000" pitchFamily="34" charset="-122"/>
              </a:rPr>
              <a:t> </a:t>
            </a:r>
            <a:r>
              <a:rPr lang="en-US" altLang="zh-CN" sz="6000" b="1" dirty="0">
                <a:latin typeface="思源黑体 CN Bold" panose="020B0800000000000000" pitchFamily="34" charset="-122"/>
                <a:ea typeface="思源黑体 CN Bold" panose="020B0800000000000000" pitchFamily="34" charset="-122"/>
              </a:rPr>
              <a:t>&amp;</a:t>
            </a:r>
            <a:r>
              <a:rPr lang="en-US" altLang="zh-CN" sz="6000" b="1" dirty="0">
                <a:solidFill>
                  <a:schemeClr val="bg1">
                    <a:lumMod val="50000"/>
                  </a:schemeClr>
                </a:solidFill>
                <a:latin typeface="思源黑体 CN Bold" panose="020B0800000000000000" pitchFamily="34" charset="-122"/>
                <a:ea typeface="思源黑体 CN Bold" panose="020B0800000000000000" pitchFamily="34" charset="-122"/>
              </a:rPr>
              <a:t> </a:t>
            </a:r>
            <a:r>
              <a:rPr lang="en-US" altLang="zh-CN" sz="6000" b="1" dirty="0">
                <a:solidFill>
                  <a:srgbClr val="FF9393"/>
                </a:solidFill>
                <a:ea typeface="思源黑体 CN Bold" panose="020B0800000000000000" pitchFamily="34" charset="-122"/>
              </a:rPr>
              <a:t>AFFORDABLE</a:t>
            </a:r>
            <a:endParaRPr lang="zh-CN" altLang="en-US" sz="6000" b="1" dirty="0">
              <a:solidFill>
                <a:srgbClr val="FF9393"/>
              </a:solidFill>
              <a:ea typeface="思源黑体 CN Bold" panose="020B0800000000000000" pitchFamily="34" charset="-122"/>
            </a:endParaRPr>
          </a:p>
        </p:txBody>
      </p:sp>
      <p:grpSp>
        <p:nvGrpSpPr>
          <p:cNvPr id="60" name="组合 59">
            <a:extLst>
              <a:ext uri="{FF2B5EF4-FFF2-40B4-BE49-F238E27FC236}">
                <a16:creationId xmlns:a16="http://schemas.microsoft.com/office/drawing/2014/main" id="{15D7AF2C-F845-45BD-94CE-BA02616F6466}"/>
              </a:ext>
            </a:extLst>
          </p:cNvPr>
          <p:cNvGrpSpPr/>
          <p:nvPr/>
        </p:nvGrpSpPr>
        <p:grpSpPr>
          <a:xfrm rot="10800000">
            <a:off x="619642" y="5859120"/>
            <a:ext cx="2040539" cy="491140"/>
            <a:chOff x="3784601" y="5778500"/>
            <a:chExt cx="2040539" cy="491140"/>
          </a:xfrm>
          <a:solidFill>
            <a:schemeClr val="tx1"/>
          </a:solidFill>
        </p:grpSpPr>
        <p:sp>
          <p:nvSpPr>
            <p:cNvPr id="61" name="椭圆 60">
              <a:extLst>
                <a:ext uri="{FF2B5EF4-FFF2-40B4-BE49-F238E27FC236}">
                  <a16:creationId xmlns:a16="http://schemas.microsoft.com/office/drawing/2014/main" id="{84DA4ED8-3048-4BBE-B708-F83B3CFA29BB}"/>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62" name="椭圆 61">
              <a:extLst>
                <a:ext uri="{FF2B5EF4-FFF2-40B4-BE49-F238E27FC236}">
                  <a16:creationId xmlns:a16="http://schemas.microsoft.com/office/drawing/2014/main" id="{87543365-9A1F-4267-B9E4-79C88174BC19}"/>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63" name="椭圆 62">
              <a:extLst>
                <a:ext uri="{FF2B5EF4-FFF2-40B4-BE49-F238E27FC236}">
                  <a16:creationId xmlns:a16="http://schemas.microsoft.com/office/drawing/2014/main" id="{E57F5ABF-AECC-4A01-BDD2-5329B3E253FB}"/>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64" name="椭圆 63">
              <a:extLst>
                <a:ext uri="{FF2B5EF4-FFF2-40B4-BE49-F238E27FC236}">
                  <a16:creationId xmlns:a16="http://schemas.microsoft.com/office/drawing/2014/main" id="{43BCFEC8-5921-4360-84E5-BDF99DA98B2C}"/>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65" name="椭圆 64">
              <a:extLst>
                <a:ext uri="{FF2B5EF4-FFF2-40B4-BE49-F238E27FC236}">
                  <a16:creationId xmlns:a16="http://schemas.microsoft.com/office/drawing/2014/main" id="{42AA0080-3599-46A3-BB99-17C2AF66B77F}"/>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66" name="椭圆 65">
              <a:extLst>
                <a:ext uri="{FF2B5EF4-FFF2-40B4-BE49-F238E27FC236}">
                  <a16:creationId xmlns:a16="http://schemas.microsoft.com/office/drawing/2014/main" id="{12220D9E-4FA1-463E-AD62-B5C81F37E104}"/>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67" name="椭圆 66">
              <a:extLst>
                <a:ext uri="{FF2B5EF4-FFF2-40B4-BE49-F238E27FC236}">
                  <a16:creationId xmlns:a16="http://schemas.microsoft.com/office/drawing/2014/main" id="{27CC406A-92D2-4A7C-9F76-ADEF87D286A9}"/>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68" name="椭圆 67">
              <a:extLst>
                <a:ext uri="{FF2B5EF4-FFF2-40B4-BE49-F238E27FC236}">
                  <a16:creationId xmlns:a16="http://schemas.microsoft.com/office/drawing/2014/main" id="{B894A056-03BA-42B7-AFE1-A52B011C3034}"/>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69" name="椭圆 68">
              <a:extLst>
                <a:ext uri="{FF2B5EF4-FFF2-40B4-BE49-F238E27FC236}">
                  <a16:creationId xmlns:a16="http://schemas.microsoft.com/office/drawing/2014/main" id="{D4651C5A-3D39-4969-8295-A72ED911319E}"/>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70" name="椭圆 69">
              <a:extLst>
                <a:ext uri="{FF2B5EF4-FFF2-40B4-BE49-F238E27FC236}">
                  <a16:creationId xmlns:a16="http://schemas.microsoft.com/office/drawing/2014/main" id="{27C1726F-2E96-4F75-8C04-2B07691D32E6}"/>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71" name="椭圆 70">
              <a:extLst>
                <a:ext uri="{FF2B5EF4-FFF2-40B4-BE49-F238E27FC236}">
                  <a16:creationId xmlns:a16="http://schemas.microsoft.com/office/drawing/2014/main" id="{2773E1D4-4468-4176-BCBD-3945413EC660}"/>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72" name="椭圆 71">
              <a:extLst>
                <a:ext uri="{FF2B5EF4-FFF2-40B4-BE49-F238E27FC236}">
                  <a16:creationId xmlns:a16="http://schemas.microsoft.com/office/drawing/2014/main" id="{8393D7C7-9AA2-4119-B0BE-E452340549E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73" name="椭圆 72">
              <a:extLst>
                <a:ext uri="{FF2B5EF4-FFF2-40B4-BE49-F238E27FC236}">
                  <a16:creationId xmlns:a16="http://schemas.microsoft.com/office/drawing/2014/main" id="{C7417C52-915D-43DE-A2BD-DB34A9003830}"/>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74" name="椭圆 73">
              <a:extLst>
                <a:ext uri="{FF2B5EF4-FFF2-40B4-BE49-F238E27FC236}">
                  <a16:creationId xmlns:a16="http://schemas.microsoft.com/office/drawing/2014/main" id="{3904B60C-E9B1-4586-A7BC-6BC4697F4BAD}"/>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75" name="椭圆 74">
              <a:extLst>
                <a:ext uri="{FF2B5EF4-FFF2-40B4-BE49-F238E27FC236}">
                  <a16:creationId xmlns:a16="http://schemas.microsoft.com/office/drawing/2014/main" id="{75D095F7-3F9F-46BF-9A7E-5031FEC1B394}"/>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76" name="椭圆 75">
              <a:extLst>
                <a:ext uri="{FF2B5EF4-FFF2-40B4-BE49-F238E27FC236}">
                  <a16:creationId xmlns:a16="http://schemas.microsoft.com/office/drawing/2014/main" id="{BF50B07A-1912-4370-9EB8-BCB49BE297FB}"/>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77" name="椭圆 76">
              <a:extLst>
                <a:ext uri="{FF2B5EF4-FFF2-40B4-BE49-F238E27FC236}">
                  <a16:creationId xmlns:a16="http://schemas.microsoft.com/office/drawing/2014/main" id="{BE79BAAE-CD72-4E4D-9478-D3FC64006323}"/>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78" name="椭圆 77">
              <a:extLst>
                <a:ext uri="{FF2B5EF4-FFF2-40B4-BE49-F238E27FC236}">
                  <a16:creationId xmlns:a16="http://schemas.microsoft.com/office/drawing/2014/main" id="{F3C26306-F9F5-4B48-8C11-DF46EE171975}"/>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79" name="椭圆 78">
              <a:extLst>
                <a:ext uri="{FF2B5EF4-FFF2-40B4-BE49-F238E27FC236}">
                  <a16:creationId xmlns:a16="http://schemas.microsoft.com/office/drawing/2014/main" id="{E6113507-89A9-4F72-9B1A-9FE467F5C983}"/>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80" name="椭圆 79">
              <a:extLst>
                <a:ext uri="{FF2B5EF4-FFF2-40B4-BE49-F238E27FC236}">
                  <a16:creationId xmlns:a16="http://schemas.microsoft.com/office/drawing/2014/main" id="{434943AE-2CAA-4498-A6B7-5762BEB7BEF5}"/>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81" name="椭圆 80">
              <a:extLst>
                <a:ext uri="{FF2B5EF4-FFF2-40B4-BE49-F238E27FC236}">
                  <a16:creationId xmlns:a16="http://schemas.microsoft.com/office/drawing/2014/main" id="{C1E8BC84-2AE2-4000-B940-BD39B98642CB}"/>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82" name="椭圆 81">
              <a:extLst>
                <a:ext uri="{FF2B5EF4-FFF2-40B4-BE49-F238E27FC236}">
                  <a16:creationId xmlns:a16="http://schemas.microsoft.com/office/drawing/2014/main" id="{8004BCBB-1936-4601-9886-CDA40AA5E19A}"/>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83" name="椭圆 82">
              <a:extLst>
                <a:ext uri="{FF2B5EF4-FFF2-40B4-BE49-F238E27FC236}">
                  <a16:creationId xmlns:a16="http://schemas.microsoft.com/office/drawing/2014/main" id="{F735416C-42AE-4969-A667-1A2FA5B0267F}"/>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84" name="椭圆 83">
              <a:extLst>
                <a:ext uri="{FF2B5EF4-FFF2-40B4-BE49-F238E27FC236}">
                  <a16:creationId xmlns:a16="http://schemas.microsoft.com/office/drawing/2014/main" id="{77212E68-CCEC-455F-B778-41C177CF2F6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grpSp>
      <p:grpSp>
        <p:nvGrpSpPr>
          <p:cNvPr id="85" name="组合 84">
            <a:extLst>
              <a:ext uri="{FF2B5EF4-FFF2-40B4-BE49-F238E27FC236}">
                <a16:creationId xmlns:a16="http://schemas.microsoft.com/office/drawing/2014/main" id="{A30EAEEB-EE57-498F-B81E-E038020C5454}"/>
              </a:ext>
            </a:extLst>
          </p:cNvPr>
          <p:cNvGrpSpPr/>
          <p:nvPr/>
        </p:nvGrpSpPr>
        <p:grpSpPr>
          <a:xfrm>
            <a:off x="11118997" y="611611"/>
            <a:ext cx="449416" cy="317517"/>
            <a:chOff x="11137900" y="860547"/>
            <a:chExt cx="1054100" cy="744733"/>
          </a:xfrm>
          <a:solidFill>
            <a:schemeClr val="tx1"/>
          </a:solidFill>
        </p:grpSpPr>
        <p:sp>
          <p:nvSpPr>
            <p:cNvPr id="86" name="矩形 85">
              <a:extLst>
                <a:ext uri="{FF2B5EF4-FFF2-40B4-BE49-F238E27FC236}">
                  <a16:creationId xmlns:a16="http://schemas.microsoft.com/office/drawing/2014/main" id="{261712EF-4750-4447-A392-63B9A0D35916}"/>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87" name="矩形 86">
              <a:extLst>
                <a:ext uri="{FF2B5EF4-FFF2-40B4-BE49-F238E27FC236}">
                  <a16:creationId xmlns:a16="http://schemas.microsoft.com/office/drawing/2014/main" id="{BE277416-EF94-4218-9D8F-A3F37F78C362}"/>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88" name="矩形 87">
              <a:extLst>
                <a:ext uri="{FF2B5EF4-FFF2-40B4-BE49-F238E27FC236}">
                  <a16:creationId xmlns:a16="http://schemas.microsoft.com/office/drawing/2014/main" id="{A1645A58-5F23-47C7-87AF-CAFF94609328}"/>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89" name="矩形 88">
              <a:extLst>
                <a:ext uri="{FF2B5EF4-FFF2-40B4-BE49-F238E27FC236}">
                  <a16:creationId xmlns:a16="http://schemas.microsoft.com/office/drawing/2014/main" id="{1CCFAC31-6490-4641-899F-B36356B0A560}"/>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grpSp>
      <p:sp>
        <p:nvSpPr>
          <p:cNvPr id="90" name="任意多边形: 形状 89">
            <a:extLst>
              <a:ext uri="{FF2B5EF4-FFF2-40B4-BE49-F238E27FC236}">
                <a16:creationId xmlns:a16="http://schemas.microsoft.com/office/drawing/2014/main" id="{5CF328E5-8C22-4C2F-9B85-09F2E3A54D46}"/>
              </a:ext>
            </a:extLst>
          </p:cNvPr>
          <p:cNvSpPr/>
          <p:nvPr/>
        </p:nvSpPr>
        <p:spPr>
          <a:xfrm rot="10800000" flipH="1">
            <a:off x="11231551" y="5761118"/>
            <a:ext cx="336862" cy="607787"/>
          </a:xfrm>
          <a:custGeom>
            <a:avLst/>
            <a:gdLst/>
            <a:ahLst/>
            <a:cxnLst/>
            <a:rect l="l" t="t" r="r" b="b"/>
            <a:pathLst>
              <a:path w="484584" h="843558">
                <a:moveTo>
                  <a:pt x="0" y="0"/>
                </a:moveTo>
                <a:lnTo>
                  <a:pt x="484584" y="0"/>
                </a:lnTo>
                <a:lnTo>
                  <a:pt x="484584" y="843558"/>
                </a:lnTo>
                <a:lnTo>
                  <a:pt x="275630" y="843558"/>
                </a:lnTo>
                <a:lnTo>
                  <a:pt x="275630" y="208359"/>
                </a:lnTo>
                <a:lnTo>
                  <a:pt x="0" y="20835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53">
            <a:extLst>
              <a:ext uri="{FF2B5EF4-FFF2-40B4-BE49-F238E27FC236}">
                <a16:creationId xmlns:a16="http://schemas.microsoft.com/office/drawing/2014/main" id="{4F84E84F-1DD1-FF5E-BA0F-45C46871E0B7}"/>
              </a:ext>
            </a:extLst>
          </p:cNvPr>
          <p:cNvSpPr txBox="1"/>
          <p:nvPr/>
        </p:nvSpPr>
        <p:spPr>
          <a:xfrm>
            <a:off x="5916245" y="467463"/>
            <a:ext cx="4904099" cy="923330"/>
          </a:xfrm>
          <a:prstGeom prst="rect">
            <a:avLst/>
          </a:prstGeom>
          <a:noFill/>
        </p:spPr>
        <p:txBody>
          <a:bodyPr wrap="none" rtlCol="0" anchor="ctr">
            <a:spAutoFit/>
          </a:bodyPr>
          <a:lstStyle/>
          <a:p>
            <a:pPr algn="ctr"/>
            <a:r>
              <a:rPr lang="en-US" altLang="zh-CN" sz="5400" dirty="0">
                <a:solidFill>
                  <a:srgbClr val="FF9393"/>
                </a:solidFill>
                <a:latin typeface="思源黑体 CN Heavy" panose="020B0A00000000000000" pitchFamily="34" charset="-122"/>
                <a:ea typeface="思源黑体 CN Heavy" panose="020B0A00000000000000" pitchFamily="34" charset="-122"/>
              </a:rPr>
              <a:t>USER STORIES</a:t>
            </a:r>
            <a:endParaRPr lang="zh-CN" altLang="en-US" sz="5400" dirty="0">
              <a:solidFill>
                <a:srgbClr val="FF9393"/>
              </a:solidFill>
              <a:latin typeface="思源黑体 CN Heavy" panose="020B0A00000000000000" pitchFamily="34" charset="-122"/>
              <a:ea typeface="思源黑体 CN Heavy" panose="020B0A00000000000000" pitchFamily="34" charset="-122"/>
            </a:endParaRPr>
          </a:p>
        </p:txBody>
      </p:sp>
      <p:sp>
        <p:nvSpPr>
          <p:cNvPr id="5" name="TextBox 4">
            <a:extLst>
              <a:ext uri="{FF2B5EF4-FFF2-40B4-BE49-F238E27FC236}">
                <a16:creationId xmlns:a16="http://schemas.microsoft.com/office/drawing/2014/main" id="{6F9ACD74-3040-299A-F01E-80B7078A834D}"/>
              </a:ext>
            </a:extLst>
          </p:cNvPr>
          <p:cNvSpPr txBox="1"/>
          <p:nvPr/>
        </p:nvSpPr>
        <p:spPr>
          <a:xfrm>
            <a:off x="5775090" y="1842214"/>
            <a:ext cx="5536590" cy="4154984"/>
          </a:xfrm>
          <a:prstGeom prst="rect">
            <a:avLst/>
          </a:prstGeom>
          <a:noFill/>
        </p:spPr>
        <p:txBody>
          <a:bodyPr wrap="square" rtlCol="0">
            <a:spAutoFit/>
          </a:bodyPr>
          <a:lstStyle/>
          <a:p>
            <a:r>
              <a:rPr lang="en-US" altLang="zh-CN" sz="2400" dirty="0">
                <a:latin typeface="Abadi" panose="020B0604020104020204" pitchFamily="34" charset="0"/>
                <a:ea typeface="思源黑体 CN Bold" panose="020B0800000000000000"/>
              </a:rPr>
              <a:t>As a </a:t>
            </a:r>
            <a:r>
              <a:rPr lang="en-US" altLang="zh-CN" sz="2400" b="1" dirty="0">
                <a:latin typeface="Abadi" panose="020B0604020104020204" pitchFamily="34" charset="0"/>
                <a:ea typeface="思源黑体 CN Bold" panose="020B0800000000000000"/>
              </a:rPr>
              <a:t>user</a:t>
            </a:r>
            <a:r>
              <a:rPr lang="en-US" altLang="zh-CN" sz="2400" dirty="0">
                <a:latin typeface="Abadi" panose="020B0604020104020204" pitchFamily="34" charset="0"/>
                <a:ea typeface="思源黑体 CN Bold" panose="020B0800000000000000"/>
              </a:rPr>
              <a:t>, I want to have my </a:t>
            </a:r>
            <a:r>
              <a:rPr lang="en-US" altLang="zh-CN" sz="2400" b="1" dirty="0">
                <a:latin typeface="Abadi" panose="020B0604020104020204" pitchFamily="34" charset="0"/>
                <a:ea typeface="思源黑体 CN Bold" panose="020B0800000000000000"/>
              </a:rPr>
              <a:t>own account</a:t>
            </a:r>
            <a:r>
              <a:rPr lang="en-US" altLang="zh-CN" sz="2400" dirty="0">
                <a:latin typeface="Abadi" panose="020B0604020104020204" pitchFamily="34" charset="0"/>
                <a:ea typeface="思源黑体 CN Bold" panose="020B0800000000000000"/>
              </a:rPr>
              <a:t>, so that I can </a:t>
            </a:r>
            <a:r>
              <a:rPr lang="en-US" altLang="zh-CN" sz="2400" b="1" dirty="0">
                <a:latin typeface="Abadi" panose="020B0604020104020204" pitchFamily="34" charset="0"/>
                <a:ea typeface="思源黑体 CN Bold" panose="020B0800000000000000"/>
              </a:rPr>
              <a:t>save the learning process</a:t>
            </a:r>
            <a:r>
              <a:rPr lang="en-US" altLang="zh-CN" sz="2400" dirty="0">
                <a:latin typeface="Abadi" panose="020B0604020104020204" pitchFamily="34" charset="0"/>
                <a:ea typeface="思源黑体 CN Bold" panose="020B0800000000000000"/>
              </a:rPr>
              <a:t>.</a:t>
            </a:r>
          </a:p>
          <a:p>
            <a:endParaRPr lang="en-US" altLang="zh-CN" sz="2400" dirty="0">
              <a:latin typeface="Abadi" panose="020B0604020104020204" pitchFamily="34" charset="0"/>
              <a:ea typeface="思源黑体 CN Bold" panose="020B0800000000000000"/>
            </a:endParaRPr>
          </a:p>
          <a:p>
            <a:r>
              <a:rPr lang="en-US" altLang="zh-CN" sz="2400" dirty="0">
                <a:latin typeface="Abadi" panose="020B0604020104020204" pitchFamily="34" charset="0"/>
                <a:ea typeface="思源黑体 CN Bold" panose="020B0800000000000000"/>
              </a:rPr>
              <a:t>As a </a:t>
            </a:r>
            <a:r>
              <a:rPr lang="en-US" altLang="zh-CN" sz="2400" b="1" dirty="0">
                <a:latin typeface="Abadi" panose="020B0604020104020204" pitchFamily="34" charset="0"/>
                <a:ea typeface="思源黑体 CN Bold" panose="020B0800000000000000"/>
              </a:rPr>
              <a:t>user</a:t>
            </a:r>
            <a:r>
              <a:rPr lang="en-US" altLang="zh-CN" sz="2400" dirty="0">
                <a:latin typeface="Abadi" panose="020B0604020104020204" pitchFamily="34" charset="0"/>
                <a:ea typeface="思源黑体 CN Bold" panose="020B0800000000000000"/>
              </a:rPr>
              <a:t>,</a:t>
            </a:r>
            <a:r>
              <a:rPr lang="zh-CN" altLang="en-US" sz="2400" dirty="0">
                <a:latin typeface="Abadi" panose="020B0604020104020204" pitchFamily="34" charset="0"/>
                <a:ea typeface="思源黑体 CN Bold" panose="020B0800000000000000"/>
              </a:rPr>
              <a:t> </a:t>
            </a:r>
            <a:r>
              <a:rPr lang="en-US" altLang="zh-CN" sz="2400" dirty="0">
                <a:latin typeface="Abadi" panose="020B0604020104020204" pitchFamily="34" charset="0"/>
                <a:ea typeface="思源黑体 CN Bold" panose="020B0800000000000000"/>
              </a:rPr>
              <a:t>I</a:t>
            </a:r>
            <a:r>
              <a:rPr lang="zh-CN" altLang="en-US" sz="2400" dirty="0">
                <a:latin typeface="Abadi" panose="020B0604020104020204" pitchFamily="34" charset="0"/>
                <a:ea typeface="思源黑体 CN Bold" panose="020B0800000000000000"/>
              </a:rPr>
              <a:t> </a:t>
            </a:r>
            <a:r>
              <a:rPr lang="en-US" altLang="zh-CN" sz="2400" dirty="0">
                <a:latin typeface="Abadi" panose="020B0604020104020204" pitchFamily="34" charset="0"/>
                <a:ea typeface="思源黑体 CN Bold" panose="020B0800000000000000"/>
              </a:rPr>
              <a:t>want to </a:t>
            </a:r>
            <a:r>
              <a:rPr lang="en-US" altLang="zh-CN" sz="2400" b="1" dirty="0">
                <a:latin typeface="Abadi" panose="020B0604020104020204" pitchFamily="34" charset="0"/>
                <a:ea typeface="思源黑体 CN Bold" panose="020B0800000000000000"/>
              </a:rPr>
              <a:t>choose difficulty of the course</a:t>
            </a:r>
            <a:r>
              <a:rPr lang="en-US" altLang="zh-CN" sz="2400" dirty="0">
                <a:latin typeface="Abadi" panose="020B0604020104020204" pitchFamily="34" charset="0"/>
                <a:ea typeface="思源黑体 CN Bold" panose="020B0800000000000000"/>
              </a:rPr>
              <a:t>, so that I can </a:t>
            </a:r>
            <a:r>
              <a:rPr lang="en-US" altLang="zh-CN" sz="2400" b="1" dirty="0">
                <a:latin typeface="Abadi" panose="020B0604020104020204" pitchFamily="34" charset="0"/>
                <a:ea typeface="思源黑体 CN Bold" panose="020B0800000000000000"/>
              </a:rPr>
              <a:t>choose suitable course</a:t>
            </a:r>
            <a:r>
              <a:rPr lang="en-US" altLang="zh-CN" sz="2400" dirty="0">
                <a:latin typeface="Abadi" panose="020B0604020104020204" pitchFamily="34" charset="0"/>
                <a:ea typeface="思源黑体 CN Bold" panose="020B0800000000000000"/>
              </a:rPr>
              <a:t>.</a:t>
            </a:r>
          </a:p>
          <a:p>
            <a:endParaRPr lang="en-US" sz="2400" dirty="0">
              <a:latin typeface="Abadi" panose="020B0604020104020204" pitchFamily="34" charset="0"/>
              <a:ea typeface="思源黑体 CN Bold" panose="020B0800000000000000"/>
            </a:endParaRPr>
          </a:p>
          <a:p>
            <a:r>
              <a:rPr lang="en-US" sz="2400" dirty="0">
                <a:latin typeface="Abadi" panose="020B0604020104020204" pitchFamily="34" charset="0"/>
                <a:ea typeface="思源黑体 CN Bold" panose="020B0800000000000000"/>
              </a:rPr>
              <a:t>As a </a:t>
            </a:r>
            <a:r>
              <a:rPr lang="en-US" sz="2400" b="1" dirty="0">
                <a:latin typeface="Abadi" panose="020B0604020104020204" pitchFamily="34" charset="0"/>
                <a:ea typeface="思源黑体 CN Bold" panose="020B0800000000000000"/>
              </a:rPr>
              <a:t>user</a:t>
            </a:r>
            <a:r>
              <a:rPr lang="en-US" sz="2400" dirty="0">
                <a:latin typeface="Abadi" panose="020B0604020104020204" pitchFamily="34" charset="0"/>
                <a:ea typeface="思源黑体 CN Bold" panose="020B0800000000000000"/>
              </a:rPr>
              <a:t>, I want to </a:t>
            </a:r>
            <a:r>
              <a:rPr lang="en-US" sz="2400" b="1" dirty="0">
                <a:latin typeface="Abadi" panose="020B0604020104020204" pitchFamily="34" charset="0"/>
                <a:ea typeface="思源黑体 CN Bold" panose="020B0800000000000000"/>
              </a:rPr>
              <a:t>have a test after I learned </a:t>
            </a:r>
            <a:r>
              <a:rPr lang="en-US" sz="2400" dirty="0">
                <a:latin typeface="Abadi" panose="020B0604020104020204" pitchFamily="34" charset="0"/>
                <a:ea typeface="思源黑体 CN Bold" panose="020B0800000000000000"/>
              </a:rPr>
              <a:t>course, so that I can </a:t>
            </a:r>
            <a:r>
              <a:rPr lang="en-US" sz="2400" b="1" dirty="0">
                <a:latin typeface="Abadi" panose="020B0604020104020204" pitchFamily="34" charset="0"/>
                <a:ea typeface="思源黑体 CN Bold" panose="020B0800000000000000"/>
              </a:rPr>
              <a:t>check my effectiveness of my study</a:t>
            </a:r>
            <a:r>
              <a:rPr lang="en-US" sz="2400" dirty="0">
                <a:latin typeface="Abadi" panose="020B0604020104020204" pitchFamily="34" charset="0"/>
                <a:ea typeface="思源黑体 CN Bold" panose="020B0800000000000000"/>
              </a:rPr>
              <a:t>.</a:t>
            </a:r>
          </a:p>
        </p:txBody>
      </p:sp>
    </p:spTree>
    <p:extLst>
      <p:ext uri="{BB962C8B-B14F-4D97-AF65-F5344CB8AC3E}">
        <p14:creationId xmlns:p14="http://schemas.microsoft.com/office/powerpoint/2010/main" val="1595658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F19FE89-CB0A-42DE-8CD0-0EC1D1662E39}"/>
              </a:ext>
            </a:extLst>
          </p:cNvPr>
          <p:cNvGrpSpPr/>
          <p:nvPr/>
        </p:nvGrpSpPr>
        <p:grpSpPr>
          <a:xfrm>
            <a:off x="742519" y="801100"/>
            <a:ext cx="449416" cy="317517"/>
            <a:chOff x="11137900" y="860547"/>
            <a:chExt cx="1054100" cy="744733"/>
          </a:xfrm>
          <a:solidFill>
            <a:schemeClr val="tx1"/>
          </a:solidFill>
        </p:grpSpPr>
        <p:sp>
          <p:nvSpPr>
            <p:cNvPr id="7" name="矩形 6">
              <a:extLst>
                <a:ext uri="{FF2B5EF4-FFF2-40B4-BE49-F238E27FC236}">
                  <a16:creationId xmlns:a16="http://schemas.microsoft.com/office/drawing/2014/main" id="{D6480D80-B533-44F9-931A-A62580CF188F}"/>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357CE86B-31FF-4536-B6FC-230E20024601}"/>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DF7E606E-71A7-4F21-B810-E7E39D27F23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487C002F-BEE1-4BC9-82A0-223A9A0C16A3}"/>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grpSp>
      <p:cxnSp>
        <p:nvCxnSpPr>
          <p:cNvPr id="11" name="直接连接符 10">
            <a:extLst>
              <a:ext uri="{FF2B5EF4-FFF2-40B4-BE49-F238E27FC236}">
                <a16:creationId xmlns:a16="http://schemas.microsoft.com/office/drawing/2014/main" id="{9643DF17-AC98-409C-8524-BBA5972B7FFB}"/>
              </a:ext>
            </a:extLst>
          </p:cNvPr>
          <p:cNvCxnSpPr>
            <a:cxnSpLocks/>
          </p:cNvCxnSpPr>
          <p:nvPr/>
        </p:nvCxnSpPr>
        <p:spPr>
          <a:xfrm>
            <a:off x="10613534" y="6002100"/>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DE022CFA-4269-437A-A3F3-9C9E90D75F18}"/>
              </a:ext>
            </a:extLst>
          </p:cNvPr>
          <p:cNvGrpSpPr/>
          <p:nvPr/>
        </p:nvGrpSpPr>
        <p:grpSpPr>
          <a:xfrm>
            <a:off x="11000065" y="801100"/>
            <a:ext cx="449416" cy="317517"/>
            <a:chOff x="11137900" y="860547"/>
            <a:chExt cx="1054100" cy="744733"/>
          </a:xfrm>
          <a:solidFill>
            <a:schemeClr val="tx1"/>
          </a:solidFill>
        </p:grpSpPr>
        <p:sp>
          <p:nvSpPr>
            <p:cNvPr id="15" name="矩形 14">
              <a:extLst>
                <a:ext uri="{FF2B5EF4-FFF2-40B4-BE49-F238E27FC236}">
                  <a16:creationId xmlns:a16="http://schemas.microsoft.com/office/drawing/2014/main" id="{C91EDB8E-1F0C-4194-88B5-16D250C16776}"/>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6" name="矩形 15">
              <a:extLst>
                <a:ext uri="{FF2B5EF4-FFF2-40B4-BE49-F238E27FC236}">
                  <a16:creationId xmlns:a16="http://schemas.microsoft.com/office/drawing/2014/main" id="{9D8DC049-0AD2-4388-9D52-014DD1052B22}"/>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7" name="矩形 16">
              <a:extLst>
                <a:ext uri="{FF2B5EF4-FFF2-40B4-BE49-F238E27FC236}">
                  <a16:creationId xmlns:a16="http://schemas.microsoft.com/office/drawing/2014/main" id="{A402F1CD-6FE5-467F-BCC0-2275107F54CE}"/>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8" name="矩形 17">
              <a:extLst>
                <a:ext uri="{FF2B5EF4-FFF2-40B4-BE49-F238E27FC236}">
                  <a16:creationId xmlns:a16="http://schemas.microsoft.com/office/drawing/2014/main" id="{3EC4E8ED-7D22-46CA-8552-FCD045C767A7}"/>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grpSp>
      <p:grpSp>
        <p:nvGrpSpPr>
          <p:cNvPr id="19" name="组合 18">
            <a:extLst>
              <a:ext uri="{FF2B5EF4-FFF2-40B4-BE49-F238E27FC236}">
                <a16:creationId xmlns:a16="http://schemas.microsoft.com/office/drawing/2014/main" id="{397238F0-D4EA-4A94-9235-06354669CD4B}"/>
              </a:ext>
            </a:extLst>
          </p:cNvPr>
          <p:cNvGrpSpPr/>
          <p:nvPr/>
        </p:nvGrpSpPr>
        <p:grpSpPr>
          <a:xfrm>
            <a:off x="742519" y="6002100"/>
            <a:ext cx="449416" cy="317517"/>
            <a:chOff x="11137900" y="860547"/>
            <a:chExt cx="1054100" cy="744733"/>
          </a:xfrm>
          <a:solidFill>
            <a:schemeClr val="tx1"/>
          </a:solidFill>
        </p:grpSpPr>
        <p:sp>
          <p:nvSpPr>
            <p:cNvPr id="20" name="矩形 19">
              <a:extLst>
                <a:ext uri="{FF2B5EF4-FFF2-40B4-BE49-F238E27FC236}">
                  <a16:creationId xmlns:a16="http://schemas.microsoft.com/office/drawing/2014/main" id="{DD07C508-79A4-407B-B6A5-2C3EECB344D9}"/>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21" name="矩形 20">
              <a:extLst>
                <a:ext uri="{FF2B5EF4-FFF2-40B4-BE49-F238E27FC236}">
                  <a16:creationId xmlns:a16="http://schemas.microsoft.com/office/drawing/2014/main" id="{AB77480B-2C48-4140-BB29-3E365F74A349}"/>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22" name="矩形 21">
              <a:extLst>
                <a:ext uri="{FF2B5EF4-FFF2-40B4-BE49-F238E27FC236}">
                  <a16:creationId xmlns:a16="http://schemas.microsoft.com/office/drawing/2014/main" id="{98CAA7A8-1241-4CC4-87F7-83C620DB2CD8}"/>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23" name="矩形 22">
              <a:extLst>
                <a:ext uri="{FF2B5EF4-FFF2-40B4-BE49-F238E27FC236}">
                  <a16:creationId xmlns:a16="http://schemas.microsoft.com/office/drawing/2014/main" id="{92F08EDA-6E46-42DF-89D4-EFE1CA400426}"/>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grpSp>
      <p:sp>
        <p:nvSpPr>
          <p:cNvPr id="5" name="文本框 4">
            <a:extLst>
              <a:ext uri="{FF2B5EF4-FFF2-40B4-BE49-F238E27FC236}">
                <a16:creationId xmlns:a16="http://schemas.microsoft.com/office/drawing/2014/main" id="{A74B87DA-A793-4366-AD5F-3C0B65C0B34F}"/>
              </a:ext>
            </a:extLst>
          </p:cNvPr>
          <p:cNvSpPr txBox="1"/>
          <p:nvPr/>
        </p:nvSpPr>
        <p:spPr>
          <a:xfrm>
            <a:off x="765053" y="2180297"/>
            <a:ext cx="10661893" cy="2215991"/>
          </a:xfrm>
          <a:prstGeom prst="rect">
            <a:avLst/>
          </a:prstGeom>
          <a:solidFill>
            <a:srgbClr val="2D74FC"/>
          </a:solidFill>
        </p:spPr>
        <p:txBody>
          <a:bodyPr wrap="none" rtlCol="0" anchor="ctr">
            <a:spAutoFit/>
          </a:bodyPr>
          <a:lstStyle/>
          <a:p>
            <a:r>
              <a:rPr lang="en-US" altLang="zh-CN" sz="13800" dirty="0">
                <a:latin typeface="思源黑体 CN ExtraLight" panose="020B0200000000000000" pitchFamily="34" charset="-122"/>
                <a:ea typeface="思源黑体 CN ExtraLight" panose="020B0200000000000000" pitchFamily="34" charset="-122"/>
              </a:rPr>
              <a:t>THANK </a:t>
            </a:r>
            <a:r>
              <a:rPr lang="en-US" altLang="zh-CN" sz="13800" dirty="0">
                <a:solidFill>
                  <a:schemeClr val="bg1"/>
                </a:solidFill>
                <a:latin typeface="思源黑体 CN Heavy" panose="020B0A00000000000000" pitchFamily="34" charset="-122"/>
                <a:ea typeface="思源黑体 CN Heavy" panose="020B0A00000000000000" pitchFamily="34" charset="-122"/>
              </a:rPr>
              <a:t>YOU</a:t>
            </a:r>
            <a:endParaRPr lang="zh-CN" altLang="en-US" sz="13800" dirty="0">
              <a:solidFill>
                <a:schemeClr val="bg1"/>
              </a:solidFill>
              <a:latin typeface="思源黑体 CN Heavy" panose="020B0A00000000000000" pitchFamily="34" charset="-122"/>
              <a:ea typeface="思源黑体 CN Heavy" panose="020B0A00000000000000" pitchFamily="34" charset="-122"/>
            </a:endParaRPr>
          </a:p>
        </p:txBody>
      </p:sp>
    </p:spTree>
    <p:extLst>
      <p:ext uri="{BB962C8B-B14F-4D97-AF65-F5344CB8AC3E}">
        <p14:creationId xmlns:p14="http://schemas.microsoft.com/office/powerpoint/2010/main" val="202246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 name="组合 119">
            <a:extLst>
              <a:ext uri="{FF2B5EF4-FFF2-40B4-BE49-F238E27FC236}">
                <a16:creationId xmlns:a16="http://schemas.microsoft.com/office/drawing/2014/main" id="{7640826F-C278-468B-B8F3-7183352E5059}"/>
              </a:ext>
            </a:extLst>
          </p:cNvPr>
          <p:cNvGrpSpPr/>
          <p:nvPr/>
        </p:nvGrpSpPr>
        <p:grpSpPr>
          <a:xfrm rot="10800000">
            <a:off x="619642" y="5859120"/>
            <a:ext cx="2040539" cy="491140"/>
            <a:chOff x="3784601" y="5778500"/>
            <a:chExt cx="2040539" cy="491140"/>
          </a:xfrm>
          <a:solidFill>
            <a:schemeClr val="tx1"/>
          </a:solidFill>
        </p:grpSpPr>
        <p:sp>
          <p:nvSpPr>
            <p:cNvPr id="121" name="椭圆 120">
              <a:extLst>
                <a:ext uri="{FF2B5EF4-FFF2-40B4-BE49-F238E27FC236}">
                  <a16:creationId xmlns:a16="http://schemas.microsoft.com/office/drawing/2014/main" id="{6818E784-7936-4DA2-A4AD-2E51681FA7BC}"/>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2" name="椭圆 121">
              <a:extLst>
                <a:ext uri="{FF2B5EF4-FFF2-40B4-BE49-F238E27FC236}">
                  <a16:creationId xmlns:a16="http://schemas.microsoft.com/office/drawing/2014/main" id="{FBF230E7-B4E3-42B4-96EB-A5E22DF5227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3" name="椭圆 122">
              <a:extLst>
                <a:ext uri="{FF2B5EF4-FFF2-40B4-BE49-F238E27FC236}">
                  <a16:creationId xmlns:a16="http://schemas.microsoft.com/office/drawing/2014/main" id="{51D3010B-B100-4FF3-8195-E23BFCFA7477}"/>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4" name="椭圆 123">
              <a:extLst>
                <a:ext uri="{FF2B5EF4-FFF2-40B4-BE49-F238E27FC236}">
                  <a16:creationId xmlns:a16="http://schemas.microsoft.com/office/drawing/2014/main" id="{D405F46D-CC70-4709-8F6D-218771211712}"/>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5" name="椭圆 124">
              <a:extLst>
                <a:ext uri="{FF2B5EF4-FFF2-40B4-BE49-F238E27FC236}">
                  <a16:creationId xmlns:a16="http://schemas.microsoft.com/office/drawing/2014/main" id="{C5F464A9-6ED4-4029-85B8-7FB2A3A42811}"/>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6" name="椭圆 125">
              <a:extLst>
                <a:ext uri="{FF2B5EF4-FFF2-40B4-BE49-F238E27FC236}">
                  <a16:creationId xmlns:a16="http://schemas.microsoft.com/office/drawing/2014/main" id="{0300C1AC-22B3-4385-9594-D8E849314474}"/>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7" name="椭圆 126">
              <a:extLst>
                <a:ext uri="{FF2B5EF4-FFF2-40B4-BE49-F238E27FC236}">
                  <a16:creationId xmlns:a16="http://schemas.microsoft.com/office/drawing/2014/main" id="{1B443A9E-C5F3-44FB-9C68-7605EF104333}"/>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8" name="椭圆 127">
              <a:extLst>
                <a:ext uri="{FF2B5EF4-FFF2-40B4-BE49-F238E27FC236}">
                  <a16:creationId xmlns:a16="http://schemas.microsoft.com/office/drawing/2014/main" id="{476D49E3-2D27-446C-A8CD-B1747552F6C8}"/>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9" name="椭圆 128">
              <a:extLst>
                <a:ext uri="{FF2B5EF4-FFF2-40B4-BE49-F238E27FC236}">
                  <a16:creationId xmlns:a16="http://schemas.microsoft.com/office/drawing/2014/main" id="{111A6E44-CB54-4399-A66F-176C98A2983B}"/>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0" name="椭圆 129">
              <a:extLst>
                <a:ext uri="{FF2B5EF4-FFF2-40B4-BE49-F238E27FC236}">
                  <a16:creationId xmlns:a16="http://schemas.microsoft.com/office/drawing/2014/main" id="{AED7EF5F-6763-42E2-9B48-C2C760D1D00D}"/>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1" name="椭圆 130">
              <a:extLst>
                <a:ext uri="{FF2B5EF4-FFF2-40B4-BE49-F238E27FC236}">
                  <a16:creationId xmlns:a16="http://schemas.microsoft.com/office/drawing/2014/main" id="{AA82D52A-886E-4472-B83F-A19D83A9D563}"/>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2" name="椭圆 131">
              <a:extLst>
                <a:ext uri="{FF2B5EF4-FFF2-40B4-BE49-F238E27FC236}">
                  <a16:creationId xmlns:a16="http://schemas.microsoft.com/office/drawing/2014/main" id="{B2F1ABB7-C371-48EA-9A60-EBC38B95D5DC}"/>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3" name="椭圆 132">
              <a:extLst>
                <a:ext uri="{FF2B5EF4-FFF2-40B4-BE49-F238E27FC236}">
                  <a16:creationId xmlns:a16="http://schemas.microsoft.com/office/drawing/2014/main" id="{F4759415-1126-4C06-B934-4348294C9879}"/>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4" name="椭圆 133">
              <a:extLst>
                <a:ext uri="{FF2B5EF4-FFF2-40B4-BE49-F238E27FC236}">
                  <a16:creationId xmlns:a16="http://schemas.microsoft.com/office/drawing/2014/main" id="{5A888089-8C69-4579-A8B4-9C8CE98ED6A3}"/>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5" name="椭圆 134">
              <a:extLst>
                <a:ext uri="{FF2B5EF4-FFF2-40B4-BE49-F238E27FC236}">
                  <a16:creationId xmlns:a16="http://schemas.microsoft.com/office/drawing/2014/main" id="{EEBA2DC6-066F-4EB0-93C6-804ECEA00633}"/>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6" name="椭圆 135">
              <a:extLst>
                <a:ext uri="{FF2B5EF4-FFF2-40B4-BE49-F238E27FC236}">
                  <a16:creationId xmlns:a16="http://schemas.microsoft.com/office/drawing/2014/main" id="{5878E7D7-2324-4C46-9FF6-47CE842F1CA7}"/>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7" name="椭圆 136">
              <a:extLst>
                <a:ext uri="{FF2B5EF4-FFF2-40B4-BE49-F238E27FC236}">
                  <a16:creationId xmlns:a16="http://schemas.microsoft.com/office/drawing/2014/main" id="{5E95DACA-873C-4690-BDE2-9F63C8C552CD}"/>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8" name="椭圆 137">
              <a:extLst>
                <a:ext uri="{FF2B5EF4-FFF2-40B4-BE49-F238E27FC236}">
                  <a16:creationId xmlns:a16="http://schemas.microsoft.com/office/drawing/2014/main" id="{ED3A2014-15B5-4523-8DCE-B15ABC803553}"/>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9" name="椭圆 138">
              <a:extLst>
                <a:ext uri="{FF2B5EF4-FFF2-40B4-BE49-F238E27FC236}">
                  <a16:creationId xmlns:a16="http://schemas.microsoft.com/office/drawing/2014/main" id="{A6E9A80C-00E0-43AD-AA47-F1865B7E1057}"/>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0" name="椭圆 139">
              <a:extLst>
                <a:ext uri="{FF2B5EF4-FFF2-40B4-BE49-F238E27FC236}">
                  <a16:creationId xmlns:a16="http://schemas.microsoft.com/office/drawing/2014/main" id="{9B86DEA5-747A-4B08-B825-1AD19F34E077}"/>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1" name="椭圆 140">
              <a:extLst>
                <a:ext uri="{FF2B5EF4-FFF2-40B4-BE49-F238E27FC236}">
                  <a16:creationId xmlns:a16="http://schemas.microsoft.com/office/drawing/2014/main" id="{8FEE06D5-9D42-4621-8B4B-2D29E8B6106B}"/>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2" name="椭圆 141">
              <a:extLst>
                <a:ext uri="{FF2B5EF4-FFF2-40B4-BE49-F238E27FC236}">
                  <a16:creationId xmlns:a16="http://schemas.microsoft.com/office/drawing/2014/main" id="{B20B2A05-2AB9-4D46-AAA0-5291F2587B66}"/>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3" name="椭圆 142">
              <a:extLst>
                <a:ext uri="{FF2B5EF4-FFF2-40B4-BE49-F238E27FC236}">
                  <a16:creationId xmlns:a16="http://schemas.microsoft.com/office/drawing/2014/main" id="{9350A2D6-504D-4796-85B5-78ECC915CA1F}"/>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4" name="椭圆 143">
              <a:extLst>
                <a:ext uri="{FF2B5EF4-FFF2-40B4-BE49-F238E27FC236}">
                  <a16:creationId xmlns:a16="http://schemas.microsoft.com/office/drawing/2014/main" id="{EBCAACB3-014A-42F2-B66E-8AE0DDF8614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sp>
        <p:nvSpPr>
          <p:cNvPr id="153" name="文本框 152">
            <a:extLst>
              <a:ext uri="{FF2B5EF4-FFF2-40B4-BE49-F238E27FC236}">
                <a16:creationId xmlns:a16="http://schemas.microsoft.com/office/drawing/2014/main" id="{5A9FB6F2-05BC-4814-9B7C-266C596B1ADD}"/>
              </a:ext>
            </a:extLst>
          </p:cNvPr>
          <p:cNvSpPr txBox="1"/>
          <p:nvPr/>
        </p:nvSpPr>
        <p:spPr>
          <a:xfrm>
            <a:off x="-294388" y="-532327"/>
            <a:ext cx="13146548" cy="2800767"/>
          </a:xfrm>
          <a:prstGeom prst="rect">
            <a:avLst/>
          </a:prstGeom>
          <a:noFill/>
        </p:spPr>
        <p:txBody>
          <a:bodyPr wrap="none" rtlCol="0">
            <a:spAutoFit/>
          </a:bodyPr>
          <a:lstStyle/>
          <a:p>
            <a:r>
              <a:rPr lang="en-US" altLang="zh-CN" sz="17600" dirty="0">
                <a:latin typeface="思源黑体 CN Heavy" panose="020B0A00000000000000" pitchFamily="34" charset="-122"/>
                <a:ea typeface="思源黑体 CN Heavy" panose="020B0A00000000000000" pitchFamily="34" charset="-122"/>
              </a:rPr>
              <a:t>KEYWORDS</a:t>
            </a:r>
            <a:endParaRPr lang="zh-CN" altLang="en-US" sz="17600" dirty="0">
              <a:latin typeface="思源黑体 CN Heavy" panose="020B0A00000000000000" pitchFamily="34" charset="-122"/>
              <a:ea typeface="思源黑体 CN Heavy" panose="020B0A00000000000000" pitchFamily="34" charset="-122"/>
            </a:endParaRPr>
          </a:p>
        </p:txBody>
      </p:sp>
      <p:sp>
        <p:nvSpPr>
          <p:cNvPr id="154" name="文本框 153">
            <a:extLst>
              <a:ext uri="{FF2B5EF4-FFF2-40B4-BE49-F238E27FC236}">
                <a16:creationId xmlns:a16="http://schemas.microsoft.com/office/drawing/2014/main" id="{02C5DD7E-BBB5-4C21-AE67-5B8EE81A6DC4}"/>
              </a:ext>
            </a:extLst>
          </p:cNvPr>
          <p:cNvSpPr txBox="1"/>
          <p:nvPr/>
        </p:nvSpPr>
        <p:spPr>
          <a:xfrm>
            <a:off x="3537454" y="1002407"/>
            <a:ext cx="5117106" cy="1107996"/>
          </a:xfrm>
          <a:prstGeom prst="rect">
            <a:avLst/>
          </a:prstGeom>
          <a:solidFill>
            <a:srgbClr val="FF9393"/>
          </a:solidFill>
        </p:spPr>
        <p:txBody>
          <a:bodyPr wrap="none" rtlCol="0" anchor="ctr">
            <a:spAutoFit/>
          </a:bodyPr>
          <a:lstStyle/>
          <a:p>
            <a:pPr algn="ctr"/>
            <a:r>
              <a:rPr lang="en-US" altLang="zh-CN" sz="6600" dirty="0">
                <a:solidFill>
                  <a:schemeClr val="bg1"/>
                </a:solidFill>
                <a:latin typeface="思源黑体 CN Heavy" panose="020B0A00000000000000" pitchFamily="34" charset="-122"/>
                <a:ea typeface="思源黑体 CN Heavy" panose="020B0A00000000000000" pitchFamily="34" charset="-122"/>
              </a:rPr>
              <a:t>CHALLENGE</a:t>
            </a:r>
            <a:endParaRPr lang="zh-CN" altLang="en-US" sz="6600" dirty="0">
              <a:solidFill>
                <a:schemeClr val="bg1"/>
              </a:solidFill>
              <a:latin typeface="思源黑体 CN Heavy" panose="020B0A00000000000000" pitchFamily="34" charset="-122"/>
              <a:ea typeface="思源黑体 CN Heavy" panose="020B0A00000000000000" pitchFamily="34" charset="-122"/>
            </a:endParaRPr>
          </a:p>
        </p:txBody>
      </p:sp>
      <p:grpSp>
        <p:nvGrpSpPr>
          <p:cNvPr id="155" name="组合 154">
            <a:extLst>
              <a:ext uri="{FF2B5EF4-FFF2-40B4-BE49-F238E27FC236}">
                <a16:creationId xmlns:a16="http://schemas.microsoft.com/office/drawing/2014/main" id="{F5CB7670-3827-46CC-A05D-74AC3809AD54}"/>
              </a:ext>
            </a:extLst>
          </p:cNvPr>
          <p:cNvGrpSpPr/>
          <p:nvPr/>
        </p:nvGrpSpPr>
        <p:grpSpPr>
          <a:xfrm>
            <a:off x="11118997" y="6032742"/>
            <a:ext cx="449416" cy="317517"/>
            <a:chOff x="11137900" y="860547"/>
            <a:chExt cx="1054100" cy="744733"/>
          </a:xfrm>
          <a:solidFill>
            <a:schemeClr val="tx1"/>
          </a:solidFill>
        </p:grpSpPr>
        <p:sp>
          <p:nvSpPr>
            <p:cNvPr id="156" name="矩形 155">
              <a:extLst>
                <a:ext uri="{FF2B5EF4-FFF2-40B4-BE49-F238E27FC236}">
                  <a16:creationId xmlns:a16="http://schemas.microsoft.com/office/drawing/2014/main" id="{73A327EF-31C2-4A10-93F8-53E14F27A2C6}"/>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157" name="矩形 156">
              <a:extLst>
                <a:ext uri="{FF2B5EF4-FFF2-40B4-BE49-F238E27FC236}">
                  <a16:creationId xmlns:a16="http://schemas.microsoft.com/office/drawing/2014/main" id="{0F2B37A7-E166-4967-9F86-EE41D35E963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158" name="矩形 157">
              <a:extLst>
                <a:ext uri="{FF2B5EF4-FFF2-40B4-BE49-F238E27FC236}">
                  <a16:creationId xmlns:a16="http://schemas.microsoft.com/office/drawing/2014/main" id="{F190B43D-B675-40A2-BBB1-69C68B6AE79B}"/>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159" name="矩形 158">
              <a:extLst>
                <a:ext uri="{FF2B5EF4-FFF2-40B4-BE49-F238E27FC236}">
                  <a16:creationId xmlns:a16="http://schemas.microsoft.com/office/drawing/2014/main" id="{CA720FF2-F3C5-4DD0-A111-E12436B9F2E0}"/>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sp>
        <p:nvSpPr>
          <p:cNvPr id="3" name="Arrow: Right 2">
            <a:extLst>
              <a:ext uri="{FF2B5EF4-FFF2-40B4-BE49-F238E27FC236}">
                <a16:creationId xmlns:a16="http://schemas.microsoft.com/office/drawing/2014/main" id="{9E120BF3-6CDA-766D-1481-4908BE7586FE}"/>
              </a:ext>
            </a:extLst>
          </p:cNvPr>
          <p:cNvSpPr/>
          <p:nvPr/>
        </p:nvSpPr>
        <p:spPr>
          <a:xfrm>
            <a:off x="6650926" y="4082077"/>
            <a:ext cx="1862051" cy="235454"/>
          </a:xfrm>
          <a:prstGeom prst="rightArrow">
            <a:avLst/>
          </a:prstGeom>
          <a:solidFill>
            <a:srgbClr val="CFD5EA"/>
          </a:solidFill>
          <a:ln>
            <a:solidFill>
              <a:srgbClr val="CFD5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46">
            <a:extLst>
              <a:ext uri="{FF2B5EF4-FFF2-40B4-BE49-F238E27FC236}">
                <a16:creationId xmlns:a16="http://schemas.microsoft.com/office/drawing/2014/main" id="{0C53AACD-BFCF-A52D-E4B4-78B0FBBEF8A7}"/>
              </a:ext>
            </a:extLst>
          </p:cNvPr>
          <p:cNvSpPr/>
          <p:nvPr/>
        </p:nvSpPr>
        <p:spPr>
          <a:xfrm>
            <a:off x="6561038" y="3271867"/>
            <a:ext cx="2190907" cy="874407"/>
          </a:xfrm>
          <a:prstGeom prst="rect">
            <a:avLst/>
          </a:prstGeom>
        </p:spPr>
        <p:txBody>
          <a:bodyPr wrap="square">
            <a:spAutoFit/>
          </a:bodyPr>
          <a:lstStyle/>
          <a:p>
            <a:pPr>
              <a:lnSpc>
                <a:spcPct val="150000"/>
              </a:lnSpc>
            </a:pPr>
            <a:r>
              <a:rPr lang="en-US" altLang="zh-CN" b="1" dirty="0">
                <a:latin typeface="思源黑体 CN Light" panose="020B0300000000000000" pitchFamily="34" charset="-122"/>
                <a:ea typeface="思源黑体 CN Light" panose="020B0300000000000000" pitchFamily="34" charset="-122"/>
              </a:rPr>
              <a:t>Generate Answer &amp; Explanation </a:t>
            </a:r>
            <a:endParaRPr lang="zh-CN" altLang="en-US" b="1" dirty="0">
              <a:latin typeface="思源黑体 CN Light" panose="020B0300000000000000" pitchFamily="34" charset="-122"/>
              <a:ea typeface="思源黑体 CN Light" panose="020B0300000000000000" pitchFamily="34" charset="-122"/>
            </a:endParaRPr>
          </a:p>
        </p:txBody>
      </p:sp>
      <p:pic>
        <p:nvPicPr>
          <p:cNvPr id="12" name="Picture 11" descr="A logo of a company&#10;&#10;Description automatically generated">
            <a:extLst>
              <a:ext uri="{FF2B5EF4-FFF2-40B4-BE49-F238E27FC236}">
                <a16:creationId xmlns:a16="http://schemas.microsoft.com/office/drawing/2014/main" id="{74D0D019-47BE-F84E-0189-4D2097E8D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2525" y="3626658"/>
            <a:ext cx="1133475" cy="1133475"/>
          </a:xfrm>
          <a:prstGeom prst="rect">
            <a:avLst/>
          </a:prstGeom>
        </p:spPr>
      </p:pic>
      <p:sp>
        <p:nvSpPr>
          <p:cNvPr id="13" name="矩形 57">
            <a:extLst>
              <a:ext uri="{FF2B5EF4-FFF2-40B4-BE49-F238E27FC236}">
                <a16:creationId xmlns:a16="http://schemas.microsoft.com/office/drawing/2014/main" id="{7AB062C9-1EE9-34FB-5D0A-5B3E8DD35E1F}"/>
              </a:ext>
            </a:extLst>
          </p:cNvPr>
          <p:cNvSpPr/>
          <p:nvPr/>
        </p:nvSpPr>
        <p:spPr>
          <a:xfrm>
            <a:off x="495300" y="2515554"/>
            <a:ext cx="11201400" cy="523220"/>
          </a:xfrm>
          <a:prstGeom prst="rect">
            <a:avLst/>
          </a:prstGeom>
        </p:spPr>
        <p:txBody>
          <a:bodyPr wrap="square">
            <a:spAutoFit/>
          </a:bodyPr>
          <a:lstStyle/>
          <a:p>
            <a:r>
              <a:rPr lang="en-US" altLang="zh-CN" sz="2800" b="1" dirty="0">
                <a:latin typeface="思源黑体 CN Medium" panose="020B0600000000000000" pitchFamily="34" charset="-122"/>
                <a:ea typeface="思源黑体 CN Medium" panose="020B0600000000000000" pitchFamily="34" charset="-122"/>
              </a:rPr>
              <a:t>HOW TO MAKE SURE THE ANSWER GIVEN BY AI IS </a:t>
            </a:r>
            <a:r>
              <a:rPr lang="en-US" altLang="zh-CN" sz="2800" b="1" dirty="0">
                <a:solidFill>
                  <a:srgbClr val="FF9393"/>
                </a:solidFill>
                <a:latin typeface="思源黑体 CN Medium" panose="020B0600000000000000" pitchFamily="34" charset="-122"/>
                <a:ea typeface="思源黑体 CN Medium" panose="020B0600000000000000" pitchFamily="34" charset="-122"/>
              </a:rPr>
              <a:t>CORRECT</a:t>
            </a:r>
            <a:endParaRPr lang="zh-CN" altLang="en-US" sz="2800" b="1" dirty="0">
              <a:solidFill>
                <a:srgbClr val="FF9393"/>
              </a:solidFill>
              <a:latin typeface="思源黑体 CN Medium" panose="020B0600000000000000" pitchFamily="34" charset="-122"/>
              <a:ea typeface="思源黑体 CN Medium" panose="020B0600000000000000" pitchFamily="34" charset="-122"/>
            </a:endParaRPr>
          </a:p>
        </p:txBody>
      </p:sp>
      <p:pic>
        <p:nvPicPr>
          <p:cNvPr id="15" name="Picture 14" descr="A pink outline of a person with a gear&#10;&#10;Description automatically generated">
            <a:extLst>
              <a:ext uri="{FF2B5EF4-FFF2-40B4-BE49-F238E27FC236}">
                <a16:creationId xmlns:a16="http://schemas.microsoft.com/office/drawing/2014/main" id="{7BC40178-5299-EA21-11B6-AFCC694A1E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253" y="3574439"/>
            <a:ext cx="1250730" cy="1250730"/>
          </a:xfrm>
          <a:prstGeom prst="rect">
            <a:avLst/>
          </a:prstGeom>
        </p:spPr>
      </p:pic>
      <p:sp>
        <p:nvSpPr>
          <p:cNvPr id="16" name="Arrow: Right 15">
            <a:extLst>
              <a:ext uri="{FF2B5EF4-FFF2-40B4-BE49-F238E27FC236}">
                <a16:creationId xmlns:a16="http://schemas.microsoft.com/office/drawing/2014/main" id="{FB926E52-0B3B-A86A-D1E7-335757E7DD6F}"/>
              </a:ext>
            </a:extLst>
          </p:cNvPr>
          <p:cNvSpPr/>
          <p:nvPr/>
        </p:nvSpPr>
        <p:spPr>
          <a:xfrm>
            <a:off x="2590331" y="4075668"/>
            <a:ext cx="1862051" cy="235454"/>
          </a:xfrm>
          <a:prstGeom prst="rightArrow">
            <a:avLst/>
          </a:prstGeom>
          <a:solidFill>
            <a:srgbClr val="CFD5EA"/>
          </a:solidFill>
          <a:ln>
            <a:solidFill>
              <a:srgbClr val="CFD5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46">
            <a:extLst>
              <a:ext uri="{FF2B5EF4-FFF2-40B4-BE49-F238E27FC236}">
                <a16:creationId xmlns:a16="http://schemas.microsoft.com/office/drawing/2014/main" id="{717F1188-6C0F-B6E7-6661-796660D93884}"/>
              </a:ext>
            </a:extLst>
          </p:cNvPr>
          <p:cNvSpPr/>
          <p:nvPr/>
        </p:nvSpPr>
        <p:spPr>
          <a:xfrm>
            <a:off x="2498844" y="3224147"/>
            <a:ext cx="2190907" cy="874407"/>
          </a:xfrm>
          <a:prstGeom prst="rect">
            <a:avLst/>
          </a:prstGeom>
        </p:spPr>
        <p:txBody>
          <a:bodyPr wrap="square">
            <a:spAutoFit/>
          </a:bodyPr>
          <a:lstStyle/>
          <a:p>
            <a:pPr>
              <a:lnSpc>
                <a:spcPct val="150000"/>
              </a:lnSpc>
            </a:pPr>
            <a:r>
              <a:rPr lang="en-US" altLang="zh-CN" b="1" dirty="0">
                <a:latin typeface="思源黑体 CN Light" panose="020B0300000000000000" pitchFamily="34" charset="-122"/>
                <a:ea typeface="思源黑体 CN Light" panose="020B0300000000000000" pitchFamily="34" charset="-122"/>
              </a:rPr>
              <a:t>Give a Standard Answer</a:t>
            </a:r>
            <a:endParaRPr lang="zh-CN" altLang="en-US" b="1" dirty="0">
              <a:latin typeface="思源黑体 CN Light" panose="020B0300000000000000" pitchFamily="34" charset="-122"/>
              <a:ea typeface="思源黑体 CN Light" panose="020B0300000000000000" pitchFamily="34" charset="-122"/>
            </a:endParaRPr>
          </a:p>
        </p:txBody>
      </p:sp>
      <p:sp>
        <p:nvSpPr>
          <p:cNvPr id="18" name="矩形 46">
            <a:extLst>
              <a:ext uri="{FF2B5EF4-FFF2-40B4-BE49-F238E27FC236}">
                <a16:creationId xmlns:a16="http://schemas.microsoft.com/office/drawing/2014/main" id="{24C3CF15-D004-E74E-E7D9-29AFB938B0C7}"/>
              </a:ext>
            </a:extLst>
          </p:cNvPr>
          <p:cNvSpPr/>
          <p:nvPr/>
        </p:nvSpPr>
        <p:spPr>
          <a:xfrm>
            <a:off x="495300" y="4825169"/>
            <a:ext cx="2388795" cy="458908"/>
          </a:xfrm>
          <a:prstGeom prst="rect">
            <a:avLst/>
          </a:prstGeom>
        </p:spPr>
        <p:txBody>
          <a:bodyPr wrap="square">
            <a:spAutoFit/>
          </a:bodyPr>
          <a:lstStyle/>
          <a:p>
            <a:pPr>
              <a:lnSpc>
                <a:spcPct val="150000"/>
              </a:lnSpc>
            </a:pPr>
            <a:r>
              <a:rPr lang="en-US" altLang="zh-CN" b="1" dirty="0">
                <a:solidFill>
                  <a:srgbClr val="FF9393"/>
                </a:solidFill>
                <a:latin typeface="思源黑体 CN Light" panose="020B0300000000000000" pitchFamily="34" charset="-122"/>
                <a:ea typeface="思源黑体 CN Light" panose="020B0300000000000000" pitchFamily="34" charset="-122"/>
              </a:rPr>
              <a:t>ADMINISTRATORS</a:t>
            </a:r>
            <a:endParaRPr lang="zh-CN" altLang="en-US" b="1" dirty="0">
              <a:solidFill>
                <a:srgbClr val="FF9393"/>
              </a:solidFill>
              <a:latin typeface="思源黑体 CN Light" panose="020B0300000000000000" pitchFamily="34" charset="-122"/>
              <a:ea typeface="思源黑体 CN Light" panose="020B0300000000000000" pitchFamily="34" charset="-122"/>
            </a:endParaRPr>
          </a:p>
        </p:txBody>
      </p:sp>
      <p:sp>
        <p:nvSpPr>
          <p:cNvPr id="19" name="矩形 46">
            <a:extLst>
              <a:ext uri="{FF2B5EF4-FFF2-40B4-BE49-F238E27FC236}">
                <a16:creationId xmlns:a16="http://schemas.microsoft.com/office/drawing/2014/main" id="{47284547-585E-4F5F-D76A-58C66F494307}"/>
              </a:ext>
            </a:extLst>
          </p:cNvPr>
          <p:cNvSpPr/>
          <p:nvPr/>
        </p:nvSpPr>
        <p:spPr>
          <a:xfrm>
            <a:off x="5278809" y="4825169"/>
            <a:ext cx="500905" cy="458908"/>
          </a:xfrm>
          <a:prstGeom prst="rect">
            <a:avLst/>
          </a:prstGeom>
        </p:spPr>
        <p:txBody>
          <a:bodyPr wrap="square">
            <a:spAutoFit/>
          </a:bodyPr>
          <a:lstStyle/>
          <a:p>
            <a:pPr>
              <a:lnSpc>
                <a:spcPct val="150000"/>
              </a:lnSpc>
            </a:pPr>
            <a:r>
              <a:rPr lang="en-US" altLang="zh-CN" b="1" dirty="0">
                <a:solidFill>
                  <a:srgbClr val="74AA9C"/>
                </a:solidFill>
                <a:latin typeface="思源黑体 CN Light" panose="020B0300000000000000" pitchFamily="34" charset="-122"/>
                <a:ea typeface="思源黑体 CN Light" panose="020B0300000000000000" pitchFamily="34" charset="-122"/>
              </a:rPr>
              <a:t>AI</a:t>
            </a:r>
            <a:endParaRPr lang="zh-CN" altLang="en-US" b="1" dirty="0">
              <a:solidFill>
                <a:srgbClr val="74AA9C"/>
              </a:solidFill>
              <a:latin typeface="思源黑体 CN Light" panose="020B0300000000000000" pitchFamily="34" charset="-122"/>
              <a:ea typeface="思源黑体 CN Light" panose="020B0300000000000000" pitchFamily="34" charset="-122"/>
            </a:endParaRPr>
          </a:p>
        </p:txBody>
      </p:sp>
      <p:pic>
        <p:nvPicPr>
          <p:cNvPr id="21" name="Picture 20" descr="A pink line drawing of a book with a check mark and x mark&#10;&#10;Description automatically generated">
            <a:extLst>
              <a:ext uri="{FF2B5EF4-FFF2-40B4-BE49-F238E27FC236}">
                <a16:creationId xmlns:a16="http://schemas.microsoft.com/office/drawing/2014/main" id="{B3D003B3-36A7-E14E-41D3-15BF91DCE6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30811" y="3626657"/>
            <a:ext cx="1133475" cy="1133475"/>
          </a:xfrm>
          <a:prstGeom prst="rect">
            <a:avLst/>
          </a:prstGeom>
        </p:spPr>
      </p:pic>
      <p:sp>
        <p:nvSpPr>
          <p:cNvPr id="22" name="矩形 46">
            <a:extLst>
              <a:ext uri="{FF2B5EF4-FFF2-40B4-BE49-F238E27FC236}">
                <a16:creationId xmlns:a16="http://schemas.microsoft.com/office/drawing/2014/main" id="{AB7980ED-4ECF-B6D5-D2AA-6ED6B8BCFCBF}"/>
              </a:ext>
            </a:extLst>
          </p:cNvPr>
          <p:cNvSpPr/>
          <p:nvPr/>
        </p:nvSpPr>
        <p:spPr>
          <a:xfrm>
            <a:off x="8654560" y="4834545"/>
            <a:ext cx="2765263" cy="458908"/>
          </a:xfrm>
          <a:prstGeom prst="rect">
            <a:avLst/>
          </a:prstGeom>
        </p:spPr>
        <p:txBody>
          <a:bodyPr wrap="square">
            <a:spAutoFit/>
          </a:bodyPr>
          <a:lstStyle/>
          <a:p>
            <a:pPr>
              <a:lnSpc>
                <a:spcPct val="150000"/>
              </a:lnSpc>
            </a:pPr>
            <a:r>
              <a:rPr lang="en-US" altLang="zh-CN" b="1" dirty="0">
                <a:solidFill>
                  <a:srgbClr val="FF9393"/>
                </a:solidFill>
                <a:latin typeface="思源黑体 CN Light" panose="020B0300000000000000" pitchFamily="34" charset="-122"/>
                <a:ea typeface="思源黑体 CN Light" panose="020B0300000000000000" pitchFamily="34" charset="-122"/>
              </a:rPr>
              <a:t>Answer &amp; Explanation</a:t>
            </a:r>
            <a:endParaRPr lang="zh-CN" altLang="en-US" b="1" dirty="0">
              <a:solidFill>
                <a:srgbClr val="FF9393"/>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366860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6" grpId="0" animBg="1"/>
      <p:bldP spid="17" grpId="0"/>
      <p:bldP spid="18"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A9D683-E2CD-40EC-87AC-5BC17E43FBF7}"/>
              </a:ext>
            </a:extLst>
          </p:cNvPr>
          <p:cNvSpPr txBox="1"/>
          <p:nvPr/>
        </p:nvSpPr>
        <p:spPr>
          <a:xfrm>
            <a:off x="3215243" y="-1768078"/>
            <a:ext cx="5761514" cy="11079956"/>
          </a:xfrm>
          <a:prstGeom prst="rect">
            <a:avLst/>
          </a:prstGeom>
          <a:noFill/>
        </p:spPr>
        <p:txBody>
          <a:bodyPr wrap="none" rtlCol="0">
            <a:spAutoFit/>
          </a:bodyPr>
          <a:lstStyle/>
          <a:p>
            <a:pPr algn="ctr"/>
            <a:r>
              <a:rPr lang="en-US" altLang="zh-CN" sz="71400" dirty="0">
                <a:latin typeface="思源黑体 CN Heavy" panose="020B0A00000000000000" pitchFamily="34" charset="-122"/>
                <a:ea typeface="思源黑体 CN Heavy" panose="020B0A00000000000000" pitchFamily="34" charset="-122"/>
              </a:rPr>
              <a:t>2</a:t>
            </a:r>
            <a:endParaRPr lang="zh-CN" altLang="en-US" sz="71400" dirty="0">
              <a:latin typeface="思源黑体 CN Heavy" panose="020B0A00000000000000" pitchFamily="34" charset="-122"/>
              <a:ea typeface="思源黑体 CN Heavy" panose="020B0A00000000000000" pitchFamily="34" charset="-122"/>
            </a:endParaRPr>
          </a:p>
        </p:txBody>
      </p:sp>
      <p:sp>
        <p:nvSpPr>
          <p:cNvPr id="8" name="椭圆 7">
            <a:extLst>
              <a:ext uri="{FF2B5EF4-FFF2-40B4-BE49-F238E27FC236}">
                <a16:creationId xmlns:a16="http://schemas.microsoft.com/office/drawing/2014/main" id="{53E16CA3-A101-4D09-90E8-CD8387FC84F8}"/>
              </a:ext>
            </a:extLst>
          </p:cNvPr>
          <p:cNvSpPr/>
          <p:nvPr/>
        </p:nvSpPr>
        <p:spPr>
          <a:xfrm>
            <a:off x="10113542" y="3394463"/>
            <a:ext cx="944782" cy="944782"/>
          </a:xfrm>
          <a:prstGeom prst="ellipse">
            <a:avLst/>
          </a:prstGeom>
          <a:solidFill>
            <a:srgbClr val="83D6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F383023-D945-41D8-BC03-3F69E2A0E1F0}"/>
              </a:ext>
            </a:extLst>
          </p:cNvPr>
          <p:cNvSpPr txBox="1"/>
          <p:nvPr/>
        </p:nvSpPr>
        <p:spPr>
          <a:xfrm>
            <a:off x="9861001" y="696755"/>
            <a:ext cx="923330" cy="4339971"/>
          </a:xfrm>
          <a:prstGeom prst="rect">
            <a:avLst/>
          </a:prstGeom>
          <a:noFill/>
        </p:spPr>
        <p:txBody>
          <a:bodyPr vert="eaVert" wrap="none" rtlCol="0">
            <a:spAutoFit/>
          </a:bodyPr>
          <a:lstStyle/>
          <a:p>
            <a:r>
              <a:rPr lang="en-US" altLang="zh-CN" sz="4800" dirty="0">
                <a:latin typeface="思源黑体 CN Heavy" panose="020B0A00000000000000" pitchFamily="34" charset="-122"/>
                <a:ea typeface="思源黑体 CN Heavy" panose="020B0A00000000000000" pitchFamily="34" charset="-122"/>
              </a:rPr>
              <a:t>SECOND PART</a:t>
            </a:r>
            <a:endParaRPr lang="zh-CN" altLang="en-US" sz="4800" dirty="0">
              <a:latin typeface="思源黑体 CN Heavy" panose="020B0A00000000000000" pitchFamily="34" charset="-122"/>
              <a:ea typeface="思源黑体 CN Heavy" panose="020B0A00000000000000" pitchFamily="34" charset="-122"/>
            </a:endParaRPr>
          </a:p>
        </p:txBody>
      </p:sp>
      <p:cxnSp>
        <p:nvCxnSpPr>
          <p:cNvPr id="10" name="直接连接符 9">
            <a:extLst>
              <a:ext uri="{FF2B5EF4-FFF2-40B4-BE49-F238E27FC236}">
                <a16:creationId xmlns:a16="http://schemas.microsoft.com/office/drawing/2014/main" id="{C884B004-58B1-42BC-A51A-03DE6A91816E}"/>
              </a:ext>
            </a:extLst>
          </p:cNvPr>
          <p:cNvCxnSpPr>
            <a:cxnSpLocks/>
          </p:cNvCxnSpPr>
          <p:nvPr/>
        </p:nvCxnSpPr>
        <p:spPr>
          <a:xfrm>
            <a:off x="10578774" y="5726004"/>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853D9FAC-7B32-4AF9-A6F3-7CD5A51DB661}"/>
              </a:ext>
            </a:extLst>
          </p:cNvPr>
          <p:cNvSpPr txBox="1"/>
          <p:nvPr/>
        </p:nvSpPr>
        <p:spPr>
          <a:xfrm>
            <a:off x="8712664" y="5857952"/>
            <a:ext cx="2733441" cy="461665"/>
          </a:xfrm>
          <a:prstGeom prst="rect">
            <a:avLst/>
          </a:prstGeom>
          <a:noFill/>
        </p:spPr>
        <p:txBody>
          <a:bodyPr wrap="none" rtlCol="0">
            <a:spAutoFit/>
          </a:bodyPr>
          <a:lstStyle/>
          <a:p>
            <a:pPr algn="r"/>
            <a:r>
              <a:rPr lang="en-US" altLang="zh-CN" sz="2400" dirty="0">
                <a:latin typeface="思源黑体 CN Bold" panose="020B0800000000000000" pitchFamily="34" charset="-122"/>
                <a:ea typeface="思源黑体 CN Bold" panose="020B0800000000000000" pitchFamily="34" charset="-122"/>
              </a:rPr>
              <a:t>Technology Stack</a:t>
            </a:r>
            <a:endParaRPr lang="zh-CN" altLang="en-US" sz="2400" dirty="0">
              <a:latin typeface="思源黑体 CN Bold" panose="020B0800000000000000" pitchFamily="34" charset="-122"/>
              <a:ea typeface="思源黑体 CN Bold" panose="020B0800000000000000" pitchFamily="34" charset="-122"/>
            </a:endParaRPr>
          </a:p>
        </p:txBody>
      </p:sp>
      <p:grpSp>
        <p:nvGrpSpPr>
          <p:cNvPr id="13" name="组合 12">
            <a:extLst>
              <a:ext uri="{FF2B5EF4-FFF2-40B4-BE49-F238E27FC236}">
                <a16:creationId xmlns:a16="http://schemas.microsoft.com/office/drawing/2014/main" id="{BAC52115-71C4-4265-8ED4-A205AF6FCD14}"/>
              </a:ext>
            </a:extLst>
          </p:cNvPr>
          <p:cNvGrpSpPr/>
          <p:nvPr/>
        </p:nvGrpSpPr>
        <p:grpSpPr>
          <a:xfrm>
            <a:off x="11000065" y="801100"/>
            <a:ext cx="449416" cy="317517"/>
            <a:chOff x="11137900" y="860547"/>
            <a:chExt cx="1054100" cy="744733"/>
          </a:xfrm>
          <a:solidFill>
            <a:schemeClr val="tx1"/>
          </a:solidFill>
        </p:grpSpPr>
        <p:sp>
          <p:nvSpPr>
            <p:cNvPr id="14" name="矩形 13">
              <a:extLst>
                <a:ext uri="{FF2B5EF4-FFF2-40B4-BE49-F238E27FC236}">
                  <a16:creationId xmlns:a16="http://schemas.microsoft.com/office/drawing/2014/main" id="{7FE2E730-9510-4B4F-9A12-C01E51851FA0}"/>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5" name="矩形 14">
              <a:extLst>
                <a:ext uri="{FF2B5EF4-FFF2-40B4-BE49-F238E27FC236}">
                  <a16:creationId xmlns:a16="http://schemas.microsoft.com/office/drawing/2014/main" id="{BDEAF81D-208B-47A4-ADB1-5EA377FEFBA9}"/>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6" name="矩形 15">
              <a:extLst>
                <a:ext uri="{FF2B5EF4-FFF2-40B4-BE49-F238E27FC236}">
                  <a16:creationId xmlns:a16="http://schemas.microsoft.com/office/drawing/2014/main" id="{363616D7-63C7-4FC2-8F24-34210808B70D}"/>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7" name="矩形 16">
              <a:extLst>
                <a:ext uri="{FF2B5EF4-FFF2-40B4-BE49-F238E27FC236}">
                  <a16:creationId xmlns:a16="http://schemas.microsoft.com/office/drawing/2014/main" id="{8F70E6B1-00D5-4E4B-A021-8EC36DC08474}"/>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grpSp>
      <p:grpSp>
        <p:nvGrpSpPr>
          <p:cNvPr id="18" name="组合 17">
            <a:extLst>
              <a:ext uri="{FF2B5EF4-FFF2-40B4-BE49-F238E27FC236}">
                <a16:creationId xmlns:a16="http://schemas.microsoft.com/office/drawing/2014/main" id="{06534407-F9C2-435D-A286-1CF837F620BC}"/>
              </a:ext>
            </a:extLst>
          </p:cNvPr>
          <p:cNvGrpSpPr/>
          <p:nvPr/>
        </p:nvGrpSpPr>
        <p:grpSpPr>
          <a:xfrm rot="10800000">
            <a:off x="619642" y="5859120"/>
            <a:ext cx="2040539" cy="491140"/>
            <a:chOff x="3784601" y="5778500"/>
            <a:chExt cx="2040539" cy="491140"/>
          </a:xfrm>
          <a:solidFill>
            <a:schemeClr val="tx1"/>
          </a:solidFill>
        </p:grpSpPr>
        <p:sp>
          <p:nvSpPr>
            <p:cNvPr id="19" name="椭圆 18">
              <a:extLst>
                <a:ext uri="{FF2B5EF4-FFF2-40B4-BE49-F238E27FC236}">
                  <a16:creationId xmlns:a16="http://schemas.microsoft.com/office/drawing/2014/main" id="{8D252ED8-E62A-489F-8534-8BC0560A9D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0B02E487-0ED9-443D-92B1-E5D74550BB01}"/>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4CBC3219-10FD-4537-BD92-919DAFF78D5B}"/>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07BFA110-4FE8-49FB-BE9C-2E291BE4BA99}"/>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9D6662DA-5D76-4112-9F2D-366F0F788BAF}"/>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4801C70B-BE83-4481-BAAF-C11A61895090}"/>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00D48BEC-6A99-46B4-8438-0FD494D9C912}"/>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01E02B1A-DB8B-4900-96A5-2361472BA6B0}"/>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AA185577-B01F-4F99-B169-BA8E63800C0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3AA3142D-A27B-46C4-B978-51BFD3BBD238}"/>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A5B06BF7-156C-4E9F-901A-A67F335FE271}"/>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AA6B162F-98AA-47B5-99F9-D43C874028D8}"/>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760D97DC-6AC6-4C14-847C-06730336F365}"/>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75C00DBC-48A1-4B1E-9256-9D3F779FE1B1}"/>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3" name="椭圆 32">
              <a:extLst>
                <a:ext uri="{FF2B5EF4-FFF2-40B4-BE49-F238E27FC236}">
                  <a16:creationId xmlns:a16="http://schemas.microsoft.com/office/drawing/2014/main" id="{60F80DFC-9A0C-4915-8328-5680E1936325}"/>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4" name="椭圆 33">
              <a:extLst>
                <a:ext uri="{FF2B5EF4-FFF2-40B4-BE49-F238E27FC236}">
                  <a16:creationId xmlns:a16="http://schemas.microsoft.com/office/drawing/2014/main" id="{1A2D2B06-0077-4016-BF77-2EE4B5EE1614}"/>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66749A2-912B-417D-B131-FD43A7C92D5D}"/>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D25E057E-D743-4E5B-A8DA-C0C3B6CC67D4}"/>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076AEC1E-A2E4-4263-8663-B749B713530F}"/>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A2027D2-6DF6-4324-B45E-C8EA907C2E66}"/>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C9ED78B2-A954-4822-B16C-30570120A395}"/>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EB0CE3B4-BA3D-4123-B26B-CA2AED3153CA}"/>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EDDA904A-32BD-49C5-96AC-85A486F50363}"/>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422BFF8E-DF7B-48E5-9759-C870A8C7F51F}"/>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spTree>
    <p:extLst>
      <p:ext uri="{BB962C8B-B14F-4D97-AF65-F5344CB8AC3E}">
        <p14:creationId xmlns:p14="http://schemas.microsoft.com/office/powerpoint/2010/main" val="2188991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2583215" y="622803"/>
            <a:ext cx="7242432" cy="923330"/>
          </a:xfrm>
          <a:prstGeom prst="rect">
            <a:avLst/>
          </a:prstGeom>
          <a:solidFill>
            <a:srgbClr val="83D6E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TECHNOLOGY STACK</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pic>
        <p:nvPicPr>
          <p:cNvPr id="7" name="Picture 6" descr="Python Logo PNG vector in SVG, PDF, AI, CDR format">
            <a:extLst>
              <a:ext uri="{FF2B5EF4-FFF2-40B4-BE49-F238E27FC236}">
                <a16:creationId xmlns:a16="http://schemas.microsoft.com/office/drawing/2014/main" id="{976ABF6E-A6CB-982B-1152-9581D2F0D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1318" y="3407986"/>
            <a:ext cx="1600440" cy="120033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8" descr="MySQL SVG Vector Logos - Vector Logo Zone">
            <a:extLst>
              <a:ext uri="{FF2B5EF4-FFF2-40B4-BE49-F238E27FC236}">
                <a16:creationId xmlns:a16="http://schemas.microsoft.com/office/drawing/2014/main" id="{7CAE1B3F-5979-DB0A-39A3-FA49628C9C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216" y="3404010"/>
            <a:ext cx="1693050" cy="84652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Amazon Web Services - Wikipedia">
            <a:extLst>
              <a:ext uri="{FF2B5EF4-FFF2-40B4-BE49-F238E27FC236}">
                <a16:creationId xmlns:a16="http://schemas.microsoft.com/office/drawing/2014/main" id="{8B062BF2-5147-019B-000F-D22A315FA6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2611" y="4796469"/>
            <a:ext cx="1020798" cy="612479"/>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2" descr="Press and Media Resources - Docker">
            <a:extLst>
              <a:ext uri="{FF2B5EF4-FFF2-40B4-BE49-F238E27FC236}">
                <a16:creationId xmlns:a16="http://schemas.microsoft.com/office/drawing/2014/main" id="{0B7674E5-BE54-48D0-8209-C6C2D83AEE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083" y="4615036"/>
            <a:ext cx="1024514" cy="873992"/>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4" descr="Kubernetes Logo and symbol, meaning, history, PNG, brand">
            <a:extLst>
              <a:ext uri="{FF2B5EF4-FFF2-40B4-BE49-F238E27FC236}">
                <a16:creationId xmlns:a16="http://schemas.microsoft.com/office/drawing/2014/main" id="{3BCEFEFF-B21A-AECE-D3C8-A92EF0EB29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2216" y="4565504"/>
            <a:ext cx="1436492" cy="80922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6" descr="Jenkins Logo PNG vector in SVG, PDF, AI, CDR format">
            <a:extLst>
              <a:ext uri="{FF2B5EF4-FFF2-40B4-BE49-F238E27FC236}">
                <a16:creationId xmlns:a16="http://schemas.microsoft.com/office/drawing/2014/main" id="{858CBF89-1B39-B058-885D-80A72E52CE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8404" y="4517738"/>
            <a:ext cx="12954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7169" name="Picture 7168" descr="A blue and black logo&#10;&#10;Description automatically generated">
            <a:extLst>
              <a:ext uri="{FF2B5EF4-FFF2-40B4-BE49-F238E27FC236}">
                <a16:creationId xmlns:a16="http://schemas.microsoft.com/office/drawing/2014/main" id="{5612A455-ABEE-2851-7A3B-D2ED70E95A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39339" y="2329349"/>
            <a:ext cx="1013128" cy="1103184"/>
          </a:xfrm>
          <a:prstGeom prst="rect">
            <a:avLst/>
          </a:prstGeom>
        </p:spPr>
      </p:pic>
      <p:sp>
        <p:nvSpPr>
          <p:cNvPr id="7173" name="矩形 90">
            <a:extLst>
              <a:ext uri="{FF2B5EF4-FFF2-40B4-BE49-F238E27FC236}">
                <a16:creationId xmlns:a16="http://schemas.microsoft.com/office/drawing/2014/main" id="{40FD80B1-AC84-AEDB-17FE-8E0B4A023C37}"/>
              </a:ext>
            </a:extLst>
          </p:cNvPr>
          <p:cNvSpPr/>
          <p:nvPr/>
        </p:nvSpPr>
        <p:spPr>
          <a:xfrm>
            <a:off x="7732813" y="2327706"/>
            <a:ext cx="118418" cy="648889"/>
          </a:xfrm>
          <a:prstGeom prst="rect">
            <a:avLst/>
          </a:prstGeom>
          <a:solidFill>
            <a:srgbClr val="83D6E1"/>
          </a:solidFill>
          <a:ln>
            <a:solidFill>
              <a:srgbClr val="83D6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4" name="矩形 90">
            <a:extLst>
              <a:ext uri="{FF2B5EF4-FFF2-40B4-BE49-F238E27FC236}">
                <a16:creationId xmlns:a16="http://schemas.microsoft.com/office/drawing/2014/main" id="{4F2D7A38-189A-F0CD-D2D3-3137EB2CE6E5}"/>
              </a:ext>
            </a:extLst>
          </p:cNvPr>
          <p:cNvSpPr/>
          <p:nvPr/>
        </p:nvSpPr>
        <p:spPr>
          <a:xfrm>
            <a:off x="7732813" y="3443229"/>
            <a:ext cx="118418" cy="648889"/>
          </a:xfrm>
          <a:prstGeom prst="rect">
            <a:avLst/>
          </a:prstGeom>
          <a:solidFill>
            <a:srgbClr val="F5CF5C"/>
          </a:solidFill>
          <a:ln>
            <a:solidFill>
              <a:srgbClr val="F5CF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5" name="矩形 90">
            <a:extLst>
              <a:ext uri="{FF2B5EF4-FFF2-40B4-BE49-F238E27FC236}">
                <a16:creationId xmlns:a16="http://schemas.microsoft.com/office/drawing/2014/main" id="{80598DB7-804B-B7AD-323C-1D47BDD89ABC}"/>
              </a:ext>
            </a:extLst>
          </p:cNvPr>
          <p:cNvSpPr/>
          <p:nvPr/>
        </p:nvSpPr>
        <p:spPr>
          <a:xfrm>
            <a:off x="7732813" y="4604445"/>
            <a:ext cx="118418" cy="648889"/>
          </a:xfrm>
          <a:prstGeom prst="rect">
            <a:avLst/>
          </a:prstGeom>
          <a:solidFill>
            <a:srgbClr val="FF9393"/>
          </a:solidFill>
          <a:ln>
            <a:solidFill>
              <a:srgbClr val="FF93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6" name="矩形 58">
            <a:extLst>
              <a:ext uri="{FF2B5EF4-FFF2-40B4-BE49-F238E27FC236}">
                <a16:creationId xmlns:a16="http://schemas.microsoft.com/office/drawing/2014/main" id="{E0DAF70C-99F7-342A-CEFC-A8E057948232}"/>
              </a:ext>
            </a:extLst>
          </p:cNvPr>
          <p:cNvSpPr/>
          <p:nvPr/>
        </p:nvSpPr>
        <p:spPr>
          <a:xfrm>
            <a:off x="7990850" y="2363336"/>
            <a:ext cx="5513711" cy="584775"/>
          </a:xfrm>
          <a:prstGeom prst="rect">
            <a:avLst/>
          </a:prstGeom>
        </p:spPr>
        <p:txBody>
          <a:bodyPr wrap="square">
            <a:spAutoFit/>
          </a:bodyPr>
          <a:lstStyle/>
          <a:p>
            <a:r>
              <a:rPr lang="en-US" altLang="zh-CN" sz="3200" b="1" dirty="0">
                <a:solidFill>
                  <a:srgbClr val="83D6E1"/>
                </a:solidFill>
                <a:latin typeface="思源黑体 CN Bold" panose="020B0800000000000000" pitchFamily="34" charset="-122"/>
                <a:ea typeface="思源黑体 CN Bold" panose="020B0800000000000000" pitchFamily="34" charset="-122"/>
              </a:rPr>
              <a:t>FRONT-END</a:t>
            </a:r>
            <a:endParaRPr lang="zh-CN" altLang="en-US" sz="3200" b="1" dirty="0">
              <a:solidFill>
                <a:srgbClr val="83D6E1"/>
              </a:solidFill>
              <a:latin typeface="思源黑体 CN Bold" panose="020B0800000000000000" pitchFamily="34" charset="-122"/>
              <a:ea typeface="思源黑体 CN Bold" panose="020B0800000000000000" pitchFamily="34" charset="-122"/>
            </a:endParaRPr>
          </a:p>
        </p:txBody>
      </p:sp>
      <p:sp>
        <p:nvSpPr>
          <p:cNvPr id="7177" name="矩形 58">
            <a:extLst>
              <a:ext uri="{FF2B5EF4-FFF2-40B4-BE49-F238E27FC236}">
                <a16:creationId xmlns:a16="http://schemas.microsoft.com/office/drawing/2014/main" id="{700B7052-CF35-981A-9540-1C1EADFCB2CE}"/>
              </a:ext>
            </a:extLst>
          </p:cNvPr>
          <p:cNvSpPr/>
          <p:nvPr/>
        </p:nvSpPr>
        <p:spPr>
          <a:xfrm>
            <a:off x="7990850" y="3507343"/>
            <a:ext cx="5513711" cy="584775"/>
          </a:xfrm>
          <a:prstGeom prst="rect">
            <a:avLst/>
          </a:prstGeom>
        </p:spPr>
        <p:txBody>
          <a:bodyPr wrap="square">
            <a:spAutoFit/>
          </a:bodyPr>
          <a:lstStyle/>
          <a:p>
            <a:r>
              <a:rPr lang="en-US" altLang="zh-CN" sz="3200" b="1" dirty="0">
                <a:solidFill>
                  <a:srgbClr val="F5CF5C"/>
                </a:solidFill>
                <a:latin typeface="思源黑体 CN Bold" panose="020B0800000000000000" pitchFamily="34" charset="-122"/>
                <a:ea typeface="思源黑体 CN Bold" panose="020B0800000000000000" pitchFamily="34" charset="-122"/>
              </a:rPr>
              <a:t>BACK-END</a:t>
            </a:r>
            <a:endParaRPr lang="zh-CN" altLang="en-US" sz="3200" b="1" dirty="0">
              <a:solidFill>
                <a:srgbClr val="F5CF5C"/>
              </a:solidFill>
              <a:latin typeface="思源黑体 CN Bold" panose="020B0800000000000000" pitchFamily="34" charset="-122"/>
              <a:ea typeface="思源黑体 CN Bold" panose="020B0800000000000000" pitchFamily="34" charset="-122"/>
            </a:endParaRPr>
          </a:p>
        </p:txBody>
      </p:sp>
      <p:sp>
        <p:nvSpPr>
          <p:cNvPr id="7178" name="矩形 58">
            <a:extLst>
              <a:ext uri="{FF2B5EF4-FFF2-40B4-BE49-F238E27FC236}">
                <a16:creationId xmlns:a16="http://schemas.microsoft.com/office/drawing/2014/main" id="{DE69002D-EDF0-F77A-F7F8-183F9042DE9A}"/>
              </a:ext>
            </a:extLst>
          </p:cNvPr>
          <p:cNvSpPr/>
          <p:nvPr/>
        </p:nvSpPr>
        <p:spPr>
          <a:xfrm>
            <a:off x="7985658" y="4694925"/>
            <a:ext cx="5513711" cy="584775"/>
          </a:xfrm>
          <a:prstGeom prst="rect">
            <a:avLst/>
          </a:prstGeom>
        </p:spPr>
        <p:txBody>
          <a:bodyPr wrap="square">
            <a:spAutoFit/>
          </a:bodyPr>
          <a:lstStyle/>
          <a:p>
            <a:r>
              <a:rPr lang="en-US" altLang="zh-CN" sz="3200" b="1" dirty="0">
                <a:solidFill>
                  <a:srgbClr val="FF9393"/>
                </a:solidFill>
                <a:latin typeface="思源黑体 CN Bold" panose="020B0800000000000000" pitchFamily="34" charset="-122"/>
                <a:ea typeface="思源黑体 CN Bold" panose="020B0800000000000000" pitchFamily="34" charset="-122"/>
              </a:rPr>
              <a:t>INFRASTRUCTURE</a:t>
            </a:r>
            <a:endParaRPr lang="zh-CN" altLang="en-US" sz="3200" b="1" dirty="0">
              <a:solidFill>
                <a:srgbClr val="FF9393"/>
              </a:solidFill>
              <a:latin typeface="思源黑体 CN Bold" panose="020B0800000000000000" pitchFamily="34" charset="-122"/>
              <a:ea typeface="思源黑体 CN Bold" panose="020B0800000000000000" pitchFamily="34" charset="-122"/>
            </a:endParaRPr>
          </a:p>
        </p:txBody>
      </p:sp>
      <p:pic>
        <p:nvPicPr>
          <p:cNvPr id="4" name="Picture 3" descr="A blue and green numbers&#10;&#10;Description automatically generated">
            <a:extLst>
              <a:ext uri="{FF2B5EF4-FFF2-40B4-BE49-F238E27FC236}">
                <a16:creationId xmlns:a16="http://schemas.microsoft.com/office/drawing/2014/main" id="{2D00D170-B24F-436A-656A-CD26B7F0F4A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24319" y="2634551"/>
            <a:ext cx="1600440" cy="492779"/>
          </a:xfrm>
          <a:prstGeom prst="rect">
            <a:avLst/>
          </a:prstGeom>
        </p:spPr>
      </p:pic>
      <p:pic>
        <p:nvPicPr>
          <p:cNvPr id="6" name="Picture 5" descr="A red and white logo&#10;&#10;Description automatically generated">
            <a:extLst>
              <a:ext uri="{FF2B5EF4-FFF2-40B4-BE49-F238E27FC236}">
                <a16:creationId xmlns:a16="http://schemas.microsoft.com/office/drawing/2014/main" id="{62937821-D73B-1CCE-E5B1-89A7D732F1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72541" y="2652108"/>
            <a:ext cx="1199658" cy="466533"/>
          </a:xfrm>
          <a:prstGeom prst="rect">
            <a:avLst/>
          </a:prstGeom>
        </p:spPr>
      </p:pic>
      <p:pic>
        <p:nvPicPr>
          <p:cNvPr id="7171" name="Picture 7170" descr="A black text on a white background&#10;&#10;Description automatically generated">
            <a:extLst>
              <a:ext uri="{FF2B5EF4-FFF2-40B4-BE49-F238E27FC236}">
                <a16:creationId xmlns:a16="http://schemas.microsoft.com/office/drawing/2014/main" id="{B398FE70-887E-CF5C-AE96-29CB6609C4D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88094" y="3687901"/>
            <a:ext cx="1900565" cy="499301"/>
          </a:xfrm>
          <a:prstGeom prst="rect">
            <a:avLst/>
          </a:prstGeom>
        </p:spPr>
      </p:pic>
      <p:pic>
        <p:nvPicPr>
          <p:cNvPr id="7180" name="Picture 7179" descr="A green logo with a white background&#10;&#10;Description automatically generated">
            <a:extLst>
              <a:ext uri="{FF2B5EF4-FFF2-40B4-BE49-F238E27FC236}">
                <a16:creationId xmlns:a16="http://schemas.microsoft.com/office/drawing/2014/main" id="{FCE8E1CE-8D9C-8D3A-3A7A-D2E5BF5A8E4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1481" y="3674250"/>
            <a:ext cx="1506654" cy="601770"/>
          </a:xfrm>
          <a:prstGeom prst="rect">
            <a:avLst/>
          </a:prstGeom>
        </p:spPr>
      </p:pic>
    </p:spTree>
    <p:extLst>
      <p:ext uri="{BB962C8B-B14F-4D97-AF65-F5344CB8AC3E}">
        <p14:creationId xmlns:p14="http://schemas.microsoft.com/office/powerpoint/2010/main" val="125079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3D6E1"/>
        </a:solidFill>
        <a:effectLst/>
      </p:bgPr>
    </p:bg>
    <p:spTree>
      <p:nvGrpSpPr>
        <p:cNvPr id="1" name=""/>
        <p:cNvGrpSpPr/>
        <p:nvPr/>
      </p:nvGrpSpPr>
      <p:grpSpPr>
        <a:xfrm>
          <a:off x="0" y="0"/>
          <a:ext cx="0" cy="0"/>
          <a:chOff x="0" y="0"/>
          <a:chExt cx="0" cy="0"/>
        </a:xfrm>
      </p:grpSpPr>
      <p:sp>
        <p:nvSpPr>
          <p:cNvPr id="3" name="文本框 153">
            <a:extLst>
              <a:ext uri="{FF2B5EF4-FFF2-40B4-BE49-F238E27FC236}">
                <a16:creationId xmlns:a16="http://schemas.microsoft.com/office/drawing/2014/main" id="{957496BC-2568-089C-5F34-517865CD4A7D}"/>
              </a:ext>
            </a:extLst>
          </p:cNvPr>
          <p:cNvSpPr txBox="1"/>
          <p:nvPr/>
        </p:nvSpPr>
        <p:spPr>
          <a:xfrm>
            <a:off x="3349094" y="2036775"/>
            <a:ext cx="5493813" cy="2215991"/>
          </a:xfrm>
          <a:prstGeom prst="rect">
            <a:avLst/>
          </a:prstGeom>
          <a:solidFill>
            <a:srgbClr val="83D6E1"/>
          </a:solidFill>
        </p:spPr>
        <p:txBody>
          <a:bodyPr wrap="none" rtlCol="0" anchor="ctr">
            <a:spAutoFit/>
          </a:bodyPr>
          <a:lstStyle/>
          <a:p>
            <a:pPr algn="ctr"/>
            <a:r>
              <a:rPr lang="en-US" altLang="zh-CN" sz="13800" dirty="0">
                <a:solidFill>
                  <a:schemeClr val="bg1"/>
                </a:solidFill>
                <a:latin typeface="思源黑体 CN Bold"/>
                <a:ea typeface="思源黑体 CN Heavy" panose="020B0A00000000000000" pitchFamily="34" charset="-122"/>
              </a:rPr>
              <a:t>WHY</a:t>
            </a:r>
            <a:r>
              <a:rPr lang="zh-CN" altLang="en-US" sz="13800" dirty="0">
                <a:solidFill>
                  <a:schemeClr val="bg1"/>
                </a:solidFill>
                <a:latin typeface="思源黑体 CN Bold"/>
                <a:ea typeface="思源黑体 CN Heavy" panose="020B0A00000000000000" pitchFamily="34" charset="-122"/>
              </a:rPr>
              <a:t>？</a:t>
            </a:r>
          </a:p>
        </p:txBody>
      </p:sp>
      <p:sp>
        <p:nvSpPr>
          <p:cNvPr id="7" name="TextBox 6">
            <a:extLst>
              <a:ext uri="{FF2B5EF4-FFF2-40B4-BE49-F238E27FC236}">
                <a16:creationId xmlns:a16="http://schemas.microsoft.com/office/drawing/2014/main" id="{40C1499F-33CF-964A-F86A-07FEB1E58E3F}"/>
              </a:ext>
            </a:extLst>
          </p:cNvPr>
          <p:cNvSpPr txBox="1"/>
          <p:nvPr/>
        </p:nvSpPr>
        <p:spPr>
          <a:xfrm>
            <a:off x="6695597" y="3928471"/>
            <a:ext cx="6097554" cy="584775"/>
          </a:xfrm>
          <a:prstGeom prst="rect">
            <a:avLst/>
          </a:prstGeom>
          <a:noFill/>
        </p:spPr>
        <p:txBody>
          <a:bodyPr wrap="square">
            <a:spAutoFit/>
          </a:bodyPr>
          <a:lstStyle/>
          <a:p>
            <a:pPr algn="ctr"/>
            <a:r>
              <a:rPr lang="en-US" altLang="zh-CN" sz="3200" dirty="0">
                <a:solidFill>
                  <a:srgbClr val="83D6E1"/>
                </a:solidFill>
                <a:latin typeface="思源黑体 CN Heavy" panose="020B0A00000000000000" pitchFamily="34" charset="-122"/>
                <a:ea typeface="思源黑体 CN Heavy" panose="020B0A00000000000000" pitchFamily="34" charset="-122"/>
              </a:rPr>
              <a:t>———Take test</a:t>
            </a:r>
            <a:endParaRPr lang="zh-CN" altLang="en-US" sz="3200" dirty="0">
              <a:solidFill>
                <a:srgbClr val="83D6E1"/>
              </a:solidFill>
              <a:latin typeface="思源黑体 CN Heavy" panose="020B0A00000000000000" pitchFamily="34" charset="-122"/>
              <a:ea typeface="思源黑体 CN Heavy" panose="020B0A00000000000000" pitchFamily="34" charset="-122"/>
            </a:endParaRPr>
          </a:p>
        </p:txBody>
      </p:sp>
    </p:spTree>
    <p:extLst>
      <p:ext uri="{BB962C8B-B14F-4D97-AF65-F5344CB8AC3E}">
        <p14:creationId xmlns:p14="http://schemas.microsoft.com/office/powerpoint/2010/main" val="3759178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2583215" y="622803"/>
            <a:ext cx="7242432" cy="923330"/>
          </a:xfrm>
          <a:prstGeom prst="rect">
            <a:avLst/>
          </a:prstGeom>
          <a:solidFill>
            <a:srgbClr val="83D6E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TECHNOLOGY STACK</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7173" name="矩形 90">
            <a:extLst>
              <a:ext uri="{FF2B5EF4-FFF2-40B4-BE49-F238E27FC236}">
                <a16:creationId xmlns:a16="http://schemas.microsoft.com/office/drawing/2014/main" id="{40FD80B1-AC84-AEDB-17FE-8E0B4A023C37}"/>
              </a:ext>
            </a:extLst>
          </p:cNvPr>
          <p:cNvSpPr/>
          <p:nvPr/>
        </p:nvSpPr>
        <p:spPr>
          <a:xfrm>
            <a:off x="7732813" y="2327706"/>
            <a:ext cx="118418" cy="648889"/>
          </a:xfrm>
          <a:prstGeom prst="rect">
            <a:avLst/>
          </a:prstGeom>
          <a:solidFill>
            <a:srgbClr val="83D6E1"/>
          </a:solidFill>
          <a:ln>
            <a:solidFill>
              <a:srgbClr val="83D6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4" name="矩形 90">
            <a:extLst>
              <a:ext uri="{FF2B5EF4-FFF2-40B4-BE49-F238E27FC236}">
                <a16:creationId xmlns:a16="http://schemas.microsoft.com/office/drawing/2014/main" id="{4F2D7A38-189A-F0CD-D2D3-3137EB2CE6E5}"/>
              </a:ext>
            </a:extLst>
          </p:cNvPr>
          <p:cNvSpPr/>
          <p:nvPr/>
        </p:nvSpPr>
        <p:spPr>
          <a:xfrm>
            <a:off x="7732813" y="3443229"/>
            <a:ext cx="118418" cy="648889"/>
          </a:xfrm>
          <a:prstGeom prst="rect">
            <a:avLst/>
          </a:prstGeom>
          <a:solidFill>
            <a:srgbClr val="F5CF5C"/>
          </a:solidFill>
          <a:ln>
            <a:solidFill>
              <a:srgbClr val="F5CF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5" name="矩形 90">
            <a:extLst>
              <a:ext uri="{FF2B5EF4-FFF2-40B4-BE49-F238E27FC236}">
                <a16:creationId xmlns:a16="http://schemas.microsoft.com/office/drawing/2014/main" id="{80598DB7-804B-B7AD-323C-1D47BDD89ABC}"/>
              </a:ext>
            </a:extLst>
          </p:cNvPr>
          <p:cNvSpPr/>
          <p:nvPr/>
        </p:nvSpPr>
        <p:spPr>
          <a:xfrm>
            <a:off x="7732813" y="4604445"/>
            <a:ext cx="118418" cy="648889"/>
          </a:xfrm>
          <a:prstGeom prst="rect">
            <a:avLst/>
          </a:prstGeom>
          <a:solidFill>
            <a:srgbClr val="FF9393"/>
          </a:solidFill>
          <a:ln>
            <a:solidFill>
              <a:srgbClr val="FF93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6" name="矩形 58">
            <a:extLst>
              <a:ext uri="{FF2B5EF4-FFF2-40B4-BE49-F238E27FC236}">
                <a16:creationId xmlns:a16="http://schemas.microsoft.com/office/drawing/2014/main" id="{E0DAF70C-99F7-342A-CEFC-A8E057948232}"/>
              </a:ext>
            </a:extLst>
          </p:cNvPr>
          <p:cNvSpPr/>
          <p:nvPr/>
        </p:nvSpPr>
        <p:spPr>
          <a:xfrm>
            <a:off x="7990850" y="2363336"/>
            <a:ext cx="5513711" cy="584775"/>
          </a:xfrm>
          <a:prstGeom prst="rect">
            <a:avLst/>
          </a:prstGeom>
        </p:spPr>
        <p:txBody>
          <a:bodyPr wrap="square">
            <a:spAutoFit/>
          </a:bodyPr>
          <a:lstStyle/>
          <a:p>
            <a:r>
              <a:rPr lang="en-US" altLang="zh-CN" sz="3200" b="1" dirty="0">
                <a:solidFill>
                  <a:srgbClr val="83D6E1"/>
                </a:solidFill>
                <a:latin typeface="思源黑体 CN Bold" panose="020B0800000000000000" pitchFamily="34" charset="-122"/>
                <a:ea typeface="思源黑体 CN Bold" panose="020B0800000000000000" pitchFamily="34" charset="-122"/>
              </a:rPr>
              <a:t>FRONT-END</a:t>
            </a:r>
            <a:endParaRPr lang="zh-CN" altLang="en-US" sz="3200" b="1" dirty="0">
              <a:solidFill>
                <a:srgbClr val="83D6E1"/>
              </a:solidFill>
              <a:latin typeface="思源黑体 CN Bold" panose="020B0800000000000000" pitchFamily="34" charset="-122"/>
              <a:ea typeface="思源黑体 CN Bold" panose="020B0800000000000000" pitchFamily="34" charset="-122"/>
            </a:endParaRPr>
          </a:p>
        </p:txBody>
      </p:sp>
      <p:sp>
        <p:nvSpPr>
          <p:cNvPr id="7177" name="矩形 58">
            <a:extLst>
              <a:ext uri="{FF2B5EF4-FFF2-40B4-BE49-F238E27FC236}">
                <a16:creationId xmlns:a16="http://schemas.microsoft.com/office/drawing/2014/main" id="{700B7052-CF35-981A-9540-1C1EADFCB2CE}"/>
              </a:ext>
            </a:extLst>
          </p:cNvPr>
          <p:cNvSpPr/>
          <p:nvPr/>
        </p:nvSpPr>
        <p:spPr>
          <a:xfrm>
            <a:off x="7990850" y="3507343"/>
            <a:ext cx="5513711" cy="584775"/>
          </a:xfrm>
          <a:prstGeom prst="rect">
            <a:avLst/>
          </a:prstGeom>
        </p:spPr>
        <p:txBody>
          <a:bodyPr wrap="square">
            <a:spAutoFit/>
          </a:bodyPr>
          <a:lstStyle/>
          <a:p>
            <a:r>
              <a:rPr lang="en-US" altLang="zh-CN" sz="3200" b="1" dirty="0">
                <a:solidFill>
                  <a:srgbClr val="F5CF5C"/>
                </a:solidFill>
                <a:latin typeface="思源黑体 CN Bold" panose="020B0800000000000000" pitchFamily="34" charset="-122"/>
                <a:ea typeface="思源黑体 CN Bold" panose="020B0800000000000000" pitchFamily="34" charset="-122"/>
              </a:rPr>
              <a:t>BACK-END</a:t>
            </a:r>
            <a:endParaRPr lang="zh-CN" altLang="en-US" sz="3200" b="1" dirty="0">
              <a:solidFill>
                <a:srgbClr val="F5CF5C"/>
              </a:solidFill>
              <a:latin typeface="思源黑体 CN Bold" panose="020B0800000000000000" pitchFamily="34" charset="-122"/>
              <a:ea typeface="思源黑体 CN Bold" panose="020B0800000000000000" pitchFamily="34" charset="-122"/>
            </a:endParaRPr>
          </a:p>
        </p:txBody>
      </p:sp>
      <p:sp>
        <p:nvSpPr>
          <p:cNvPr id="7178" name="矩形 58">
            <a:extLst>
              <a:ext uri="{FF2B5EF4-FFF2-40B4-BE49-F238E27FC236}">
                <a16:creationId xmlns:a16="http://schemas.microsoft.com/office/drawing/2014/main" id="{DE69002D-EDF0-F77A-F7F8-183F9042DE9A}"/>
              </a:ext>
            </a:extLst>
          </p:cNvPr>
          <p:cNvSpPr/>
          <p:nvPr/>
        </p:nvSpPr>
        <p:spPr>
          <a:xfrm>
            <a:off x="7985658" y="4694925"/>
            <a:ext cx="5513711" cy="584775"/>
          </a:xfrm>
          <a:prstGeom prst="rect">
            <a:avLst/>
          </a:prstGeom>
        </p:spPr>
        <p:txBody>
          <a:bodyPr wrap="square">
            <a:spAutoFit/>
          </a:bodyPr>
          <a:lstStyle/>
          <a:p>
            <a:r>
              <a:rPr lang="en-US" altLang="zh-CN" sz="3200" b="1" dirty="0">
                <a:solidFill>
                  <a:srgbClr val="FF9393"/>
                </a:solidFill>
                <a:latin typeface="思源黑体 CN Bold" panose="020B0800000000000000" pitchFamily="34" charset="-122"/>
                <a:ea typeface="思源黑体 CN Bold" panose="020B0800000000000000" pitchFamily="34" charset="-122"/>
              </a:rPr>
              <a:t>INFRASTRUCTURE</a:t>
            </a:r>
            <a:endParaRPr lang="zh-CN" altLang="en-US" sz="3200" b="1" dirty="0">
              <a:solidFill>
                <a:srgbClr val="FF9393"/>
              </a:solidFill>
              <a:latin typeface="思源黑体 CN Bold" panose="020B0800000000000000" pitchFamily="34" charset="-122"/>
              <a:ea typeface="思源黑体 CN Bold" panose="020B0800000000000000" pitchFamily="34" charset="-122"/>
            </a:endParaRPr>
          </a:p>
        </p:txBody>
      </p:sp>
      <p:pic>
        <p:nvPicPr>
          <p:cNvPr id="7184" name="Picture 7183" descr="Python Logo PNG vector in SVG, PDF, AI, CDR format">
            <a:extLst>
              <a:ext uri="{FF2B5EF4-FFF2-40B4-BE49-F238E27FC236}">
                <a16:creationId xmlns:a16="http://schemas.microsoft.com/office/drawing/2014/main" id="{9D4879E0-342D-86B2-CB08-F6728B00B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1318" y="3407986"/>
            <a:ext cx="1600440" cy="1200330"/>
          </a:xfrm>
          <a:prstGeom prst="rect">
            <a:avLst/>
          </a:prstGeom>
          <a:noFill/>
          <a:extLst>
            <a:ext uri="{909E8E84-426E-40DD-AFC4-6F175D3DCCD1}">
              <a14:hiddenFill xmlns:a14="http://schemas.microsoft.com/office/drawing/2010/main">
                <a:solidFill>
                  <a:srgbClr val="FFFFFF"/>
                </a:solidFill>
              </a14:hiddenFill>
            </a:ext>
          </a:extLst>
        </p:spPr>
      </p:pic>
      <p:pic>
        <p:nvPicPr>
          <p:cNvPr id="7185" name="Picture 8" descr="MySQL SVG Vector Logos - Vector Logo Zone">
            <a:extLst>
              <a:ext uri="{FF2B5EF4-FFF2-40B4-BE49-F238E27FC236}">
                <a16:creationId xmlns:a16="http://schemas.microsoft.com/office/drawing/2014/main" id="{38653BDD-6E3D-DC8D-4D0F-FAB36067C9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216" y="3404010"/>
            <a:ext cx="1693050" cy="846525"/>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0" descr="Amazon Web Services - Wikipedia">
            <a:extLst>
              <a:ext uri="{FF2B5EF4-FFF2-40B4-BE49-F238E27FC236}">
                <a16:creationId xmlns:a16="http://schemas.microsoft.com/office/drawing/2014/main" id="{03544D8A-4FF3-D457-DF46-12DA7045FE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2611" y="4796469"/>
            <a:ext cx="1020798" cy="612479"/>
          </a:xfrm>
          <a:prstGeom prst="rect">
            <a:avLst/>
          </a:prstGeom>
          <a:noFill/>
          <a:extLst>
            <a:ext uri="{909E8E84-426E-40DD-AFC4-6F175D3DCCD1}">
              <a14:hiddenFill xmlns:a14="http://schemas.microsoft.com/office/drawing/2010/main">
                <a:solidFill>
                  <a:srgbClr val="FFFFFF"/>
                </a:solidFill>
              </a14:hiddenFill>
            </a:ext>
          </a:extLst>
        </p:spPr>
      </p:pic>
      <p:pic>
        <p:nvPicPr>
          <p:cNvPr id="7187" name="Picture 12" descr="Press and Media Resources - Docker">
            <a:extLst>
              <a:ext uri="{FF2B5EF4-FFF2-40B4-BE49-F238E27FC236}">
                <a16:creationId xmlns:a16="http://schemas.microsoft.com/office/drawing/2014/main" id="{ABDFCABD-4AB1-C1A3-2744-C96EEEEF56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083" y="4615036"/>
            <a:ext cx="1024514" cy="873992"/>
          </a:xfrm>
          <a:prstGeom prst="rect">
            <a:avLst/>
          </a:prstGeom>
          <a:noFill/>
          <a:extLst>
            <a:ext uri="{909E8E84-426E-40DD-AFC4-6F175D3DCCD1}">
              <a14:hiddenFill xmlns:a14="http://schemas.microsoft.com/office/drawing/2010/main">
                <a:solidFill>
                  <a:srgbClr val="FFFFFF"/>
                </a:solidFill>
              </a14:hiddenFill>
            </a:ext>
          </a:extLst>
        </p:spPr>
      </p:pic>
      <p:pic>
        <p:nvPicPr>
          <p:cNvPr id="7188" name="Picture 14" descr="Kubernetes Logo and symbol, meaning, history, PNG, brand">
            <a:extLst>
              <a:ext uri="{FF2B5EF4-FFF2-40B4-BE49-F238E27FC236}">
                <a16:creationId xmlns:a16="http://schemas.microsoft.com/office/drawing/2014/main" id="{9A43B601-050F-F969-6693-336BE9FF90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2216" y="4565504"/>
            <a:ext cx="1436492" cy="809224"/>
          </a:xfrm>
          <a:prstGeom prst="rect">
            <a:avLst/>
          </a:prstGeom>
          <a:noFill/>
          <a:extLst>
            <a:ext uri="{909E8E84-426E-40DD-AFC4-6F175D3DCCD1}">
              <a14:hiddenFill xmlns:a14="http://schemas.microsoft.com/office/drawing/2010/main">
                <a:solidFill>
                  <a:srgbClr val="FFFFFF"/>
                </a:solidFill>
              </a14:hiddenFill>
            </a:ext>
          </a:extLst>
        </p:spPr>
      </p:pic>
      <p:pic>
        <p:nvPicPr>
          <p:cNvPr id="7189" name="Picture 16" descr="Jenkins Logo PNG vector in SVG, PDF, AI, CDR format">
            <a:extLst>
              <a:ext uri="{FF2B5EF4-FFF2-40B4-BE49-F238E27FC236}">
                <a16:creationId xmlns:a16="http://schemas.microsoft.com/office/drawing/2014/main" id="{E2936559-6B89-872C-B0BA-5453B938B7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8404" y="4517738"/>
            <a:ext cx="12954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7190" name="Picture 7189" descr="A blue and black logo&#10;&#10;Description automatically generated">
            <a:extLst>
              <a:ext uri="{FF2B5EF4-FFF2-40B4-BE49-F238E27FC236}">
                <a16:creationId xmlns:a16="http://schemas.microsoft.com/office/drawing/2014/main" id="{73B01BC8-1B8F-5718-9646-E9E7017E68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39339" y="2329349"/>
            <a:ext cx="1013128" cy="1103184"/>
          </a:xfrm>
          <a:prstGeom prst="rect">
            <a:avLst/>
          </a:prstGeom>
        </p:spPr>
      </p:pic>
      <p:pic>
        <p:nvPicPr>
          <p:cNvPr id="7191" name="Picture 7190" descr="A blue and green numbers&#10;&#10;Description automatically generated">
            <a:extLst>
              <a:ext uri="{FF2B5EF4-FFF2-40B4-BE49-F238E27FC236}">
                <a16:creationId xmlns:a16="http://schemas.microsoft.com/office/drawing/2014/main" id="{CD0D3C41-3740-2842-51EC-E0CFE1452D4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24319" y="2634551"/>
            <a:ext cx="1600440" cy="492779"/>
          </a:xfrm>
          <a:prstGeom prst="rect">
            <a:avLst/>
          </a:prstGeom>
        </p:spPr>
      </p:pic>
      <p:pic>
        <p:nvPicPr>
          <p:cNvPr id="7192" name="Picture 7191" descr="A red and white logo&#10;&#10;Description automatically generated">
            <a:extLst>
              <a:ext uri="{FF2B5EF4-FFF2-40B4-BE49-F238E27FC236}">
                <a16:creationId xmlns:a16="http://schemas.microsoft.com/office/drawing/2014/main" id="{93C5D35F-2800-8971-24CD-7BA695CADA7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72541" y="2652108"/>
            <a:ext cx="1199658" cy="466533"/>
          </a:xfrm>
          <a:prstGeom prst="rect">
            <a:avLst/>
          </a:prstGeom>
        </p:spPr>
      </p:pic>
      <p:pic>
        <p:nvPicPr>
          <p:cNvPr id="7193" name="Picture 7192" descr="A black text on a white background&#10;&#10;Description automatically generated">
            <a:extLst>
              <a:ext uri="{FF2B5EF4-FFF2-40B4-BE49-F238E27FC236}">
                <a16:creationId xmlns:a16="http://schemas.microsoft.com/office/drawing/2014/main" id="{71F8CE0D-EAE7-76AC-C998-69144335D81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88094" y="3687901"/>
            <a:ext cx="1900565" cy="499301"/>
          </a:xfrm>
          <a:prstGeom prst="rect">
            <a:avLst/>
          </a:prstGeom>
        </p:spPr>
      </p:pic>
      <p:pic>
        <p:nvPicPr>
          <p:cNvPr id="7194" name="Picture 7193" descr="A green logo with a white background&#10;&#10;Description automatically generated">
            <a:extLst>
              <a:ext uri="{FF2B5EF4-FFF2-40B4-BE49-F238E27FC236}">
                <a16:creationId xmlns:a16="http://schemas.microsoft.com/office/drawing/2014/main" id="{F55EB9BB-6F54-36AB-62A7-8BF360D058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1481" y="3674250"/>
            <a:ext cx="1506654" cy="601770"/>
          </a:xfrm>
          <a:prstGeom prst="rect">
            <a:avLst/>
          </a:prstGeom>
        </p:spPr>
      </p:pic>
      <p:sp>
        <p:nvSpPr>
          <p:cNvPr id="2" name="Rectangle 1">
            <a:extLst>
              <a:ext uri="{FF2B5EF4-FFF2-40B4-BE49-F238E27FC236}">
                <a16:creationId xmlns:a16="http://schemas.microsoft.com/office/drawing/2014/main" id="{19C3D9A1-CFF2-03FF-E758-BF177D7E9CE0}"/>
              </a:ext>
            </a:extLst>
          </p:cNvPr>
          <p:cNvSpPr/>
          <p:nvPr/>
        </p:nvSpPr>
        <p:spPr>
          <a:xfrm>
            <a:off x="983961" y="1954581"/>
            <a:ext cx="10881595" cy="2590058"/>
          </a:xfrm>
          <a:prstGeom prst="rect">
            <a:avLst/>
          </a:prstGeom>
          <a:solidFill>
            <a:schemeClr val="tx1">
              <a:lumMod val="95000"/>
              <a:lumOff val="5000"/>
              <a:alpha val="78000"/>
            </a:schemeClr>
          </a:solidFill>
          <a:ln>
            <a:solidFill>
              <a:schemeClr val="tx1">
                <a:lumMod val="95000"/>
                <a:lumOff val="5000"/>
                <a:alpha val="7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94C0661-C1B5-1B05-F0F8-EA027DD3322E}"/>
              </a:ext>
            </a:extLst>
          </p:cNvPr>
          <p:cNvSpPr txBox="1"/>
          <p:nvPr/>
        </p:nvSpPr>
        <p:spPr>
          <a:xfrm>
            <a:off x="1245414" y="2096801"/>
            <a:ext cx="10925518" cy="2252027"/>
          </a:xfrm>
          <a:prstGeom prst="rect">
            <a:avLst/>
          </a:prstGeom>
          <a:noFill/>
        </p:spPr>
        <p:txBody>
          <a:bodyPr wrap="square">
            <a:spAutoFit/>
          </a:bodyPr>
          <a:lstStyle/>
          <a:p>
            <a:pPr marL="342900" indent="-342900">
              <a:lnSpc>
                <a:spcPct val="150000"/>
              </a:lnSpc>
              <a:buAutoNum type="arabicPeriod"/>
            </a:pPr>
            <a:r>
              <a:rPr lang="en-US" altLang="zh-CN" sz="2400" b="1" dirty="0">
                <a:solidFill>
                  <a:schemeClr val="bg1"/>
                </a:solidFill>
                <a:ea typeface="思源黑体 CN Bold" panose="020B0800000000000000"/>
              </a:rPr>
              <a:t>A</a:t>
            </a:r>
            <a:r>
              <a:rPr lang="en-US" sz="2400" b="1" dirty="0">
                <a:solidFill>
                  <a:schemeClr val="bg1"/>
                </a:solidFill>
                <a:ea typeface="思源黑体 CN Bold" panose="020B0800000000000000"/>
              </a:rPr>
              <a:t> common and proven solution &amp; Plenty information available for both learning and troubleshooting.</a:t>
            </a:r>
          </a:p>
          <a:p>
            <a:pPr marL="342900" indent="-342900">
              <a:lnSpc>
                <a:spcPct val="150000"/>
              </a:lnSpc>
              <a:buAutoNum type="arabicPeriod"/>
            </a:pPr>
            <a:r>
              <a:rPr lang="en-US" sz="2400" b="1" dirty="0">
                <a:solidFill>
                  <a:schemeClr val="bg1"/>
                </a:solidFill>
                <a:ea typeface="思源黑体 CN Bold" panose="020B0800000000000000"/>
              </a:rPr>
              <a:t>No need to use complicated methods to combine them.</a:t>
            </a:r>
          </a:p>
          <a:p>
            <a:pPr marL="342900" indent="-342900">
              <a:lnSpc>
                <a:spcPct val="150000"/>
              </a:lnSpc>
              <a:buAutoNum type="arabicPeriod"/>
            </a:pPr>
            <a:r>
              <a:rPr lang="en-US" sz="2400" b="1" dirty="0">
                <a:solidFill>
                  <a:schemeClr val="bg1"/>
                </a:solidFill>
                <a:ea typeface="思源黑体 CN Bold" panose="020B0800000000000000"/>
              </a:rPr>
              <a:t>Docker can make our service easy to deploy, K8s has better scaling.</a:t>
            </a:r>
          </a:p>
        </p:txBody>
      </p:sp>
    </p:spTree>
    <p:extLst>
      <p:ext uri="{BB962C8B-B14F-4D97-AF65-F5344CB8AC3E}">
        <p14:creationId xmlns:p14="http://schemas.microsoft.com/office/powerpoint/2010/main" val="22773476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4698</TotalTime>
  <Words>1637</Words>
  <Application>Microsoft Macintosh PowerPoint</Application>
  <PresentationFormat>宽屏</PresentationFormat>
  <Paragraphs>239</Paragraphs>
  <Slides>40</Slides>
  <Notes>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40</vt:i4>
      </vt:variant>
    </vt:vector>
  </HeadingPairs>
  <TitlesOfParts>
    <vt:vector size="55" baseType="lpstr">
      <vt:lpstr>等线</vt:lpstr>
      <vt:lpstr>等线 Light</vt:lpstr>
      <vt:lpstr>思源黑体 CN Bold</vt:lpstr>
      <vt:lpstr>思源黑体 CN ExtraLight</vt:lpstr>
      <vt:lpstr>思源黑体 CN Heavy</vt:lpstr>
      <vt:lpstr>思源黑体 CN Light</vt:lpstr>
      <vt:lpstr>思源黑体 CN Medium</vt:lpstr>
      <vt:lpstr>微软雅黑</vt:lpstr>
      <vt:lpstr>微软雅黑 Light</vt:lpstr>
      <vt:lpstr>Google Sans</vt:lpstr>
      <vt:lpstr>Abadi</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Data Sources</vt:lpstr>
      <vt:lpstr>Data Sources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Yongru QIAN</cp:lastModifiedBy>
  <cp:revision>96</cp:revision>
  <dcterms:created xsi:type="dcterms:W3CDTF">2021-04-21T07:31:04Z</dcterms:created>
  <dcterms:modified xsi:type="dcterms:W3CDTF">2023-08-07T15:41:10Z</dcterms:modified>
</cp:coreProperties>
</file>