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7" r:id="rId2"/>
    <p:sldId id="291" r:id="rId3"/>
    <p:sldId id="278" r:id="rId4"/>
    <p:sldId id="289" r:id="rId5"/>
    <p:sldId id="293" r:id="rId6"/>
    <p:sldId id="259" r:id="rId7"/>
    <p:sldId id="284" r:id="rId8"/>
    <p:sldId id="299" r:id="rId9"/>
    <p:sldId id="292" r:id="rId10"/>
    <p:sldId id="298" r:id="rId11"/>
    <p:sldId id="305" r:id="rId12"/>
    <p:sldId id="304" r:id="rId13"/>
    <p:sldId id="301" r:id="rId14"/>
    <p:sldId id="303" r:id="rId15"/>
    <p:sldId id="306" r:id="rId16"/>
    <p:sldId id="276" r:id="rId17"/>
    <p:sldId id="300" r:id="rId18"/>
    <p:sldId id="307" r:id="rId19"/>
    <p:sldId id="308" r:id="rId20"/>
    <p:sldId id="309" r:id="rId21"/>
    <p:sldId id="311" r:id="rId22"/>
    <p:sldId id="312" r:id="rId23"/>
    <p:sldId id="316" r:id="rId24"/>
    <p:sldId id="314" r:id="rId25"/>
    <p:sldId id="315" r:id="rId26"/>
    <p:sldId id="328" r:id="rId27"/>
    <p:sldId id="329" r:id="rId28"/>
    <p:sldId id="330" r:id="rId29"/>
    <p:sldId id="331" r:id="rId30"/>
    <p:sldId id="332" r:id="rId31"/>
    <p:sldId id="333" r:id="rId32"/>
    <p:sldId id="334" r:id="rId33"/>
    <p:sldId id="335" r:id="rId34"/>
    <p:sldId id="317" r:id="rId35"/>
    <p:sldId id="318" r:id="rId36"/>
    <p:sldId id="337" r:id="rId37"/>
    <p:sldId id="339" r:id="rId38"/>
    <p:sldId id="274" r:id="rId39"/>
    <p:sldId id="320" r:id="rId40"/>
    <p:sldId id="321" r:id="rId41"/>
    <p:sldId id="322" r:id="rId42"/>
    <p:sldId id="324" r:id="rId43"/>
    <p:sldId id="336" r:id="rId44"/>
    <p:sldId id="325" r:id="rId45"/>
    <p:sldId id="341" r:id="rId46"/>
    <p:sldId id="340" r:id="rId47"/>
    <p:sldId id="345" r:id="rId48"/>
    <p:sldId id="346" r:id="rId49"/>
    <p:sldId id="326" r:id="rId50"/>
    <p:sldId id="327" r:id="rId51"/>
    <p:sldId id="343" r:id="rId52"/>
    <p:sldId id="344" r:id="rId53"/>
    <p:sldId id="342" r:id="rId54"/>
    <p:sldId id="271" r:id="rId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CF5C"/>
    <a:srgbClr val="83D6E1"/>
    <a:srgbClr val="F4A261"/>
    <a:srgbClr val="E76F51"/>
    <a:srgbClr val="E7E6E6"/>
    <a:srgbClr val="FF9393"/>
    <a:srgbClr val="2A9D8F"/>
    <a:srgbClr val="DCDCDC"/>
    <a:srgbClr val="264653"/>
    <a:srgbClr val="D0D0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2" y="34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AFE8FD-F4A1-4FBD-86DC-773411CB3814}"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A658A09C-4EA6-4259-9CEC-26B6E7484D2F}">
      <dgm:prSet phldrT="[Text]" custT="1"/>
      <dgm:spPr>
        <a:solidFill>
          <a:srgbClr val="FF9393"/>
        </a:solidFill>
      </dgm:spPr>
      <dgm:t>
        <a:bodyPr/>
        <a:lstStyle/>
        <a:p>
          <a:r>
            <a:rPr lang="en-US" altLang="zh-CN" sz="2800" b="1" dirty="0">
              <a:latin typeface="思源黑体 CN ExtraLight"/>
              <a:ea typeface="思源黑体 CN ExtraLight" panose="020B0200000000000000"/>
            </a:rPr>
            <a:t>Input</a:t>
          </a:r>
          <a:endParaRPr lang="en-US" sz="2800" b="1" dirty="0">
            <a:latin typeface="思源黑体 CN ExtraLight"/>
            <a:ea typeface="思源黑体 CN ExtraLight" panose="020B0200000000000000"/>
          </a:endParaRPr>
        </a:p>
      </dgm:t>
    </dgm:pt>
    <dgm:pt modelId="{DC6D76A0-41DD-4A68-9BC6-71277CC2F2D3}" type="parTrans" cxnId="{1A9CDAE6-A418-4703-9706-85CE4584362E}">
      <dgm:prSet/>
      <dgm:spPr/>
      <dgm:t>
        <a:bodyPr/>
        <a:lstStyle/>
        <a:p>
          <a:endParaRPr lang="en-US">
            <a:ea typeface="思源黑体 CN ExtraLight" panose="020B0200000000000000"/>
          </a:endParaRPr>
        </a:p>
      </dgm:t>
    </dgm:pt>
    <dgm:pt modelId="{43C44674-239D-4541-8211-D81A5D386F01}" type="sibTrans" cxnId="{1A9CDAE6-A418-4703-9706-85CE4584362E}">
      <dgm:prSet/>
      <dgm:spPr/>
      <dgm:t>
        <a:bodyPr/>
        <a:lstStyle/>
        <a:p>
          <a:endParaRPr lang="en-US">
            <a:ea typeface="思源黑体 CN ExtraLight" panose="020B0200000000000000"/>
          </a:endParaRPr>
        </a:p>
      </dgm:t>
    </dgm:pt>
    <dgm:pt modelId="{9A73746A-9C1E-493A-A27B-27FB4DBFB653}">
      <dgm:prSet phldrT="[Text]" custT="1"/>
      <dgm:spPr>
        <a:solidFill>
          <a:srgbClr val="83D6E1"/>
        </a:solidFill>
      </dgm:spPr>
      <dgm:t>
        <a:bodyPr/>
        <a:lstStyle/>
        <a:p>
          <a:r>
            <a:rPr lang="en-US" altLang="zh-CN" sz="2800" b="1" dirty="0">
              <a:latin typeface="思源黑体 CN ExtraLight" panose="020B0200000000000000"/>
              <a:ea typeface="思源黑体 CN ExtraLight" panose="020B0200000000000000"/>
            </a:rPr>
            <a:t>Output</a:t>
          </a:r>
          <a:endParaRPr lang="en-US" sz="2800" b="1" dirty="0">
            <a:latin typeface="思源黑体 CN ExtraLight" panose="020B0200000000000000"/>
            <a:ea typeface="思源黑体 CN ExtraLight" panose="020B0200000000000000"/>
          </a:endParaRPr>
        </a:p>
      </dgm:t>
    </dgm:pt>
    <dgm:pt modelId="{CFA5B2D3-7941-4549-848B-8BFD788686D0}" type="parTrans" cxnId="{F2EE5A12-BB2A-49F0-AB56-D006A7ED3F8F}">
      <dgm:prSet/>
      <dgm:spPr/>
      <dgm:t>
        <a:bodyPr/>
        <a:lstStyle/>
        <a:p>
          <a:endParaRPr lang="en-US">
            <a:ea typeface="思源黑体 CN ExtraLight" panose="020B0200000000000000"/>
          </a:endParaRPr>
        </a:p>
      </dgm:t>
    </dgm:pt>
    <dgm:pt modelId="{5D659F41-B77F-436B-B564-DD3988B45020}" type="sibTrans" cxnId="{F2EE5A12-BB2A-49F0-AB56-D006A7ED3F8F}">
      <dgm:prSet/>
      <dgm:spPr/>
      <dgm:t>
        <a:bodyPr/>
        <a:lstStyle/>
        <a:p>
          <a:endParaRPr lang="en-US">
            <a:ea typeface="思源黑体 CN ExtraLight" panose="020B0200000000000000"/>
          </a:endParaRPr>
        </a:p>
      </dgm:t>
    </dgm:pt>
    <dgm:pt modelId="{008B211F-9D86-442F-B2A1-AE1D9372A783}">
      <dgm:prSet phldrT="[Text]" custT="1"/>
      <dgm:spPr>
        <a:solidFill>
          <a:srgbClr val="F4A261"/>
        </a:solidFill>
      </dgm:spPr>
      <dgm:t>
        <a:bodyPr/>
        <a:lstStyle/>
        <a:p>
          <a:r>
            <a:rPr lang="en-US" altLang="zh-CN" sz="2800" b="1" dirty="0">
              <a:latin typeface="思源黑体 CN ExtraLight" panose="020B0200000000000000"/>
              <a:ea typeface="思源黑体 CN ExtraLight" panose="020B0200000000000000"/>
            </a:rPr>
            <a:t>Review</a:t>
          </a:r>
          <a:endParaRPr lang="en-US" sz="2800" b="1" dirty="0">
            <a:latin typeface="思源黑体 CN ExtraLight" panose="020B0200000000000000"/>
            <a:ea typeface="思源黑体 CN ExtraLight" panose="020B0200000000000000"/>
          </a:endParaRPr>
        </a:p>
      </dgm:t>
    </dgm:pt>
    <dgm:pt modelId="{EF94D8E1-9496-405E-A739-6EF9DD211D1B}" type="parTrans" cxnId="{F4FC8FB6-72FB-4460-B081-7B32BD28377D}">
      <dgm:prSet/>
      <dgm:spPr/>
      <dgm:t>
        <a:bodyPr/>
        <a:lstStyle/>
        <a:p>
          <a:endParaRPr lang="en-US">
            <a:ea typeface="思源黑体 CN ExtraLight" panose="020B0200000000000000"/>
          </a:endParaRPr>
        </a:p>
      </dgm:t>
    </dgm:pt>
    <dgm:pt modelId="{4E3EDF78-99EC-42F8-9AE0-9268A7D6123D}" type="sibTrans" cxnId="{F4FC8FB6-72FB-4460-B081-7B32BD28377D}">
      <dgm:prSet/>
      <dgm:spPr/>
      <dgm:t>
        <a:bodyPr/>
        <a:lstStyle/>
        <a:p>
          <a:endParaRPr lang="en-US">
            <a:ea typeface="思源黑体 CN ExtraLight" panose="020B0200000000000000"/>
          </a:endParaRPr>
        </a:p>
      </dgm:t>
    </dgm:pt>
    <dgm:pt modelId="{3F5F2766-38C3-4BBF-A9E5-6ABCF3FA98C6}" type="pres">
      <dgm:prSet presAssocID="{92AFE8FD-F4A1-4FBD-86DC-773411CB3814}" presName="Name0" presStyleCnt="0">
        <dgm:presLayoutVars>
          <dgm:dir/>
          <dgm:resizeHandles val="exact"/>
        </dgm:presLayoutVars>
      </dgm:prSet>
      <dgm:spPr/>
    </dgm:pt>
    <dgm:pt modelId="{A9D6DAC9-78CB-4F1D-A520-05F4A6090B40}" type="pres">
      <dgm:prSet presAssocID="{92AFE8FD-F4A1-4FBD-86DC-773411CB3814}" presName="cycle" presStyleCnt="0"/>
      <dgm:spPr/>
    </dgm:pt>
    <dgm:pt modelId="{40F578A8-2482-49F0-91A0-4370766DF410}" type="pres">
      <dgm:prSet presAssocID="{A658A09C-4EA6-4259-9CEC-26B6E7484D2F}" presName="nodeFirstNode" presStyleLbl="node1" presStyleIdx="0" presStyleCnt="3">
        <dgm:presLayoutVars>
          <dgm:bulletEnabled val="1"/>
        </dgm:presLayoutVars>
      </dgm:prSet>
      <dgm:spPr/>
    </dgm:pt>
    <dgm:pt modelId="{2452F677-DA35-41E5-9322-C8D14405BCF7}" type="pres">
      <dgm:prSet presAssocID="{43C44674-239D-4541-8211-D81A5D386F01}" presName="sibTransFirstNode" presStyleLbl="bgShp" presStyleIdx="0" presStyleCnt="1"/>
      <dgm:spPr/>
    </dgm:pt>
    <dgm:pt modelId="{01117CA7-10C8-4AD3-8EBA-76C05DCD019A}" type="pres">
      <dgm:prSet presAssocID="{9A73746A-9C1E-493A-A27B-27FB4DBFB653}" presName="nodeFollowingNodes" presStyleLbl="node1" presStyleIdx="1" presStyleCnt="3">
        <dgm:presLayoutVars>
          <dgm:bulletEnabled val="1"/>
        </dgm:presLayoutVars>
      </dgm:prSet>
      <dgm:spPr/>
    </dgm:pt>
    <dgm:pt modelId="{5E86EAF3-409A-42B1-A493-ED119383EBBE}" type="pres">
      <dgm:prSet presAssocID="{008B211F-9D86-442F-B2A1-AE1D9372A783}" presName="nodeFollowingNodes" presStyleLbl="node1" presStyleIdx="2" presStyleCnt="3">
        <dgm:presLayoutVars>
          <dgm:bulletEnabled val="1"/>
        </dgm:presLayoutVars>
      </dgm:prSet>
      <dgm:spPr/>
    </dgm:pt>
  </dgm:ptLst>
  <dgm:cxnLst>
    <dgm:cxn modelId="{F2EE5A12-BB2A-49F0-AB56-D006A7ED3F8F}" srcId="{92AFE8FD-F4A1-4FBD-86DC-773411CB3814}" destId="{9A73746A-9C1E-493A-A27B-27FB4DBFB653}" srcOrd="1" destOrd="0" parTransId="{CFA5B2D3-7941-4549-848B-8BFD788686D0}" sibTransId="{5D659F41-B77F-436B-B564-DD3988B45020}"/>
    <dgm:cxn modelId="{78DF0C41-8C79-4C70-A610-38972D9CD1FE}" type="presOf" srcId="{008B211F-9D86-442F-B2A1-AE1D9372A783}" destId="{5E86EAF3-409A-42B1-A493-ED119383EBBE}" srcOrd="0" destOrd="0" presId="urn:microsoft.com/office/officeart/2005/8/layout/cycle3"/>
    <dgm:cxn modelId="{0DDE7842-4FC4-44B9-9559-B0C3BEE6D948}" type="presOf" srcId="{9A73746A-9C1E-493A-A27B-27FB4DBFB653}" destId="{01117CA7-10C8-4AD3-8EBA-76C05DCD019A}" srcOrd="0" destOrd="0" presId="urn:microsoft.com/office/officeart/2005/8/layout/cycle3"/>
    <dgm:cxn modelId="{7A380855-E791-4F91-8D0A-B32807D67119}" type="presOf" srcId="{43C44674-239D-4541-8211-D81A5D386F01}" destId="{2452F677-DA35-41E5-9322-C8D14405BCF7}" srcOrd="0" destOrd="0" presId="urn:microsoft.com/office/officeart/2005/8/layout/cycle3"/>
    <dgm:cxn modelId="{2ED89088-0C58-4E0C-BC91-70C3D2511E65}" type="presOf" srcId="{92AFE8FD-F4A1-4FBD-86DC-773411CB3814}" destId="{3F5F2766-38C3-4BBF-A9E5-6ABCF3FA98C6}" srcOrd="0" destOrd="0" presId="urn:microsoft.com/office/officeart/2005/8/layout/cycle3"/>
    <dgm:cxn modelId="{3C575599-7E41-4E66-A925-1ECB0C8C0BEE}" type="presOf" srcId="{A658A09C-4EA6-4259-9CEC-26B6E7484D2F}" destId="{40F578A8-2482-49F0-91A0-4370766DF410}" srcOrd="0" destOrd="0" presId="urn:microsoft.com/office/officeart/2005/8/layout/cycle3"/>
    <dgm:cxn modelId="{F4FC8FB6-72FB-4460-B081-7B32BD28377D}" srcId="{92AFE8FD-F4A1-4FBD-86DC-773411CB3814}" destId="{008B211F-9D86-442F-B2A1-AE1D9372A783}" srcOrd="2" destOrd="0" parTransId="{EF94D8E1-9496-405E-A739-6EF9DD211D1B}" sibTransId="{4E3EDF78-99EC-42F8-9AE0-9268A7D6123D}"/>
    <dgm:cxn modelId="{1A9CDAE6-A418-4703-9706-85CE4584362E}" srcId="{92AFE8FD-F4A1-4FBD-86DC-773411CB3814}" destId="{A658A09C-4EA6-4259-9CEC-26B6E7484D2F}" srcOrd="0" destOrd="0" parTransId="{DC6D76A0-41DD-4A68-9BC6-71277CC2F2D3}" sibTransId="{43C44674-239D-4541-8211-D81A5D386F01}"/>
    <dgm:cxn modelId="{E17B5DF9-038F-4AFA-88BC-8A39384749FA}" type="presParOf" srcId="{3F5F2766-38C3-4BBF-A9E5-6ABCF3FA98C6}" destId="{A9D6DAC9-78CB-4F1D-A520-05F4A6090B40}" srcOrd="0" destOrd="0" presId="urn:microsoft.com/office/officeart/2005/8/layout/cycle3"/>
    <dgm:cxn modelId="{9E07B82D-DF5F-4A9E-8D4D-A1B30243F95F}" type="presParOf" srcId="{A9D6DAC9-78CB-4F1D-A520-05F4A6090B40}" destId="{40F578A8-2482-49F0-91A0-4370766DF410}" srcOrd="0" destOrd="0" presId="urn:microsoft.com/office/officeart/2005/8/layout/cycle3"/>
    <dgm:cxn modelId="{FBD30C21-FAEE-4D3F-A4A9-A49E45ABC9E6}" type="presParOf" srcId="{A9D6DAC9-78CB-4F1D-A520-05F4A6090B40}" destId="{2452F677-DA35-41E5-9322-C8D14405BCF7}" srcOrd="1" destOrd="0" presId="urn:microsoft.com/office/officeart/2005/8/layout/cycle3"/>
    <dgm:cxn modelId="{0E11D0BF-C721-4023-A095-3EA16DF28D68}" type="presParOf" srcId="{A9D6DAC9-78CB-4F1D-A520-05F4A6090B40}" destId="{01117CA7-10C8-4AD3-8EBA-76C05DCD019A}" srcOrd="2" destOrd="0" presId="urn:microsoft.com/office/officeart/2005/8/layout/cycle3"/>
    <dgm:cxn modelId="{86FBF901-D9FF-4124-86D5-212CF6FA4C7D}" type="presParOf" srcId="{A9D6DAC9-78CB-4F1D-A520-05F4A6090B40}" destId="{5E86EAF3-409A-42B1-A493-ED119383EBBE}" srcOrd="3"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CD159B-7C42-4B4A-8017-DD20945C28D5}"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B297C573-F719-47F4-B88A-2F97FE9BC9AC}">
      <dgm:prSet phldrT="[Text]" custT="1"/>
      <dgm:spPr>
        <a:solidFill>
          <a:schemeClr val="bg1"/>
        </a:solidFill>
        <a:ln>
          <a:noFill/>
        </a:ln>
      </dgm:spPr>
      <dgm:t>
        <a:bodyPr/>
        <a:lstStyle/>
        <a:p>
          <a:r>
            <a:rPr lang="en-US" sz="2400" b="1" dirty="0">
              <a:solidFill>
                <a:srgbClr val="FF9393"/>
              </a:solidFill>
              <a:latin typeface="思源黑体 CN ExtraLight"/>
            </a:rPr>
            <a:t>MVP Evaluation</a:t>
          </a:r>
        </a:p>
      </dgm:t>
    </dgm:pt>
    <dgm:pt modelId="{A37AF33A-98E1-4FA1-A4F8-01D7BF8E9587}" type="parTrans" cxnId="{E5CF8B85-5258-4A8B-BB84-0C4B030CD248}">
      <dgm:prSet/>
      <dgm:spPr/>
      <dgm:t>
        <a:bodyPr/>
        <a:lstStyle/>
        <a:p>
          <a:endParaRPr lang="en-US" sz="2400">
            <a:latin typeface="思源黑体 CN ExtraLight"/>
          </a:endParaRPr>
        </a:p>
      </dgm:t>
    </dgm:pt>
    <dgm:pt modelId="{52751CC1-8CEF-4C75-92C1-2ADFBCECCE63}" type="sibTrans" cxnId="{E5CF8B85-5258-4A8B-BB84-0C4B030CD248}">
      <dgm:prSet/>
      <dgm:spPr/>
      <dgm:t>
        <a:bodyPr/>
        <a:lstStyle/>
        <a:p>
          <a:endParaRPr lang="en-US" sz="2400">
            <a:latin typeface="思源黑体 CN ExtraLight"/>
          </a:endParaRPr>
        </a:p>
      </dgm:t>
    </dgm:pt>
    <dgm:pt modelId="{FF3786D8-D90F-475C-9569-B342071385A1}">
      <dgm:prSet phldrT="[Text]" custT="1"/>
      <dgm:spPr>
        <a:solidFill>
          <a:srgbClr val="FF9393"/>
        </a:solidFill>
      </dgm:spPr>
      <dgm:t>
        <a:bodyPr/>
        <a:lstStyle/>
        <a:p>
          <a:r>
            <a:rPr lang="en-US" altLang="zh-CN" sz="2400" dirty="0">
              <a:solidFill>
                <a:schemeClr val="bg1"/>
              </a:solidFill>
              <a:latin typeface="思源黑体 CN ExtraLight"/>
            </a:rPr>
            <a:t>1. What user want</a:t>
          </a:r>
          <a:endParaRPr lang="en-US" sz="2400" dirty="0">
            <a:solidFill>
              <a:schemeClr val="bg1"/>
            </a:solidFill>
            <a:latin typeface="思源黑体 CN ExtraLight"/>
          </a:endParaRPr>
        </a:p>
      </dgm:t>
    </dgm:pt>
    <dgm:pt modelId="{7B0A1279-398F-4F6F-954C-5D3E846D001D}" type="parTrans" cxnId="{472C40C5-8401-45B6-A172-D168CFE1CB60}">
      <dgm:prSet/>
      <dgm:spPr/>
      <dgm:t>
        <a:bodyPr/>
        <a:lstStyle/>
        <a:p>
          <a:endParaRPr lang="en-US" sz="2400">
            <a:latin typeface="思源黑体 CN ExtraLight"/>
          </a:endParaRPr>
        </a:p>
      </dgm:t>
    </dgm:pt>
    <dgm:pt modelId="{A745A7A3-DAD8-46F8-A0CF-006D51C6DD20}" type="sibTrans" cxnId="{472C40C5-8401-45B6-A172-D168CFE1CB60}">
      <dgm:prSet/>
      <dgm:spPr/>
      <dgm:t>
        <a:bodyPr/>
        <a:lstStyle/>
        <a:p>
          <a:endParaRPr lang="en-US" sz="2400">
            <a:latin typeface="思源黑体 CN ExtraLight"/>
          </a:endParaRPr>
        </a:p>
      </dgm:t>
    </dgm:pt>
    <dgm:pt modelId="{8325DD27-BC38-46F1-A9B4-B1598EC6ECA5}">
      <dgm:prSet phldrT="[Text]" custT="1"/>
      <dgm:spPr>
        <a:solidFill>
          <a:srgbClr val="83D6E1"/>
        </a:solidFill>
      </dgm:spPr>
      <dgm:t>
        <a:bodyPr/>
        <a:lstStyle/>
        <a:p>
          <a:r>
            <a:rPr lang="en-US" sz="2400" dirty="0">
              <a:latin typeface="思源黑体 CN ExtraLight"/>
            </a:rPr>
            <a:t>2. What the experts have done</a:t>
          </a:r>
        </a:p>
      </dgm:t>
    </dgm:pt>
    <dgm:pt modelId="{E1DBCB09-1CF3-4B5C-88D1-DAD968CEEA4A}" type="parTrans" cxnId="{E0A3BA7D-672A-44AC-A896-8837D80ABB64}">
      <dgm:prSet/>
      <dgm:spPr/>
      <dgm:t>
        <a:bodyPr/>
        <a:lstStyle/>
        <a:p>
          <a:endParaRPr lang="en-US" sz="2400">
            <a:latin typeface="思源黑体 CN ExtraLight"/>
          </a:endParaRPr>
        </a:p>
      </dgm:t>
    </dgm:pt>
    <dgm:pt modelId="{DECE7C38-8A37-4607-9E86-058436BD6074}" type="sibTrans" cxnId="{E0A3BA7D-672A-44AC-A896-8837D80ABB64}">
      <dgm:prSet/>
      <dgm:spPr/>
      <dgm:t>
        <a:bodyPr/>
        <a:lstStyle/>
        <a:p>
          <a:endParaRPr lang="en-US" sz="2400">
            <a:latin typeface="思源黑体 CN ExtraLight"/>
          </a:endParaRPr>
        </a:p>
      </dgm:t>
    </dgm:pt>
    <dgm:pt modelId="{09EF4ED1-3804-4AD8-B3A4-07213F940C2F}">
      <dgm:prSet phldrT="[Text]" custT="1"/>
      <dgm:spPr>
        <a:solidFill>
          <a:srgbClr val="F4A261"/>
        </a:solidFill>
      </dgm:spPr>
      <dgm:t>
        <a:bodyPr/>
        <a:lstStyle/>
        <a:p>
          <a:r>
            <a:rPr lang="en-US" sz="2400" dirty="0">
              <a:latin typeface="思源黑体 CN ExtraLight"/>
            </a:rPr>
            <a:t>3. Scientific learning process</a:t>
          </a:r>
        </a:p>
      </dgm:t>
    </dgm:pt>
    <dgm:pt modelId="{83736627-A18B-46DB-8F55-4C53D8FA815E}" type="parTrans" cxnId="{535770BC-76CB-499E-8B72-179A8B87A14A}">
      <dgm:prSet/>
      <dgm:spPr/>
      <dgm:t>
        <a:bodyPr/>
        <a:lstStyle/>
        <a:p>
          <a:endParaRPr lang="en-US" sz="2400">
            <a:latin typeface="思源黑体 CN ExtraLight"/>
          </a:endParaRPr>
        </a:p>
      </dgm:t>
    </dgm:pt>
    <dgm:pt modelId="{64E4A4C8-5F1D-409E-BF1A-A9AC14B2131C}" type="sibTrans" cxnId="{535770BC-76CB-499E-8B72-179A8B87A14A}">
      <dgm:prSet/>
      <dgm:spPr/>
      <dgm:t>
        <a:bodyPr/>
        <a:lstStyle/>
        <a:p>
          <a:endParaRPr lang="en-US" sz="2400">
            <a:latin typeface="思源黑体 CN ExtraLight"/>
          </a:endParaRPr>
        </a:p>
      </dgm:t>
    </dgm:pt>
    <dgm:pt modelId="{5B937652-DDEA-4DF8-862C-B306575C4560}">
      <dgm:prSet phldrT="[Text]" custT="1"/>
      <dgm:spPr>
        <a:solidFill>
          <a:schemeClr val="bg1">
            <a:lumMod val="75000"/>
          </a:schemeClr>
        </a:solidFill>
      </dgm:spPr>
      <dgm:t>
        <a:bodyPr/>
        <a:lstStyle/>
        <a:p>
          <a:r>
            <a:rPr lang="en-US" sz="2400" dirty="0">
              <a:latin typeface="思源黑体 CN ExtraLight"/>
            </a:rPr>
            <a:t>4. Value &amp; Effort</a:t>
          </a:r>
        </a:p>
      </dgm:t>
    </dgm:pt>
    <dgm:pt modelId="{C26F2886-3AD6-4F8E-9FEF-DA237EA68164}" type="parTrans" cxnId="{3F4A5E56-8CCC-4629-BE4C-F29D671C460E}">
      <dgm:prSet/>
      <dgm:spPr/>
      <dgm:t>
        <a:bodyPr/>
        <a:lstStyle/>
        <a:p>
          <a:endParaRPr lang="en-US" sz="2400">
            <a:latin typeface="思源黑体 CN ExtraLight"/>
          </a:endParaRPr>
        </a:p>
      </dgm:t>
    </dgm:pt>
    <dgm:pt modelId="{DB862EE8-73D5-4C28-8663-1658F9DC6CAE}" type="sibTrans" cxnId="{3F4A5E56-8CCC-4629-BE4C-F29D671C460E}">
      <dgm:prSet/>
      <dgm:spPr/>
      <dgm:t>
        <a:bodyPr/>
        <a:lstStyle/>
        <a:p>
          <a:endParaRPr lang="en-US" sz="2400">
            <a:latin typeface="思源黑体 CN ExtraLight"/>
          </a:endParaRPr>
        </a:p>
      </dgm:t>
    </dgm:pt>
    <dgm:pt modelId="{745B2C16-44E1-4040-B6E2-FC7B8D07B909}" type="pres">
      <dgm:prSet presAssocID="{9DCD159B-7C42-4B4A-8017-DD20945C28D5}" presName="diagram" presStyleCnt="0">
        <dgm:presLayoutVars>
          <dgm:chMax val="1"/>
          <dgm:dir/>
          <dgm:animLvl val="ctr"/>
          <dgm:resizeHandles val="exact"/>
        </dgm:presLayoutVars>
      </dgm:prSet>
      <dgm:spPr/>
    </dgm:pt>
    <dgm:pt modelId="{B221FE1B-1ACC-4FA5-86AD-4BE7AC311246}" type="pres">
      <dgm:prSet presAssocID="{9DCD159B-7C42-4B4A-8017-DD20945C28D5}" presName="matrix" presStyleCnt="0"/>
      <dgm:spPr/>
    </dgm:pt>
    <dgm:pt modelId="{82024566-E599-485C-A107-10203305CC00}" type="pres">
      <dgm:prSet presAssocID="{9DCD159B-7C42-4B4A-8017-DD20945C28D5}" presName="tile1" presStyleLbl="node1" presStyleIdx="0" presStyleCnt="4"/>
      <dgm:spPr/>
    </dgm:pt>
    <dgm:pt modelId="{E991B826-9129-422F-B9D7-5F61B4A31235}" type="pres">
      <dgm:prSet presAssocID="{9DCD159B-7C42-4B4A-8017-DD20945C28D5}" presName="tile1text" presStyleLbl="node1" presStyleIdx="0" presStyleCnt="4">
        <dgm:presLayoutVars>
          <dgm:chMax val="0"/>
          <dgm:chPref val="0"/>
          <dgm:bulletEnabled val="1"/>
        </dgm:presLayoutVars>
      </dgm:prSet>
      <dgm:spPr/>
    </dgm:pt>
    <dgm:pt modelId="{AC038AA1-CBAA-4ED6-907E-6CD164E127BD}" type="pres">
      <dgm:prSet presAssocID="{9DCD159B-7C42-4B4A-8017-DD20945C28D5}" presName="tile2" presStyleLbl="node1" presStyleIdx="1" presStyleCnt="4" custLinFactNeighborX="7806" custLinFactNeighborY="-4208"/>
      <dgm:spPr/>
    </dgm:pt>
    <dgm:pt modelId="{84BDB38C-CE7F-4DE1-BA44-AC46E8EFBDD4}" type="pres">
      <dgm:prSet presAssocID="{9DCD159B-7C42-4B4A-8017-DD20945C28D5}" presName="tile2text" presStyleLbl="node1" presStyleIdx="1" presStyleCnt="4">
        <dgm:presLayoutVars>
          <dgm:chMax val="0"/>
          <dgm:chPref val="0"/>
          <dgm:bulletEnabled val="1"/>
        </dgm:presLayoutVars>
      </dgm:prSet>
      <dgm:spPr/>
    </dgm:pt>
    <dgm:pt modelId="{9F734D91-9874-47A3-AF21-7D1BDFF961D9}" type="pres">
      <dgm:prSet presAssocID="{9DCD159B-7C42-4B4A-8017-DD20945C28D5}" presName="tile3" presStyleLbl="node1" presStyleIdx="2" presStyleCnt="4"/>
      <dgm:spPr/>
    </dgm:pt>
    <dgm:pt modelId="{35707532-1923-48BD-8734-6B567D7A9450}" type="pres">
      <dgm:prSet presAssocID="{9DCD159B-7C42-4B4A-8017-DD20945C28D5}" presName="tile3text" presStyleLbl="node1" presStyleIdx="2" presStyleCnt="4">
        <dgm:presLayoutVars>
          <dgm:chMax val="0"/>
          <dgm:chPref val="0"/>
          <dgm:bulletEnabled val="1"/>
        </dgm:presLayoutVars>
      </dgm:prSet>
      <dgm:spPr/>
    </dgm:pt>
    <dgm:pt modelId="{63CE0E73-A4C5-48D4-A18E-C704D9F8139B}" type="pres">
      <dgm:prSet presAssocID="{9DCD159B-7C42-4B4A-8017-DD20945C28D5}" presName="tile4" presStyleLbl="node1" presStyleIdx="3" presStyleCnt="4" custLinFactNeighborX="6400" custLinFactNeighborY="19546"/>
      <dgm:spPr/>
    </dgm:pt>
    <dgm:pt modelId="{5B3C01AF-8057-4936-B527-F12D3425225D}" type="pres">
      <dgm:prSet presAssocID="{9DCD159B-7C42-4B4A-8017-DD20945C28D5}" presName="tile4text" presStyleLbl="node1" presStyleIdx="3" presStyleCnt="4">
        <dgm:presLayoutVars>
          <dgm:chMax val="0"/>
          <dgm:chPref val="0"/>
          <dgm:bulletEnabled val="1"/>
        </dgm:presLayoutVars>
      </dgm:prSet>
      <dgm:spPr/>
    </dgm:pt>
    <dgm:pt modelId="{49B1AF18-81C3-4333-B7B3-52A74D9D32EE}" type="pres">
      <dgm:prSet presAssocID="{9DCD159B-7C42-4B4A-8017-DD20945C28D5}" presName="centerTile" presStyleLbl="fgShp" presStyleIdx="0" presStyleCnt="1">
        <dgm:presLayoutVars>
          <dgm:chMax val="0"/>
          <dgm:chPref val="0"/>
        </dgm:presLayoutVars>
      </dgm:prSet>
      <dgm:spPr/>
    </dgm:pt>
  </dgm:ptLst>
  <dgm:cxnLst>
    <dgm:cxn modelId="{DDB09A17-A48A-4BA2-A7D2-E4AED55DEDB3}" type="presOf" srcId="{5B937652-DDEA-4DF8-862C-B306575C4560}" destId="{5B3C01AF-8057-4936-B527-F12D3425225D}" srcOrd="1" destOrd="0" presId="urn:microsoft.com/office/officeart/2005/8/layout/matrix1"/>
    <dgm:cxn modelId="{D3E11531-7A75-4428-ABCF-C60B811C2377}" type="presOf" srcId="{8325DD27-BC38-46F1-A9B4-B1598EC6ECA5}" destId="{AC038AA1-CBAA-4ED6-907E-6CD164E127BD}" srcOrd="0" destOrd="0" presId="urn:microsoft.com/office/officeart/2005/8/layout/matrix1"/>
    <dgm:cxn modelId="{98D8E532-88B1-43BC-ABA7-7AB4C20AABF9}" type="presOf" srcId="{09EF4ED1-3804-4AD8-B3A4-07213F940C2F}" destId="{9F734D91-9874-47A3-AF21-7D1BDFF961D9}" srcOrd="0" destOrd="0" presId="urn:microsoft.com/office/officeart/2005/8/layout/matrix1"/>
    <dgm:cxn modelId="{40B88B45-BC00-41AB-A3AD-7376CC46C80C}" type="presOf" srcId="{09EF4ED1-3804-4AD8-B3A4-07213F940C2F}" destId="{35707532-1923-48BD-8734-6B567D7A9450}" srcOrd="1" destOrd="0" presId="urn:microsoft.com/office/officeart/2005/8/layout/matrix1"/>
    <dgm:cxn modelId="{D4AD6951-57C2-41D3-9DFB-32353AD7223F}" type="presOf" srcId="{B297C573-F719-47F4-B88A-2F97FE9BC9AC}" destId="{49B1AF18-81C3-4333-B7B3-52A74D9D32EE}" srcOrd="0" destOrd="0" presId="urn:microsoft.com/office/officeart/2005/8/layout/matrix1"/>
    <dgm:cxn modelId="{3F4A5E56-8CCC-4629-BE4C-F29D671C460E}" srcId="{B297C573-F719-47F4-B88A-2F97FE9BC9AC}" destId="{5B937652-DDEA-4DF8-862C-B306575C4560}" srcOrd="3" destOrd="0" parTransId="{C26F2886-3AD6-4F8E-9FEF-DA237EA68164}" sibTransId="{DB862EE8-73D5-4C28-8663-1658F9DC6CAE}"/>
    <dgm:cxn modelId="{8CD73679-5066-49D6-90C8-5228AD4D76DD}" type="presOf" srcId="{9DCD159B-7C42-4B4A-8017-DD20945C28D5}" destId="{745B2C16-44E1-4040-B6E2-FC7B8D07B909}" srcOrd="0" destOrd="0" presId="urn:microsoft.com/office/officeart/2005/8/layout/matrix1"/>
    <dgm:cxn modelId="{E0A3BA7D-672A-44AC-A896-8837D80ABB64}" srcId="{B297C573-F719-47F4-B88A-2F97FE9BC9AC}" destId="{8325DD27-BC38-46F1-A9B4-B1598EC6ECA5}" srcOrd="1" destOrd="0" parTransId="{E1DBCB09-1CF3-4B5C-88D1-DAD968CEEA4A}" sibTransId="{DECE7C38-8A37-4607-9E86-058436BD6074}"/>
    <dgm:cxn modelId="{E5CF8B85-5258-4A8B-BB84-0C4B030CD248}" srcId="{9DCD159B-7C42-4B4A-8017-DD20945C28D5}" destId="{B297C573-F719-47F4-B88A-2F97FE9BC9AC}" srcOrd="0" destOrd="0" parTransId="{A37AF33A-98E1-4FA1-A4F8-01D7BF8E9587}" sibTransId="{52751CC1-8CEF-4C75-92C1-2ADFBCECCE63}"/>
    <dgm:cxn modelId="{FF66269B-77B4-4B14-B704-478BEF956A13}" type="presOf" srcId="{8325DD27-BC38-46F1-A9B4-B1598EC6ECA5}" destId="{84BDB38C-CE7F-4DE1-BA44-AC46E8EFBDD4}" srcOrd="1" destOrd="0" presId="urn:microsoft.com/office/officeart/2005/8/layout/matrix1"/>
    <dgm:cxn modelId="{535770BC-76CB-499E-8B72-179A8B87A14A}" srcId="{B297C573-F719-47F4-B88A-2F97FE9BC9AC}" destId="{09EF4ED1-3804-4AD8-B3A4-07213F940C2F}" srcOrd="2" destOrd="0" parTransId="{83736627-A18B-46DB-8F55-4C53D8FA815E}" sibTransId="{64E4A4C8-5F1D-409E-BF1A-A9AC14B2131C}"/>
    <dgm:cxn modelId="{472C40C5-8401-45B6-A172-D168CFE1CB60}" srcId="{B297C573-F719-47F4-B88A-2F97FE9BC9AC}" destId="{FF3786D8-D90F-475C-9569-B342071385A1}" srcOrd="0" destOrd="0" parTransId="{7B0A1279-398F-4F6F-954C-5D3E846D001D}" sibTransId="{A745A7A3-DAD8-46F8-A0CF-006D51C6DD20}"/>
    <dgm:cxn modelId="{CF8ACFCA-47DA-462C-8C66-2323A61CA945}" type="presOf" srcId="{5B937652-DDEA-4DF8-862C-B306575C4560}" destId="{63CE0E73-A4C5-48D4-A18E-C704D9F8139B}" srcOrd="0" destOrd="0" presId="urn:microsoft.com/office/officeart/2005/8/layout/matrix1"/>
    <dgm:cxn modelId="{D1DDCCD3-739C-4C96-B9B6-0F656975C3A0}" type="presOf" srcId="{FF3786D8-D90F-475C-9569-B342071385A1}" destId="{E991B826-9129-422F-B9D7-5F61B4A31235}" srcOrd="1" destOrd="0" presId="urn:microsoft.com/office/officeart/2005/8/layout/matrix1"/>
    <dgm:cxn modelId="{51984DF9-B944-4580-B0A0-2213E5BE0F6D}" type="presOf" srcId="{FF3786D8-D90F-475C-9569-B342071385A1}" destId="{82024566-E599-485C-A107-10203305CC00}" srcOrd="0" destOrd="0" presId="urn:microsoft.com/office/officeart/2005/8/layout/matrix1"/>
    <dgm:cxn modelId="{E821B192-30F3-42A8-93F9-506C10453610}" type="presParOf" srcId="{745B2C16-44E1-4040-B6E2-FC7B8D07B909}" destId="{B221FE1B-1ACC-4FA5-86AD-4BE7AC311246}" srcOrd="0" destOrd="0" presId="urn:microsoft.com/office/officeart/2005/8/layout/matrix1"/>
    <dgm:cxn modelId="{4B80FB87-DC14-413A-A9B7-1A4ED576E972}" type="presParOf" srcId="{B221FE1B-1ACC-4FA5-86AD-4BE7AC311246}" destId="{82024566-E599-485C-A107-10203305CC00}" srcOrd="0" destOrd="0" presId="urn:microsoft.com/office/officeart/2005/8/layout/matrix1"/>
    <dgm:cxn modelId="{6C59E9E6-27D8-4C75-A178-A6ED858997B9}" type="presParOf" srcId="{B221FE1B-1ACC-4FA5-86AD-4BE7AC311246}" destId="{E991B826-9129-422F-B9D7-5F61B4A31235}" srcOrd="1" destOrd="0" presId="urn:microsoft.com/office/officeart/2005/8/layout/matrix1"/>
    <dgm:cxn modelId="{54E932B7-4141-494E-9E86-5AF2D8A96C32}" type="presParOf" srcId="{B221FE1B-1ACC-4FA5-86AD-4BE7AC311246}" destId="{AC038AA1-CBAA-4ED6-907E-6CD164E127BD}" srcOrd="2" destOrd="0" presId="urn:microsoft.com/office/officeart/2005/8/layout/matrix1"/>
    <dgm:cxn modelId="{8C3FF1EC-4453-4CFF-9EC0-039CB1C542A6}" type="presParOf" srcId="{B221FE1B-1ACC-4FA5-86AD-4BE7AC311246}" destId="{84BDB38C-CE7F-4DE1-BA44-AC46E8EFBDD4}" srcOrd="3" destOrd="0" presId="urn:microsoft.com/office/officeart/2005/8/layout/matrix1"/>
    <dgm:cxn modelId="{5189376B-919C-43E2-AA69-6D6DBBAF7EED}" type="presParOf" srcId="{B221FE1B-1ACC-4FA5-86AD-4BE7AC311246}" destId="{9F734D91-9874-47A3-AF21-7D1BDFF961D9}" srcOrd="4" destOrd="0" presId="urn:microsoft.com/office/officeart/2005/8/layout/matrix1"/>
    <dgm:cxn modelId="{B2D03191-17DA-4F64-AA62-97BAD89B5436}" type="presParOf" srcId="{B221FE1B-1ACC-4FA5-86AD-4BE7AC311246}" destId="{35707532-1923-48BD-8734-6B567D7A9450}" srcOrd="5" destOrd="0" presId="urn:microsoft.com/office/officeart/2005/8/layout/matrix1"/>
    <dgm:cxn modelId="{9225345F-F7DA-4A32-B0B6-3496CDC1945B}" type="presParOf" srcId="{B221FE1B-1ACC-4FA5-86AD-4BE7AC311246}" destId="{63CE0E73-A4C5-48D4-A18E-C704D9F8139B}" srcOrd="6" destOrd="0" presId="urn:microsoft.com/office/officeart/2005/8/layout/matrix1"/>
    <dgm:cxn modelId="{A738DDBD-6F74-435A-BF8E-3169D4B1B9AF}" type="presParOf" srcId="{B221FE1B-1ACC-4FA5-86AD-4BE7AC311246}" destId="{5B3C01AF-8057-4936-B527-F12D3425225D}" srcOrd="7" destOrd="0" presId="urn:microsoft.com/office/officeart/2005/8/layout/matrix1"/>
    <dgm:cxn modelId="{64CAC347-C53D-4B91-BD46-87E67A96233E}" type="presParOf" srcId="{745B2C16-44E1-4040-B6E2-FC7B8D07B909}" destId="{49B1AF18-81C3-4333-B7B3-52A74D9D32EE}"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CFB510-9F69-4089-96AF-862B2A13E2D3}"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B8176A34-CBF6-4DB7-97C8-B575BD88EC93}">
      <dgm:prSet phldrT="[Text]" custT="1"/>
      <dgm:spPr>
        <a:solidFill>
          <a:srgbClr val="E76F51"/>
        </a:solidFill>
      </dgm:spPr>
      <dgm:t>
        <a:bodyPr/>
        <a:lstStyle/>
        <a:p>
          <a:r>
            <a:rPr lang="en-US" sz="1800" dirty="0">
              <a:latin typeface="Abadi" panose="020B0604020104020204" pitchFamily="34" charset="0"/>
            </a:rPr>
            <a:t>Unanticipated events</a:t>
          </a:r>
        </a:p>
      </dgm:t>
    </dgm:pt>
    <dgm:pt modelId="{3968EBE8-950C-4207-B480-B17F3686E105}" type="parTrans" cxnId="{975645C1-CC3E-4E61-B5A1-560CF66FF9B4}">
      <dgm:prSet/>
      <dgm:spPr/>
      <dgm:t>
        <a:bodyPr/>
        <a:lstStyle/>
        <a:p>
          <a:endParaRPr lang="en-US" sz="2800">
            <a:latin typeface="Abadi" panose="020B0604020104020204" pitchFamily="34" charset="0"/>
          </a:endParaRPr>
        </a:p>
      </dgm:t>
    </dgm:pt>
    <dgm:pt modelId="{95159BD5-D303-4049-B22A-12A935AD619C}" type="sibTrans" cxnId="{975645C1-CC3E-4E61-B5A1-560CF66FF9B4}">
      <dgm:prSet custT="1"/>
      <dgm:spPr/>
      <dgm:t>
        <a:bodyPr/>
        <a:lstStyle/>
        <a:p>
          <a:endParaRPr lang="en-US" sz="1200">
            <a:latin typeface="Abadi" panose="020B0604020104020204" pitchFamily="34" charset="0"/>
          </a:endParaRPr>
        </a:p>
      </dgm:t>
    </dgm:pt>
    <dgm:pt modelId="{B05C3721-7FD2-4325-B956-E780D50C94B8}">
      <dgm:prSet phldrT="[Text]" custT="1"/>
      <dgm:spPr>
        <a:solidFill>
          <a:srgbClr val="F4A261"/>
        </a:solidFill>
      </dgm:spPr>
      <dgm:t>
        <a:bodyPr/>
        <a:lstStyle/>
        <a:p>
          <a:r>
            <a:rPr lang="en-US" sz="1800" dirty="0">
              <a:latin typeface="Abadi" panose="020B0604020104020204" pitchFamily="34" charset="0"/>
            </a:rPr>
            <a:t>Organize a meeting</a:t>
          </a:r>
        </a:p>
      </dgm:t>
    </dgm:pt>
    <dgm:pt modelId="{167C9F3A-C5E5-4B43-A924-286A8B1E6F23}" type="parTrans" cxnId="{46062EA7-8558-48D8-98A4-6BE553132857}">
      <dgm:prSet/>
      <dgm:spPr/>
      <dgm:t>
        <a:bodyPr/>
        <a:lstStyle/>
        <a:p>
          <a:endParaRPr lang="en-US" sz="2800">
            <a:latin typeface="Abadi" panose="020B0604020104020204" pitchFamily="34" charset="0"/>
          </a:endParaRPr>
        </a:p>
      </dgm:t>
    </dgm:pt>
    <dgm:pt modelId="{6A724680-CD9A-40F1-A7D4-FEFA603CFCE6}" type="sibTrans" cxnId="{46062EA7-8558-48D8-98A4-6BE553132857}">
      <dgm:prSet custT="1"/>
      <dgm:spPr/>
      <dgm:t>
        <a:bodyPr/>
        <a:lstStyle/>
        <a:p>
          <a:endParaRPr lang="en-US" sz="1200">
            <a:latin typeface="Abadi" panose="020B0604020104020204" pitchFamily="34" charset="0"/>
          </a:endParaRPr>
        </a:p>
      </dgm:t>
    </dgm:pt>
    <dgm:pt modelId="{10CD88B9-AF47-417A-BD32-DC29C6709353}">
      <dgm:prSet phldrT="[Text]" custT="1"/>
      <dgm:spPr>
        <a:solidFill>
          <a:srgbClr val="83D6E1"/>
        </a:solidFill>
      </dgm:spPr>
      <dgm:t>
        <a:bodyPr/>
        <a:lstStyle/>
        <a:p>
          <a:r>
            <a:rPr lang="en-US" sz="1800" dirty="0">
              <a:latin typeface="Abadi" panose="020B0604020104020204" pitchFamily="34" charset="0"/>
            </a:rPr>
            <a:t>Implementation Solutions</a:t>
          </a:r>
        </a:p>
      </dgm:t>
    </dgm:pt>
    <dgm:pt modelId="{8327D2A6-7AD1-424C-8037-B97872CAD7E9}" type="parTrans" cxnId="{7213986F-36D9-4A0A-BFDD-E89D8102115E}">
      <dgm:prSet/>
      <dgm:spPr/>
      <dgm:t>
        <a:bodyPr/>
        <a:lstStyle/>
        <a:p>
          <a:endParaRPr lang="en-US" sz="2800">
            <a:latin typeface="Abadi" panose="020B0604020104020204" pitchFamily="34" charset="0"/>
          </a:endParaRPr>
        </a:p>
      </dgm:t>
    </dgm:pt>
    <dgm:pt modelId="{922F7395-30ED-40C2-B54F-A937FFA15177}" type="sibTrans" cxnId="{7213986F-36D9-4A0A-BFDD-E89D8102115E}">
      <dgm:prSet custT="1"/>
      <dgm:spPr/>
      <dgm:t>
        <a:bodyPr/>
        <a:lstStyle/>
        <a:p>
          <a:endParaRPr lang="en-US" sz="1200">
            <a:latin typeface="Abadi" panose="020B0604020104020204" pitchFamily="34" charset="0"/>
          </a:endParaRPr>
        </a:p>
      </dgm:t>
    </dgm:pt>
    <dgm:pt modelId="{8FDB2F0F-636C-4015-84C1-A0758116ED26}">
      <dgm:prSet phldrT="[Text]" custT="1"/>
      <dgm:spPr>
        <a:solidFill>
          <a:srgbClr val="F5CF5C"/>
        </a:solidFill>
      </dgm:spPr>
      <dgm:t>
        <a:bodyPr/>
        <a:lstStyle/>
        <a:p>
          <a:r>
            <a:rPr lang="en-US" sz="1800" dirty="0">
              <a:latin typeface="Abadi" panose="020B0604020104020204" pitchFamily="34" charset="0"/>
            </a:rPr>
            <a:t>Real-time progress reporting</a:t>
          </a:r>
        </a:p>
      </dgm:t>
    </dgm:pt>
    <dgm:pt modelId="{0657F535-D5CA-4BD8-805D-86E8B1F6BA4A}" type="parTrans" cxnId="{83FD9CC2-8680-40A6-9BBF-B62D0F95F57D}">
      <dgm:prSet/>
      <dgm:spPr/>
      <dgm:t>
        <a:bodyPr/>
        <a:lstStyle/>
        <a:p>
          <a:endParaRPr lang="en-US" sz="2800">
            <a:latin typeface="Abadi" panose="020B0604020104020204" pitchFamily="34" charset="0"/>
          </a:endParaRPr>
        </a:p>
      </dgm:t>
    </dgm:pt>
    <dgm:pt modelId="{2DB42AE6-6CB9-4224-A0A2-BF595944609C}" type="sibTrans" cxnId="{83FD9CC2-8680-40A6-9BBF-B62D0F95F57D}">
      <dgm:prSet custT="1"/>
      <dgm:spPr/>
      <dgm:t>
        <a:bodyPr/>
        <a:lstStyle/>
        <a:p>
          <a:endParaRPr lang="en-US" sz="1200">
            <a:latin typeface="Abadi" panose="020B0604020104020204" pitchFamily="34" charset="0"/>
          </a:endParaRPr>
        </a:p>
      </dgm:t>
    </dgm:pt>
    <dgm:pt modelId="{16BED04F-3AF3-410E-BC63-122C86EF7403}" type="pres">
      <dgm:prSet presAssocID="{6CCFB510-9F69-4089-96AF-862B2A13E2D3}" presName="cycle" presStyleCnt="0">
        <dgm:presLayoutVars>
          <dgm:dir/>
          <dgm:resizeHandles val="exact"/>
        </dgm:presLayoutVars>
      </dgm:prSet>
      <dgm:spPr/>
    </dgm:pt>
    <dgm:pt modelId="{E92D2DC0-F26B-48B7-823E-F6CE5BD349F6}" type="pres">
      <dgm:prSet presAssocID="{B8176A34-CBF6-4DB7-97C8-B575BD88EC93}" presName="node" presStyleLbl="node1" presStyleIdx="0" presStyleCnt="4">
        <dgm:presLayoutVars>
          <dgm:bulletEnabled val="1"/>
        </dgm:presLayoutVars>
      </dgm:prSet>
      <dgm:spPr/>
    </dgm:pt>
    <dgm:pt modelId="{112E6FEB-36CC-40E0-B8E6-3BB48CD9C9A5}" type="pres">
      <dgm:prSet presAssocID="{95159BD5-D303-4049-B22A-12A935AD619C}" presName="sibTrans" presStyleLbl="sibTrans2D1" presStyleIdx="0" presStyleCnt="4"/>
      <dgm:spPr/>
    </dgm:pt>
    <dgm:pt modelId="{DCE52A1F-8E85-4557-8C0A-57633301DBC8}" type="pres">
      <dgm:prSet presAssocID="{95159BD5-D303-4049-B22A-12A935AD619C}" presName="connectorText" presStyleLbl="sibTrans2D1" presStyleIdx="0" presStyleCnt="4"/>
      <dgm:spPr/>
    </dgm:pt>
    <dgm:pt modelId="{1428F166-07DC-4D60-9288-2425E2A1EE6C}" type="pres">
      <dgm:prSet presAssocID="{B05C3721-7FD2-4325-B956-E780D50C94B8}" presName="node" presStyleLbl="node1" presStyleIdx="1" presStyleCnt="4">
        <dgm:presLayoutVars>
          <dgm:bulletEnabled val="1"/>
        </dgm:presLayoutVars>
      </dgm:prSet>
      <dgm:spPr/>
    </dgm:pt>
    <dgm:pt modelId="{81CEDF17-E024-4642-9800-260B0A36DA63}" type="pres">
      <dgm:prSet presAssocID="{6A724680-CD9A-40F1-A7D4-FEFA603CFCE6}" presName="sibTrans" presStyleLbl="sibTrans2D1" presStyleIdx="1" presStyleCnt="4"/>
      <dgm:spPr/>
    </dgm:pt>
    <dgm:pt modelId="{23A384F7-D38B-4DE8-9550-2E885F8FC2F1}" type="pres">
      <dgm:prSet presAssocID="{6A724680-CD9A-40F1-A7D4-FEFA603CFCE6}" presName="connectorText" presStyleLbl="sibTrans2D1" presStyleIdx="1" presStyleCnt="4"/>
      <dgm:spPr/>
    </dgm:pt>
    <dgm:pt modelId="{41AD0AB0-799C-459A-87B6-3CA8456CD0DF}" type="pres">
      <dgm:prSet presAssocID="{10CD88B9-AF47-417A-BD32-DC29C6709353}" presName="node" presStyleLbl="node1" presStyleIdx="2" presStyleCnt="4">
        <dgm:presLayoutVars>
          <dgm:bulletEnabled val="1"/>
        </dgm:presLayoutVars>
      </dgm:prSet>
      <dgm:spPr/>
    </dgm:pt>
    <dgm:pt modelId="{40C18487-8B1A-4B45-A27D-5EF66C8EEA74}" type="pres">
      <dgm:prSet presAssocID="{922F7395-30ED-40C2-B54F-A937FFA15177}" presName="sibTrans" presStyleLbl="sibTrans2D1" presStyleIdx="2" presStyleCnt="4"/>
      <dgm:spPr/>
    </dgm:pt>
    <dgm:pt modelId="{C50DFEC7-2296-4C6F-9BB0-3C23E402DF79}" type="pres">
      <dgm:prSet presAssocID="{922F7395-30ED-40C2-B54F-A937FFA15177}" presName="connectorText" presStyleLbl="sibTrans2D1" presStyleIdx="2" presStyleCnt="4"/>
      <dgm:spPr/>
    </dgm:pt>
    <dgm:pt modelId="{70BF3236-EDA9-4593-95B0-103A45039715}" type="pres">
      <dgm:prSet presAssocID="{8FDB2F0F-636C-4015-84C1-A0758116ED26}" presName="node" presStyleLbl="node1" presStyleIdx="3" presStyleCnt="4">
        <dgm:presLayoutVars>
          <dgm:bulletEnabled val="1"/>
        </dgm:presLayoutVars>
      </dgm:prSet>
      <dgm:spPr/>
    </dgm:pt>
    <dgm:pt modelId="{FEB7CC62-D544-43A1-BC48-3CD90722D55C}" type="pres">
      <dgm:prSet presAssocID="{2DB42AE6-6CB9-4224-A0A2-BF595944609C}" presName="sibTrans" presStyleLbl="sibTrans2D1" presStyleIdx="3" presStyleCnt="4"/>
      <dgm:spPr/>
    </dgm:pt>
    <dgm:pt modelId="{2266BDBE-EAA5-473E-B7AC-04470200B83C}" type="pres">
      <dgm:prSet presAssocID="{2DB42AE6-6CB9-4224-A0A2-BF595944609C}" presName="connectorText" presStyleLbl="sibTrans2D1" presStyleIdx="3" presStyleCnt="4"/>
      <dgm:spPr/>
    </dgm:pt>
  </dgm:ptLst>
  <dgm:cxnLst>
    <dgm:cxn modelId="{EA1BBD1B-17B9-4355-85AD-ACB236EC626D}" type="presOf" srcId="{2DB42AE6-6CB9-4224-A0A2-BF595944609C}" destId="{2266BDBE-EAA5-473E-B7AC-04470200B83C}" srcOrd="1" destOrd="0" presId="urn:microsoft.com/office/officeart/2005/8/layout/cycle2"/>
    <dgm:cxn modelId="{E4D11826-2B14-48E9-A3BB-0960F915F16D}" type="presOf" srcId="{8FDB2F0F-636C-4015-84C1-A0758116ED26}" destId="{70BF3236-EDA9-4593-95B0-103A45039715}" srcOrd="0" destOrd="0" presId="urn:microsoft.com/office/officeart/2005/8/layout/cycle2"/>
    <dgm:cxn modelId="{A4C0D429-5943-4435-B21A-BF1D415CABE0}" type="presOf" srcId="{B05C3721-7FD2-4325-B956-E780D50C94B8}" destId="{1428F166-07DC-4D60-9288-2425E2A1EE6C}" srcOrd="0" destOrd="0" presId="urn:microsoft.com/office/officeart/2005/8/layout/cycle2"/>
    <dgm:cxn modelId="{7F0C162A-FC24-4DA6-BAB2-0E1FBC3FDBA7}" type="presOf" srcId="{922F7395-30ED-40C2-B54F-A937FFA15177}" destId="{40C18487-8B1A-4B45-A27D-5EF66C8EEA74}" srcOrd="0" destOrd="0" presId="urn:microsoft.com/office/officeart/2005/8/layout/cycle2"/>
    <dgm:cxn modelId="{997E5841-9758-4F3B-A806-9AC37000BD4E}" type="presOf" srcId="{2DB42AE6-6CB9-4224-A0A2-BF595944609C}" destId="{FEB7CC62-D544-43A1-BC48-3CD90722D55C}" srcOrd="0" destOrd="0" presId="urn:microsoft.com/office/officeart/2005/8/layout/cycle2"/>
    <dgm:cxn modelId="{C353E046-E2B5-4C46-997E-2457F0CA3D5F}" type="presOf" srcId="{6A724680-CD9A-40F1-A7D4-FEFA603CFCE6}" destId="{23A384F7-D38B-4DE8-9550-2E885F8FC2F1}" srcOrd="1" destOrd="0" presId="urn:microsoft.com/office/officeart/2005/8/layout/cycle2"/>
    <dgm:cxn modelId="{7213986F-36D9-4A0A-BFDD-E89D8102115E}" srcId="{6CCFB510-9F69-4089-96AF-862B2A13E2D3}" destId="{10CD88B9-AF47-417A-BD32-DC29C6709353}" srcOrd="2" destOrd="0" parTransId="{8327D2A6-7AD1-424C-8037-B97872CAD7E9}" sibTransId="{922F7395-30ED-40C2-B54F-A937FFA15177}"/>
    <dgm:cxn modelId="{014ABD59-96CB-4B06-9CD3-98A42DCBB440}" type="presOf" srcId="{B8176A34-CBF6-4DB7-97C8-B575BD88EC93}" destId="{E92D2DC0-F26B-48B7-823E-F6CE5BD349F6}" srcOrd="0" destOrd="0" presId="urn:microsoft.com/office/officeart/2005/8/layout/cycle2"/>
    <dgm:cxn modelId="{79D56685-DEDC-4A62-9261-615D3629B7DA}" type="presOf" srcId="{922F7395-30ED-40C2-B54F-A937FFA15177}" destId="{C50DFEC7-2296-4C6F-9BB0-3C23E402DF79}" srcOrd="1" destOrd="0" presId="urn:microsoft.com/office/officeart/2005/8/layout/cycle2"/>
    <dgm:cxn modelId="{339ED68A-4CCC-43C3-ABAF-AFC0B67C0821}" type="presOf" srcId="{95159BD5-D303-4049-B22A-12A935AD619C}" destId="{112E6FEB-36CC-40E0-B8E6-3BB48CD9C9A5}" srcOrd="0" destOrd="0" presId="urn:microsoft.com/office/officeart/2005/8/layout/cycle2"/>
    <dgm:cxn modelId="{03453C94-C774-482D-B584-8AE846372539}" type="presOf" srcId="{95159BD5-D303-4049-B22A-12A935AD619C}" destId="{DCE52A1F-8E85-4557-8C0A-57633301DBC8}" srcOrd="1" destOrd="0" presId="urn:microsoft.com/office/officeart/2005/8/layout/cycle2"/>
    <dgm:cxn modelId="{46062EA7-8558-48D8-98A4-6BE553132857}" srcId="{6CCFB510-9F69-4089-96AF-862B2A13E2D3}" destId="{B05C3721-7FD2-4325-B956-E780D50C94B8}" srcOrd="1" destOrd="0" parTransId="{167C9F3A-C5E5-4B43-A924-286A8B1E6F23}" sibTransId="{6A724680-CD9A-40F1-A7D4-FEFA603CFCE6}"/>
    <dgm:cxn modelId="{975645C1-CC3E-4E61-B5A1-560CF66FF9B4}" srcId="{6CCFB510-9F69-4089-96AF-862B2A13E2D3}" destId="{B8176A34-CBF6-4DB7-97C8-B575BD88EC93}" srcOrd="0" destOrd="0" parTransId="{3968EBE8-950C-4207-B480-B17F3686E105}" sibTransId="{95159BD5-D303-4049-B22A-12A935AD619C}"/>
    <dgm:cxn modelId="{83FD9CC2-8680-40A6-9BBF-B62D0F95F57D}" srcId="{6CCFB510-9F69-4089-96AF-862B2A13E2D3}" destId="{8FDB2F0F-636C-4015-84C1-A0758116ED26}" srcOrd="3" destOrd="0" parTransId="{0657F535-D5CA-4BD8-805D-86E8B1F6BA4A}" sibTransId="{2DB42AE6-6CB9-4224-A0A2-BF595944609C}"/>
    <dgm:cxn modelId="{4AC4BAE9-8320-4F6E-80E0-1C0698932272}" type="presOf" srcId="{6A724680-CD9A-40F1-A7D4-FEFA603CFCE6}" destId="{81CEDF17-E024-4642-9800-260B0A36DA63}" srcOrd="0" destOrd="0" presId="urn:microsoft.com/office/officeart/2005/8/layout/cycle2"/>
    <dgm:cxn modelId="{549E03EC-C7FF-4F45-AA10-1F6807B6B11C}" type="presOf" srcId="{10CD88B9-AF47-417A-BD32-DC29C6709353}" destId="{41AD0AB0-799C-459A-87B6-3CA8456CD0DF}" srcOrd="0" destOrd="0" presId="urn:microsoft.com/office/officeart/2005/8/layout/cycle2"/>
    <dgm:cxn modelId="{CB86DFF8-99EA-4CEF-8EBD-4779EEF857FD}" type="presOf" srcId="{6CCFB510-9F69-4089-96AF-862B2A13E2D3}" destId="{16BED04F-3AF3-410E-BC63-122C86EF7403}" srcOrd="0" destOrd="0" presId="urn:microsoft.com/office/officeart/2005/8/layout/cycle2"/>
    <dgm:cxn modelId="{E700F926-4E01-42D7-B7A4-E918CD08C6E4}" type="presParOf" srcId="{16BED04F-3AF3-410E-BC63-122C86EF7403}" destId="{E92D2DC0-F26B-48B7-823E-F6CE5BD349F6}" srcOrd="0" destOrd="0" presId="urn:microsoft.com/office/officeart/2005/8/layout/cycle2"/>
    <dgm:cxn modelId="{2CF36EE0-84AF-44A9-A9D2-98DF8D548EB1}" type="presParOf" srcId="{16BED04F-3AF3-410E-BC63-122C86EF7403}" destId="{112E6FEB-36CC-40E0-B8E6-3BB48CD9C9A5}" srcOrd="1" destOrd="0" presId="urn:microsoft.com/office/officeart/2005/8/layout/cycle2"/>
    <dgm:cxn modelId="{0351B6D8-2A67-4CA0-97DD-906159DDB7E0}" type="presParOf" srcId="{112E6FEB-36CC-40E0-B8E6-3BB48CD9C9A5}" destId="{DCE52A1F-8E85-4557-8C0A-57633301DBC8}" srcOrd="0" destOrd="0" presId="urn:microsoft.com/office/officeart/2005/8/layout/cycle2"/>
    <dgm:cxn modelId="{1D0B4E8C-E9F3-41A9-ABBB-5A1717D37843}" type="presParOf" srcId="{16BED04F-3AF3-410E-BC63-122C86EF7403}" destId="{1428F166-07DC-4D60-9288-2425E2A1EE6C}" srcOrd="2" destOrd="0" presId="urn:microsoft.com/office/officeart/2005/8/layout/cycle2"/>
    <dgm:cxn modelId="{EBA1AC68-52DB-42B6-B9F6-9232DF2FCA99}" type="presParOf" srcId="{16BED04F-3AF3-410E-BC63-122C86EF7403}" destId="{81CEDF17-E024-4642-9800-260B0A36DA63}" srcOrd="3" destOrd="0" presId="urn:microsoft.com/office/officeart/2005/8/layout/cycle2"/>
    <dgm:cxn modelId="{F0E92B3C-1907-40B9-BB3D-BD963DAB06E5}" type="presParOf" srcId="{81CEDF17-E024-4642-9800-260B0A36DA63}" destId="{23A384F7-D38B-4DE8-9550-2E885F8FC2F1}" srcOrd="0" destOrd="0" presId="urn:microsoft.com/office/officeart/2005/8/layout/cycle2"/>
    <dgm:cxn modelId="{BFF9B98E-4F85-4D90-94A4-4D9E2CE53807}" type="presParOf" srcId="{16BED04F-3AF3-410E-BC63-122C86EF7403}" destId="{41AD0AB0-799C-459A-87B6-3CA8456CD0DF}" srcOrd="4" destOrd="0" presId="urn:microsoft.com/office/officeart/2005/8/layout/cycle2"/>
    <dgm:cxn modelId="{6FDEC4C3-7291-4417-9586-083EEC6B5DA3}" type="presParOf" srcId="{16BED04F-3AF3-410E-BC63-122C86EF7403}" destId="{40C18487-8B1A-4B45-A27D-5EF66C8EEA74}" srcOrd="5" destOrd="0" presId="urn:microsoft.com/office/officeart/2005/8/layout/cycle2"/>
    <dgm:cxn modelId="{4D91BB4B-0413-4DCC-993A-513F9E5C619C}" type="presParOf" srcId="{40C18487-8B1A-4B45-A27D-5EF66C8EEA74}" destId="{C50DFEC7-2296-4C6F-9BB0-3C23E402DF79}" srcOrd="0" destOrd="0" presId="urn:microsoft.com/office/officeart/2005/8/layout/cycle2"/>
    <dgm:cxn modelId="{480F439F-A110-48DC-A09A-179700054821}" type="presParOf" srcId="{16BED04F-3AF3-410E-BC63-122C86EF7403}" destId="{70BF3236-EDA9-4593-95B0-103A45039715}" srcOrd="6" destOrd="0" presId="urn:microsoft.com/office/officeart/2005/8/layout/cycle2"/>
    <dgm:cxn modelId="{E799CDA8-50CE-4AAF-9AEF-25C2189D4ED2}" type="presParOf" srcId="{16BED04F-3AF3-410E-BC63-122C86EF7403}" destId="{FEB7CC62-D544-43A1-BC48-3CD90722D55C}" srcOrd="7" destOrd="0" presId="urn:microsoft.com/office/officeart/2005/8/layout/cycle2"/>
    <dgm:cxn modelId="{CC991055-7D06-4B6D-B3B5-A2FECA83D7A6}" type="presParOf" srcId="{FEB7CC62-D544-43A1-BC48-3CD90722D55C}" destId="{2266BDBE-EAA5-473E-B7AC-04470200B83C}"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2F677-DA35-41E5-9322-C8D14405BCF7}">
      <dsp:nvSpPr>
        <dsp:cNvPr id="0" name=""/>
        <dsp:cNvSpPr/>
      </dsp:nvSpPr>
      <dsp:spPr>
        <a:xfrm>
          <a:off x="1220987" y="-126042"/>
          <a:ext cx="2595279" cy="2595279"/>
        </a:xfrm>
        <a:prstGeom prst="circularArrow">
          <a:avLst>
            <a:gd name="adj1" fmla="val 5689"/>
            <a:gd name="adj2" fmla="val 340510"/>
            <a:gd name="adj3" fmla="val 12556613"/>
            <a:gd name="adj4" fmla="val 18174279"/>
            <a:gd name="adj5" fmla="val 5908"/>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F578A8-2482-49F0-91A0-4370766DF410}">
      <dsp:nvSpPr>
        <dsp:cNvPr id="0" name=""/>
        <dsp:cNvSpPr/>
      </dsp:nvSpPr>
      <dsp:spPr>
        <a:xfrm>
          <a:off x="1631942" y="423"/>
          <a:ext cx="1773369" cy="886684"/>
        </a:xfrm>
        <a:prstGeom prst="roundRect">
          <a:avLst/>
        </a:prstGeom>
        <a:solidFill>
          <a:srgbClr val="FF939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CN" sz="2800" b="1" kern="1200" dirty="0">
              <a:latin typeface="思源黑体 CN ExtraLight"/>
              <a:ea typeface="思源黑体 CN ExtraLight" panose="020B0200000000000000"/>
            </a:rPr>
            <a:t>Input</a:t>
          </a:r>
          <a:endParaRPr lang="en-US" sz="2800" b="1" kern="1200" dirty="0">
            <a:latin typeface="思源黑体 CN ExtraLight"/>
            <a:ea typeface="思源黑体 CN ExtraLight" panose="020B0200000000000000"/>
          </a:endParaRPr>
        </a:p>
      </dsp:txBody>
      <dsp:txXfrm>
        <a:off x="1675226" y="43707"/>
        <a:ext cx="1686801" cy="800116"/>
      </dsp:txXfrm>
    </dsp:sp>
    <dsp:sp modelId="{01117CA7-10C8-4AD3-8EBA-76C05DCD019A}">
      <dsp:nvSpPr>
        <dsp:cNvPr id="0" name=""/>
        <dsp:cNvSpPr/>
      </dsp:nvSpPr>
      <dsp:spPr>
        <a:xfrm>
          <a:off x="2615565" y="1704108"/>
          <a:ext cx="1773369" cy="886684"/>
        </a:xfrm>
        <a:prstGeom prst="roundRect">
          <a:avLst/>
        </a:prstGeom>
        <a:solidFill>
          <a:srgbClr val="83D6E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CN" sz="2800" b="1" kern="1200" dirty="0">
              <a:latin typeface="思源黑体 CN ExtraLight" panose="020B0200000000000000"/>
              <a:ea typeface="思源黑体 CN ExtraLight" panose="020B0200000000000000"/>
            </a:rPr>
            <a:t>Output</a:t>
          </a:r>
          <a:endParaRPr lang="en-US" sz="2800" b="1" kern="1200" dirty="0">
            <a:latin typeface="思源黑体 CN ExtraLight" panose="020B0200000000000000"/>
            <a:ea typeface="思源黑体 CN ExtraLight" panose="020B0200000000000000"/>
          </a:endParaRPr>
        </a:p>
      </dsp:txBody>
      <dsp:txXfrm>
        <a:off x="2658849" y="1747392"/>
        <a:ext cx="1686801" cy="800116"/>
      </dsp:txXfrm>
    </dsp:sp>
    <dsp:sp modelId="{5E86EAF3-409A-42B1-A493-ED119383EBBE}">
      <dsp:nvSpPr>
        <dsp:cNvPr id="0" name=""/>
        <dsp:cNvSpPr/>
      </dsp:nvSpPr>
      <dsp:spPr>
        <a:xfrm>
          <a:off x="648319" y="1704108"/>
          <a:ext cx="1773369" cy="886684"/>
        </a:xfrm>
        <a:prstGeom prst="roundRect">
          <a:avLst/>
        </a:prstGeom>
        <a:solidFill>
          <a:srgbClr val="F4A26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CN" sz="2800" b="1" kern="1200" dirty="0">
              <a:latin typeface="思源黑体 CN ExtraLight" panose="020B0200000000000000"/>
              <a:ea typeface="思源黑体 CN ExtraLight" panose="020B0200000000000000"/>
            </a:rPr>
            <a:t>Review</a:t>
          </a:r>
          <a:endParaRPr lang="en-US" sz="2800" b="1" kern="1200" dirty="0">
            <a:latin typeface="思源黑体 CN ExtraLight" panose="020B0200000000000000"/>
            <a:ea typeface="思源黑体 CN ExtraLight" panose="020B0200000000000000"/>
          </a:endParaRPr>
        </a:p>
      </dsp:txBody>
      <dsp:txXfrm>
        <a:off x="691603" y="1747392"/>
        <a:ext cx="1686801" cy="8001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24566-E599-485C-A107-10203305CC00}">
      <dsp:nvSpPr>
        <dsp:cNvPr id="0" name=""/>
        <dsp:cNvSpPr/>
      </dsp:nvSpPr>
      <dsp:spPr>
        <a:xfrm rot="16200000">
          <a:off x="623426" y="-623426"/>
          <a:ext cx="2180664" cy="3427518"/>
        </a:xfrm>
        <a:prstGeom prst="round1Rect">
          <a:avLst/>
        </a:prstGeom>
        <a:solidFill>
          <a:srgbClr val="FF939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chemeClr val="bg1"/>
              </a:solidFill>
              <a:latin typeface="思源黑体 CN ExtraLight"/>
            </a:rPr>
            <a:t>1. What user want</a:t>
          </a:r>
          <a:endParaRPr lang="en-US" sz="2400" kern="1200" dirty="0">
            <a:solidFill>
              <a:schemeClr val="bg1"/>
            </a:solidFill>
            <a:latin typeface="思源黑体 CN ExtraLight"/>
          </a:endParaRPr>
        </a:p>
      </dsp:txBody>
      <dsp:txXfrm rot="5400000">
        <a:off x="-1" y="1"/>
        <a:ext cx="3427518" cy="1635498"/>
      </dsp:txXfrm>
    </dsp:sp>
    <dsp:sp modelId="{AC038AA1-CBAA-4ED6-907E-6CD164E127BD}">
      <dsp:nvSpPr>
        <dsp:cNvPr id="0" name=""/>
        <dsp:cNvSpPr/>
      </dsp:nvSpPr>
      <dsp:spPr>
        <a:xfrm>
          <a:off x="3427518" y="0"/>
          <a:ext cx="3427518" cy="2180664"/>
        </a:xfrm>
        <a:prstGeom prst="round1Rect">
          <a:avLst/>
        </a:prstGeom>
        <a:solidFill>
          <a:srgbClr val="83D6E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思源黑体 CN ExtraLight"/>
            </a:rPr>
            <a:t>2. What the experts have done</a:t>
          </a:r>
        </a:p>
      </dsp:txBody>
      <dsp:txXfrm>
        <a:off x="3427518" y="0"/>
        <a:ext cx="3427518" cy="1635498"/>
      </dsp:txXfrm>
    </dsp:sp>
    <dsp:sp modelId="{9F734D91-9874-47A3-AF21-7D1BDFF961D9}">
      <dsp:nvSpPr>
        <dsp:cNvPr id="0" name=""/>
        <dsp:cNvSpPr/>
      </dsp:nvSpPr>
      <dsp:spPr>
        <a:xfrm rot="10800000">
          <a:off x="0" y="2180664"/>
          <a:ext cx="3427518" cy="2180664"/>
        </a:xfrm>
        <a:prstGeom prst="round1Rect">
          <a:avLst/>
        </a:prstGeom>
        <a:solidFill>
          <a:srgbClr val="F4A26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思源黑体 CN ExtraLight"/>
            </a:rPr>
            <a:t>3. Scientific learning process</a:t>
          </a:r>
        </a:p>
      </dsp:txBody>
      <dsp:txXfrm rot="10800000">
        <a:off x="0" y="2725830"/>
        <a:ext cx="3427518" cy="1635498"/>
      </dsp:txXfrm>
    </dsp:sp>
    <dsp:sp modelId="{63CE0E73-A4C5-48D4-A18E-C704D9F8139B}">
      <dsp:nvSpPr>
        <dsp:cNvPr id="0" name=""/>
        <dsp:cNvSpPr/>
      </dsp:nvSpPr>
      <dsp:spPr>
        <a:xfrm rot="5400000">
          <a:off x="4050944" y="1557237"/>
          <a:ext cx="2180664" cy="3427518"/>
        </a:xfrm>
        <a:prstGeom prst="round1Rect">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思源黑体 CN ExtraLight"/>
            </a:rPr>
            <a:t>4. Value &amp; Effort</a:t>
          </a:r>
        </a:p>
      </dsp:txBody>
      <dsp:txXfrm rot="-5400000">
        <a:off x="3427517" y="2725830"/>
        <a:ext cx="3427518" cy="1635498"/>
      </dsp:txXfrm>
    </dsp:sp>
    <dsp:sp modelId="{49B1AF18-81C3-4333-B7B3-52A74D9D32EE}">
      <dsp:nvSpPr>
        <dsp:cNvPr id="0" name=""/>
        <dsp:cNvSpPr/>
      </dsp:nvSpPr>
      <dsp:spPr>
        <a:xfrm>
          <a:off x="2399262" y="1635498"/>
          <a:ext cx="2056510" cy="1090332"/>
        </a:xfrm>
        <a:prstGeom prst="roundRect">
          <a:avLst/>
        </a:prstGeom>
        <a:solidFill>
          <a:schemeClr val="bg1"/>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rgbClr val="FF9393"/>
              </a:solidFill>
              <a:latin typeface="思源黑体 CN ExtraLight"/>
            </a:rPr>
            <a:t>MVP Evaluation</a:t>
          </a:r>
        </a:p>
      </dsp:txBody>
      <dsp:txXfrm>
        <a:off x="2452488" y="1688724"/>
        <a:ext cx="1950058" cy="9838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2D2DC0-F26B-48B7-823E-F6CE5BD349F6}">
      <dsp:nvSpPr>
        <dsp:cNvPr id="0" name=""/>
        <dsp:cNvSpPr/>
      </dsp:nvSpPr>
      <dsp:spPr>
        <a:xfrm>
          <a:off x="2975222" y="1447"/>
          <a:ext cx="1505358" cy="1505358"/>
        </a:xfrm>
        <a:prstGeom prst="ellipse">
          <a:avLst/>
        </a:prstGeom>
        <a:solidFill>
          <a:srgbClr val="E76F5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badi" panose="020B0604020104020204" pitchFamily="34" charset="0"/>
            </a:rPr>
            <a:t>Unanticipated events</a:t>
          </a:r>
        </a:p>
      </dsp:txBody>
      <dsp:txXfrm>
        <a:off x="3195677" y="221902"/>
        <a:ext cx="1064448" cy="1064448"/>
      </dsp:txXfrm>
    </dsp:sp>
    <dsp:sp modelId="{112E6FEB-36CC-40E0-B8E6-3BB48CD9C9A5}">
      <dsp:nvSpPr>
        <dsp:cNvPr id="0" name=""/>
        <dsp:cNvSpPr/>
      </dsp:nvSpPr>
      <dsp:spPr>
        <a:xfrm rot="2700000">
          <a:off x="4318827" y="1290589"/>
          <a:ext cx="399134" cy="5080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Abadi" panose="020B0604020104020204" pitchFamily="34" charset="0"/>
          </a:endParaRPr>
        </a:p>
      </dsp:txBody>
      <dsp:txXfrm>
        <a:off x="4336363" y="1349867"/>
        <a:ext cx="279394" cy="304834"/>
      </dsp:txXfrm>
    </dsp:sp>
    <dsp:sp modelId="{1428F166-07DC-4D60-9288-2425E2A1EE6C}">
      <dsp:nvSpPr>
        <dsp:cNvPr id="0" name=""/>
        <dsp:cNvSpPr/>
      </dsp:nvSpPr>
      <dsp:spPr>
        <a:xfrm>
          <a:off x="4572182" y="1598407"/>
          <a:ext cx="1505358" cy="1505358"/>
        </a:xfrm>
        <a:prstGeom prst="ellipse">
          <a:avLst/>
        </a:prstGeom>
        <a:solidFill>
          <a:srgbClr val="F4A26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badi" panose="020B0604020104020204" pitchFamily="34" charset="0"/>
            </a:rPr>
            <a:t>Organize a meeting</a:t>
          </a:r>
        </a:p>
      </dsp:txBody>
      <dsp:txXfrm>
        <a:off x="4792637" y="1818862"/>
        <a:ext cx="1064448" cy="1064448"/>
      </dsp:txXfrm>
    </dsp:sp>
    <dsp:sp modelId="{81CEDF17-E024-4642-9800-260B0A36DA63}">
      <dsp:nvSpPr>
        <dsp:cNvPr id="0" name=""/>
        <dsp:cNvSpPr/>
      </dsp:nvSpPr>
      <dsp:spPr>
        <a:xfrm rot="8100000">
          <a:off x="4334802" y="2887550"/>
          <a:ext cx="399134" cy="5080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Abadi" panose="020B0604020104020204" pitchFamily="34" charset="0"/>
          </a:endParaRPr>
        </a:p>
      </dsp:txBody>
      <dsp:txXfrm rot="10800000">
        <a:off x="4437006" y="2946828"/>
        <a:ext cx="279394" cy="304834"/>
      </dsp:txXfrm>
    </dsp:sp>
    <dsp:sp modelId="{41AD0AB0-799C-459A-87B6-3CA8456CD0DF}">
      <dsp:nvSpPr>
        <dsp:cNvPr id="0" name=""/>
        <dsp:cNvSpPr/>
      </dsp:nvSpPr>
      <dsp:spPr>
        <a:xfrm>
          <a:off x="2975222" y="3195367"/>
          <a:ext cx="1505358" cy="1505358"/>
        </a:xfrm>
        <a:prstGeom prst="ellipse">
          <a:avLst/>
        </a:prstGeom>
        <a:solidFill>
          <a:srgbClr val="83D6E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badi" panose="020B0604020104020204" pitchFamily="34" charset="0"/>
            </a:rPr>
            <a:t>Implementation Solutions</a:t>
          </a:r>
        </a:p>
      </dsp:txBody>
      <dsp:txXfrm>
        <a:off x="3195677" y="3415822"/>
        <a:ext cx="1064448" cy="1064448"/>
      </dsp:txXfrm>
    </dsp:sp>
    <dsp:sp modelId="{40C18487-8B1A-4B45-A27D-5EF66C8EEA74}">
      <dsp:nvSpPr>
        <dsp:cNvPr id="0" name=""/>
        <dsp:cNvSpPr/>
      </dsp:nvSpPr>
      <dsp:spPr>
        <a:xfrm rot="13500000">
          <a:off x="2737842" y="2903525"/>
          <a:ext cx="399134" cy="5080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Abadi" panose="020B0604020104020204" pitchFamily="34" charset="0"/>
          </a:endParaRPr>
        </a:p>
      </dsp:txBody>
      <dsp:txXfrm rot="10800000">
        <a:off x="2840046" y="3047471"/>
        <a:ext cx="279394" cy="304834"/>
      </dsp:txXfrm>
    </dsp:sp>
    <dsp:sp modelId="{70BF3236-EDA9-4593-95B0-103A45039715}">
      <dsp:nvSpPr>
        <dsp:cNvPr id="0" name=""/>
        <dsp:cNvSpPr/>
      </dsp:nvSpPr>
      <dsp:spPr>
        <a:xfrm>
          <a:off x="1378262" y="1598407"/>
          <a:ext cx="1505358" cy="1505358"/>
        </a:xfrm>
        <a:prstGeom prst="ellipse">
          <a:avLst/>
        </a:prstGeom>
        <a:solidFill>
          <a:srgbClr val="F5CF5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badi" panose="020B0604020104020204" pitchFamily="34" charset="0"/>
            </a:rPr>
            <a:t>Real-time progress reporting</a:t>
          </a:r>
        </a:p>
      </dsp:txBody>
      <dsp:txXfrm>
        <a:off x="1598717" y="1818862"/>
        <a:ext cx="1064448" cy="1064448"/>
      </dsp:txXfrm>
    </dsp:sp>
    <dsp:sp modelId="{FEB7CC62-D544-43A1-BC48-3CD90722D55C}">
      <dsp:nvSpPr>
        <dsp:cNvPr id="0" name=""/>
        <dsp:cNvSpPr/>
      </dsp:nvSpPr>
      <dsp:spPr>
        <a:xfrm rot="18900000">
          <a:off x="2721867" y="1306565"/>
          <a:ext cx="399134" cy="5080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Abadi" panose="020B0604020104020204" pitchFamily="34" charset="0"/>
          </a:endParaRPr>
        </a:p>
      </dsp:txBody>
      <dsp:txXfrm>
        <a:off x="2739403" y="1450511"/>
        <a:ext cx="279394" cy="304834"/>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9ED3D3-8472-4124-9D30-6E6567B7D9F8}" type="datetimeFigureOut">
              <a:rPr lang="en-US" smtClean="0"/>
              <a:t>6/26/2023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FF27CE-7F47-4A9A-9BD6-34329FD42AFB}" type="slidenum">
              <a:rPr lang="en-US" smtClean="0"/>
              <a:t>‹#›</a:t>
            </a:fld>
            <a:endParaRPr lang="en-US"/>
          </a:p>
        </p:txBody>
      </p:sp>
    </p:spTree>
    <p:extLst>
      <p:ext uri="{BB962C8B-B14F-4D97-AF65-F5344CB8AC3E}">
        <p14:creationId xmlns:p14="http://schemas.microsoft.com/office/powerpoint/2010/main" val="3585085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分心检测</a:t>
            </a:r>
            <a:endParaRPr lang="en-US" altLang="zh-CN" dirty="0"/>
          </a:p>
          <a:p>
            <a:r>
              <a:rPr lang="zh-CN" altLang="en-US" dirty="0"/>
              <a:t>实时提问回答</a:t>
            </a:r>
            <a:endParaRPr lang="en-US" altLang="zh-CN" dirty="0"/>
          </a:p>
          <a:p>
            <a:r>
              <a:rPr lang="zh-CN" altLang="en-US" dirty="0"/>
              <a:t>根据自己学习情况动态定制学习计划</a:t>
            </a:r>
            <a:endParaRPr lang="en-US" altLang="zh-CN" dirty="0"/>
          </a:p>
          <a:p>
            <a:r>
              <a:rPr lang="zh-CN" altLang="en-US" dirty="0"/>
              <a:t>学激励</a:t>
            </a:r>
            <a:endParaRPr lang="en-US" altLang="zh-CN" dirty="0"/>
          </a:p>
          <a:p>
            <a:r>
              <a:rPr lang="zh-CN" altLang="en-US" dirty="0"/>
              <a:t>寻找好友</a:t>
            </a:r>
            <a:endParaRPr lang="en-US" altLang="zh-CN" dirty="0"/>
          </a:p>
          <a:p>
            <a:r>
              <a:rPr lang="zh-CN" altLang="en-US" dirty="0"/>
              <a:t>查看历史学习记录</a:t>
            </a:r>
            <a:endParaRPr lang="en-US" altLang="zh-CN" dirty="0"/>
          </a:p>
          <a:p>
            <a:r>
              <a:rPr lang="zh-CN" altLang="en-US" dirty="0"/>
              <a:t>视频学习</a:t>
            </a:r>
            <a:endParaRPr lang="en-US" altLang="zh-CN" dirty="0"/>
          </a:p>
          <a:p>
            <a:r>
              <a:rPr lang="zh-CN" altLang="en-US" dirty="0"/>
              <a:t>实时交互</a:t>
            </a:r>
            <a:endParaRPr lang="en-US" altLang="zh-CN" dirty="0"/>
          </a:p>
          <a:p>
            <a:r>
              <a:rPr lang="zh-CN" altLang="en-US" dirty="0"/>
              <a:t>社交学习</a:t>
            </a:r>
            <a:endParaRPr lang="en-US" altLang="zh-CN" dirty="0"/>
          </a:p>
          <a:p>
            <a:r>
              <a:rPr lang="zh-CN" altLang="en-US" dirty="0"/>
              <a:t>合作学习</a:t>
            </a:r>
            <a:endParaRPr lang="en-US" altLang="zh-CN" dirty="0"/>
          </a:p>
          <a:p>
            <a:r>
              <a:rPr lang="zh-CN" altLang="en-US" dirty="0"/>
              <a:t>可靠的用户体验</a:t>
            </a:r>
            <a:endParaRPr lang="en-US" altLang="zh-CN" dirty="0"/>
          </a:p>
          <a:p>
            <a:r>
              <a:rPr lang="zh-CN" altLang="en-US" dirty="0"/>
              <a:t>考试准备</a:t>
            </a:r>
            <a:endParaRPr lang="en-US" altLang="zh-CN" dirty="0"/>
          </a:p>
          <a:p>
            <a:r>
              <a:rPr lang="zh-CN" altLang="en-US" dirty="0"/>
              <a:t>模拟考试</a:t>
            </a:r>
            <a:endParaRPr lang="en-US" altLang="zh-CN" dirty="0"/>
          </a:p>
          <a:p>
            <a:r>
              <a:rPr lang="zh-CN" altLang="en-US" dirty="0"/>
              <a:t>学习目标设定和自我评估工具</a:t>
            </a:r>
            <a:endParaRPr lang="en-US" altLang="zh-CN" dirty="0"/>
          </a:p>
          <a:p>
            <a:r>
              <a:rPr lang="zh-CN" altLang="en-US" dirty="0"/>
              <a:t>多语言支持</a:t>
            </a:r>
            <a:endParaRPr lang="en-US" altLang="zh-CN" dirty="0"/>
          </a:p>
          <a:p>
            <a:r>
              <a:rPr lang="zh-CN" altLang="en-US" dirty="0"/>
              <a:t>跨文化学习资源</a:t>
            </a:r>
            <a:endParaRPr lang="en-US" altLang="zh-CN" dirty="0"/>
          </a:p>
          <a:p>
            <a:r>
              <a:rPr lang="zh-CN" altLang="en-US" dirty="0"/>
              <a:t>数据安全和隐私保护</a:t>
            </a:r>
            <a:endParaRPr lang="en-US" altLang="zh-CN" dirty="0"/>
          </a:p>
          <a:p>
            <a:r>
              <a:rPr lang="zh-CN" altLang="en-US" dirty="0"/>
              <a:t>用户支持</a:t>
            </a:r>
            <a:endParaRPr lang="en-US" altLang="zh-CN" dirty="0"/>
          </a:p>
          <a:p>
            <a:r>
              <a:rPr lang="zh-CN" altLang="en-US" dirty="0"/>
              <a:t>技术帮助中心</a:t>
            </a:r>
            <a:endParaRPr lang="en-US" altLang="zh-CN" dirty="0"/>
          </a:p>
          <a:p>
            <a:r>
              <a:rPr lang="zh-CN" altLang="en-US" dirty="0"/>
              <a:t>在线讨论</a:t>
            </a:r>
            <a:endParaRPr lang="en-US" altLang="zh-CN" dirty="0"/>
          </a:p>
          <a:p>
            <a:r>
              <a:rPr lang="zh-CN" altLang="en-US" dirty="0"/>
              <a:t>学习社区</a:t>
            </a:r>
            <a:endParaRPr lang="en-US" altLang="zh-CN" dirty="0"/>
          </a:p>
          <a:p>
            <a:r>
              <a:rPr lang="zh-CN" altLang="en-US" dirty="0"/>
              <a:t>知识点解释</a:t>
            </a:r>
            <a:endParaRPr lang="en-US" altLang="zh-CN" dirty="0"/>
          </a:p>
          <a:p>
            <a:r>
              <a:rPr lang="zh-CN" altLang="en-US" dirty="0"/>
              <a:t>概念图谱</a:t>
            </a:r>
            <a:endParaRPr lang="en-US" altLang="zh-CN" dirty="0"/>
          </a:p>
          <a:p>
            <a:r>
              <a:rPr lang="zh-CN" altLang="en-US" dirty="0"/>
              <a:t>学习测试</a:t>
            </a:r>
            <a:endParaRPr lang="en-US" altLang="zh-CN" dirty="0"/>
          </a:p>
          <a:p>
            <a:r>
              <a:rPr lang="en-US" altLang="zh-CN" dirty="0"/>
              <a:t>VR</a:t>
            </a:r>
            <a:r>
              <a:rPr lang="zh-CN" altLang="en-US" dirty="0"/>
              <a:t>学习</a:t>
            </a:r>
            <a:endParaRPr lang="en-US" altLang="zh-CN" dirty="0"/>
          </a:p>
          <a:p>
            <a:r>
              <a:rPr lang="en-US" altLang="zh-CN" dirty="0"/>
              <a:t>AR</a:t>
            </a:r>
            <a:r>
              <a:rPr lang="zh-CN" altLang="en-US" dirty="0"/>
              <a:t>学习</a:t>
            </a:r>
            <a:endParaRPr lang="en-US" altLang="zh-CN" dirty="0"/>
          </a:p>
          <a:p>
            <a:r>
              <a:rPr lang="zh-CN" altLang="en-US" dirty="0"/>
              <a:t>提供实习机会</a:t>
            </a:r>
            <a:endParaRPr lang="en-US" altLang="zh-CN" dirty="0"/>
          </a:p>
          <a:p>
            <a:r>
              <a:rPr lang="zh-CN" altLang="en-US" dirty="0"/>
              <a:t>可离线访问学习内容</a:t>
            </a:r>
            <a:endParaRPr lang="en-US" altLang="zh-CN" dirty="0"/>
          </a:p>
          <a:p>
            <a:r>
              <a:rPr lang="zh-CN" altLang="en-US" dirty="0"/>
              <a:t>文字材料学习</a:t>
            </a:r>
            <a:endParaRPr lang="en-US" altLang="zh-CN" dirty="0"/>
          </a:p>
          <a:p>
            <a:r>
              <a:rPr lang="zh-CN" altLang="en-US" dirty="0"/>
              <a:t>学习情况反馈</a:t>
            </a:r>
            <a:endParaRPr lang="en-US" altLang="zh-CN" dirty="0"/>
          </a:p>
          <a:p>
            <a:endParaRPr lang="en-US" dirty="0"/>
          </a:p>
        </p:txBody>
      </p:sp>
      <p:sp>
        <p:nvSpPr>
          <p:cNvPr id="4" name="Slide Number Placeholder 3"/>
          <p:cNvSpPr>
            <a:spLocks noGrp="1"/>
          </p:cNvSpPr>
          <p:nvPr>
            <p:ph type="sldNum" sz="quarter" idx="5"/>
          </p:nvPr>
        </p:nvSpPr>
        <p:spPr/>
        <p:txBody>
          <a:bodyPr/>
          <a:lstStyle/>
          <a:p>
            <a:fld id="{D4FF27CE-7F47-4A9A-9BD6-34329FD42AFB}" type="slidenum">
              <a:rPr lang="en-US" smtClean="0"/>
              <a:t>5</a:t>
            </a:fld>
            <a:endParaRPr lang="en-US"/>
          </a:p>
        </p:txBody>
      </p:sp>
    </p:spTree>
    <p:extLst>
      <p:ext uri="{BB962C8B-B14F-4D97-AF65-F5344CB8AC3E}">
        <p14:creationId xmlns:p14="http://schemas.microsoft.com/office/powerpoint/2010/main" val="347594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FF27CE-7F47-4A9A-9BD6-34329FD42AFB}" type="slidenum">
              <a:rPr lang="en-US" smtClean="0"/>
              <a:t>6</a:t>
            </a:fld>
            <a:endParaRPr lang="en-US"/>
          </a:p>
        </p:txBody>
      </p:sp>
    </p:spTree>
    <p:extLst>
      <p:ext uri="{BB962C8B-B14F-4D97-AF65-F5344CB8AC3E}">
        <p14:creationId xmlns:p14="http://schemas.microsoft.com/office/powerpoint/2010/main" val="4050949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allows us to determine what lessons we have learned and what still needs to be strengthened. Let's look at what the corresponding features need to be.</a:t>
            </a:r>
          </a:p>
        </p:txBody>
      </p:sp>
      <p:sp>
        <p:nvSpPr>
          <p:cNvPr id="4" name="Slide Number Placeholder 3"/>
          <p:cNvSpPr>
            <a:spLocks noGrp="1"/>
          </p:cNvSpPr>
          <p:nvPr>
            <p:ph type="sldNum" sz="quarter" idx="5"/>
          </p:nvPr>
        </p:nvSpPr>
        <p:spPr/>
        <p:txBody>
          <a:bodyPr/>
          <a:lstStyle/>
          <a:p>
            <a:fld id="{D4FF27CE-7F47-4A9A-9BD6-34329FD42AFB}" type="slidenum">
              <a:rPr lang="en-US" smtClean="0"/>
              <a:t>7</a:t>
            </a:fld>
            <a:endParaRPr lang="en-US"/>
          </a:p>
        </p:txBody>
      </p:sp>
    </p:spTree>
    <p:extLst>
      <p:ext uri="{BB962C8B-B14F-4D97-AF65-F5344CB8AC3E}">
        <p14:creationId xmlns:p14="http://schemas.microsoft.com/office/powerpoint/2010/main" val="1603709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社区学习</a:t>
            </a:r>
            <a:endParaRPr lang="en-US" altLang="zh-CN" dirty="0"/>
          </a:p>
          <a:p>
            <a:r>
              <a:rPr lang="zh-CN" altLang="en-US" dirty="0"/>
              <a:t>实施问答</a:t>
            </a:r>
            <a:endParaRPr lang="en-US" altLang="zh-CN" dirty="0"/>
          </a:p>
          <a:p>
            <a:r>
              <a:rPr lang="zh-CN" altLang="en-US" dirty="0"/>
              <a:t>学习状态检测</a:t>
            </a:r>
            <a:endParaRPr lang="en-US" altLang="zh-CN" dirty="0"/>
          </a:p>
          <a:p>
            <a:r>
              <a:rPr lang="zh-CN" altLang="en-US" dirty="0"/>
              <a:t>实时调整学习难度</a:t>
            </a:r>
            <a:endParaRPr lang="en-US" altLang="zh-CN" dirty="0"/>
          </a:p>
          <a:p>
            <a:endParaRPr lang="en-US" altLang="zh-CN" dirty="0"/>
          </a:p>
          <a:p>
            <a:endParaRPr lang="en-US" altLang="zh-CN" dirty="0"/>
          </a:p>
          <a:p>
            <a:r>
              <a:rPr lang="en-US" altLang="zh-CN" dirty="0"/>
              <a:t>AI NPC</a:t>
            </a:r>
          </a:p>
          <a:p>
            <a:r>
              <a:rPr lang="en-US" altLang="zh-CN" dirty="0"/>
              <a:t>AR </a:t>
            </a:r>
          </a:p>
          <a:p>
            <a:r>
              <a:rPr lang="en-US" altLang="zh-CN" dirty="0"/>
              <a:t>VR</a:t>
            </a:r>
          </a:p>
          <a:p>
            <a:r>
              <a:rPr lang="zh-CN" altLang="en-US" dirty="0"/>
              <a:t>脑电波监测</a:t>
            </a:r>
            <a:endParaRPr lang="en-US" altLang="zh-CN" dirty="0"/>
          </a:p>
          <a:p>
            <a:endParaRPr lang="en-US" dirty="0"/>
          </a:p>
        </p:txBody>
      </p:sp>
      <p:sp>
        <p:nvSpPr>
          <p:cNvPr id="4" name="Slide Number Placeholder 3"/>
          <p:cNvSpPr>
            <a:spLocks noGrp="1"/>
          </p:cNvSpPr>
          <p:nvPr>
            <p:ph type="sldNum" sz="quarter" idx="5"/>
          </p:nvPr>
        </p:nvSpPr>
        <p:spPr/>
        <p:txBody>
          <a:bodyPr/>
          <a:lstStyle/>
          <a:p>
            <a:fld id="{D4FF27CE-7F47-4A9A-9BD6-34329FD42AFB}" type="slidenum">
              <a:rPr lang="en-US" smtClean="0"/>
              <a:t>9</a:t>
            </a:fld>
            <a:endParaRPr lang="en-US"/>
          </a:p>
        </p:txBody>
      </p:sp>
    </p:spTree>
    <p:extLst>
      <p:ext uri="{BB962C8B-B14F-4D97-AF65-F5344CB8AC3E}">
        <p14:creationId xmlns:p14="http://schemas.microsoft.com/office/powerpoint/2010/main" val="2099676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社区学习</a:t>
            </a:r>
            <a:endParaRPr lang="en-US" altLang="zh-CN" dirty="0"/>
          </a:p>
          <a:p>
            <a:r>
              <a:rPr lang="zh-CN" altLang="en-US" dirty="0"/>
              <a:t>实施问答</a:t>
            </a:r>
            <a:endParaRPr lang="en-US" altLang="zh-CN" dirty="0"/>
          </a:p>
          <a:p>
            <a:r>
              <a:rPr lang="zh-CN" altLang="en-US" dirty="0"/>
              <a:t>学习状态检测</a:t>
            </a:r>
            <a:endParaRPr lang="en-US" altLang="zh-CN" dirty="0"/>
          </a:p>
          <a:p>
            <a:r>
              <a:rPr lang="zh-CN" altLang="en-US" dirty="0"/>
              <a:t>实时调整学习难度</a:t>
            </a:r>
            <a:endParaRPr lang="en-US" altLang="zh-CN" dirty="0"/>
          </a:p>
          <a:p>
            <a:endParaRPr lang="en-US" altLang="zh-CN" dirty="0"/>
          </a:p>
          <a:p>
            <a:endParaRPr lang="en-US" altLang="zh-CN" dirty="0"/>
          </a:p>
          <a:p>
            <a:r>
              <a:rPr lang="en-US" altLang="zh-CN" dirty="0"/>
              <a:t>AI NPC</a:t>
            </a:r>
          </a:p>
          <a:p>
            <a:r>
              <a:rPr lang="en-US" altLang="zh-CN" dirty="0"/>
              <a:t>AR </a:t>
            </a:r>
          </a:p>
          <a:p>
            <a:r>
              <a:rPr lang="en-US" altLang="zh-CN" dirty="0"/>
              <a:t>VR</a:t>
            </a:r>
          </a:p>
          <a:p>
            <a:r>
              <a:rPr lang="zh-CN" altLang="en-US" dirty="0"/>
              <a:t>脑电波监测</a:t>
            </a:r>
            <a:endParaRPr lang="en-US" altLang="zh-CN" dirty="0"/>
          </a:p>
          <a:p>
            <a:endParaRPr lang="en-US" dirty="0"/>
          </a:p>
        </p:txBody>
      </p:sp>
      <p:sp>
        <p:nvSpPr>
          <p:cNvPr id="4" name="Slide Number Placeholder 3"/>
          <p:cNvSpPr>
            <a:spLocks noGrp="1"/>
          </p:cNvSpPr>
          <p:nvPr>
            <p:ph type="sldNum" sz="quarter" idx="5"/>
          </p:nvPr>
        </p:nvSpPr>
        <p:spPr/>
        <p:txBody>
          <a:bodyPr/>
          <a:lstStyle/>
          <a:p>
            <a:fld id="{D4FF27CE-7F47-4A9A-9BD6-34329FD42AFB}" type="slidenum">
              <a:rPr lang="en-US" smtClean="0"/>
              <a:t>12</a:t>
            </a:fld>
            <a:endParaRPr lang="en-US"/>
          </a:p>
        </p:txBody>
      </p:sp>
    </p:spTree>
    <p:extLst>
      <p:ext uri="{BB962C8B-B14F-4D97-AF65-F5344CB8AC3E}">
        <p14:creationId xmlns:p14="http://schemas.microsoft.com/office/powerpoint/2010/main" val="868555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社区学习</a:t>
            </a:r>
            <a:endParaRPr lang="en-US" altLang="zh-CN" dirty="0"/>
          </a:p>
          <a:p>
            <a:r>
              <a:rPr lang="zh-CN" altLang="en-US" dirty="0"/>
              <a:t>实施问答</a:t>
            </a:r>
            <a:endParaRPr lang="en-US" altLang="zh-CN" dirty="0"/>
          </a:p>
          <a:p>
            <a:r>
              <a:rPr lang="zh-CN" altLang="en-US" dirty="0"/>
              <a:t>学习状态检测</a:t>
            </a:r>
            <a:endParaRPr lang="en-US" altLang="zh-CN" dirty="0"/>
          </a:p>
          <a:p>
            <a:r>
              <a:rPr lang="zh-CN" altLang="en-US" dirty="0"/>
              <a:t>实时调整学习难度</a:t>
            </a:r>
            <a:endParaRPr lang="en-US" altLang="zh-CN" dirty="0"/>
          </a:p>
          <a:p>
            <a:endParaRPr lang="en-US" altLang="zh-CN" dirty="0"/>
          </a:p>
          <a:p>
            <a:endParaRPr lang="en-US" altLang="zh-CN" dirty="0"/>
          </a:p>
          <a:p>
            <a:r>
              <a:rPr lang="en-US" altLang="zh-CN" dirty="0"/>
              <a:t>AI NPC</a:t>
            </a:r>
          </a:p>
          <a:p>
            <a:r>
              <a:rPr lang="en-US" altLang="zh-CN" dirty="0"/>
              <a:t>AR </a:t>
            </a:r>
          </a:p>
          <a:p>
            <a:r>
              <a:rPr lang="en-US" altLang="zh-CN" dirty="0"/>
              <a:t>VR</a:t>
            </a:r>
          </a:p>
          <a:p>
            <a:r>
              <a:rPr lang="zh-CN" altLang="en-US" dirty="0"/>
              <a:t>脑电波监测</a:t>
            </a:r>
            <a:endParaRPr lang="en-US" altLang="zh-CN" dirty="0"/>
          </a:p>
          <a:p>
            <a:endParaRPr lang="en-US" dirty="0"/>
          </a:p>
        </p:txBody>
      </p:sp>
      <p:sp>
        <p:nvSpPr>
          <p:cNvPr id="4" name="Slide Number Placeholder 3"/>
          <p:cNvSpPr>
            <a:spLocks noGrp="1"/>
          </p:cNvSpPr>
          <p:nvPr>
            <p:ph type="sldNum" sz="quarter" idx="5"/>
          </p:nvPr>
        </p:nvSpPr>
        <p:spPr/>
        <p:txBody>
          <a:bodyPr/>
          <a:lstStyle/>
          <a:p>
            <a:fld id="{D4FF27CE-7F47-4A9A-9BD6-34329FD42AFB}" type="slidenum">
              <a:rPr lang="en-US" smtClean="0"/>
              <a:t>13</a:t>
            </a:fld>
            <a:endParaRPr lang="en-US"/>
          </a:p>
        </p:txBody>
      </p:sp>
    </p:spTree>
    <p:extLst>
      <p:ext uri="{BB962C8B-B14F-4D97-AF65-F5344CB8AC3E}">
        <p14:creationId xmlns:p14="http://schemas.microsoft.com/office/powerpoint/2010/main" val="1932432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社区学习</a:t>
            </a:r>
            <a:endParaRPr lang="en-US" altLang="zh-CN" dirty="0"/>
          </a:p>
          <a:p>
            <a:r>
              <a:rPr lang="zh-CN" altLang="en-US" dirty="0"/>
              <a:t>实施问答</a:t>
            </a:r>
            <a:endParaRPr lang="en-US" altLang="zh-CN" dirty="0"/>
          </a:p>
          <a:p>
            <a:r>
              <a:rPr lang="zh-CN" altLang="en-US" dirty="0"/>
              <a:t>学习状态检测</a:t>
            </a:r>
            <a:endParaRPr lang="en-US" altLang="zh-CN" dirty="0"/>
          </a:p>
          <a:p>
            <a:r>
              <a:rPr lang="zh-CN" altLang="en-US" dirty="0"/>
              <a:t>实时调整学习难度</a:t>
            </a:r>
            <a:endParaRPr lang="en-US" altLang="zh-CN" dirty="0"/>
          </a:p>
          <a:p>
            <a:endParaRPr lang="en-US" altLang="zh-CN" dirty="0"/>
          </a:p>
          <a:p>
            <a:endParaRPr lang="en-US" altLang="zh-CN" dirty="0"/>
          </a:p>
          <a:p>
            <a:r>
              <a:rPr lang="en-US" altLang="zh-CN" dirty="0"/>
              <a:t>AI NPC</a:t>
            </a:r>
          </a:p>
          <a:p>
            <a:r>
              <a:rPr lang="en-US" altLang="zh-CN" dirty="0"/>
              <a:t>AR </a:t>
            </a:r>
          </a:p>
          <a:p>
            <a:r>
              <a:rPr lang="en-US" altLang="zh-CN" dirty="0"/>
              <a:t>VR</a:t>
            </a:r>
          </a:p>
          <a:p>
            <a:r>
              <a:rPr lang="zh-CN" altLang="en-US" dirty="0"/>
              <a:t>脑电波监测</a:t>
            </a:r>
            <a:endParaRPr lang="en-US" altLang="zh-CN" dirty="0"/>
          </a:p>
          <a:p>
            <a:endParaRPr lang="en-US" dirty="0"/>
          </a:p>
        </p:txBody>
      </p:sp>
      <p:sp>
        <p:nvSpPr>
          <p:cNvPr id="4" name="Slide Number Placeholder 3"/>
          <p:cNvSpPr>
            <a:spLocks noGrp="1"/>
          </p:cNvSpPr>
          <p:nvPr>
            <p:ph type="sldNum" sz="quarter" idx="5"/>
          </p:nvPr>
        </p:nvSpPr>
        <p:spPr/>
        <p:txBody>
          <a:bodyPr/>
          <a:lstStyle/>
          <a:p>
            <a:fld id="{D4FF27CE-7F47-4A9A-9BD6-34329FD42AFB}" type="slidenum">
              <a:rPr lang="en-US" smtClean="0"/>
              <a:t>14</a:t>
            </a:fld>
            <a:endParaRPr lang="en-US"/>
          </a:p>
        </p:txBody>
      </p:sp>
    </p:spTree>
    <p:extLst>
      <p:ext uri="{BB962C8B-B14F-4D97-AF65-F5344CB8AC3E}">
        <p14:creationId xmlns:p14="http://schemas.microsoft.com/office/powerpoint/2010/main" val="1595043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社区学习</a:t>
            </a:r>
            <a:endParaRPr lang="en-US" altLang="zh-CN" dirty="0"/>
          </a:p>
          <a:p>
            <a:r>
              <a:rPr lang="zh-CN" altLang="en-US" dirty="0"/>
              <a:t>实施问答</a:t>
            </a:r>
            <a:endParaRPr lang="en-US" altLang="zh-CN" dirty="0"/>
          </a:p>
          <a:p>
            <a:r>
              <a:rPr lang="zh-CN" altLang="en-US" dirty="0"/>
              <a:t>学习状态检测</a:t>
            </a:r>
            <a:endParaRPr lang="en-US" altLang="zh-CN" dirty="0"/>
          </a:p>
          <a:p>
            <a:r>
              <a:rPr lang="zh-CN" altLang="en-US" dirty="0"/>
              <a:t>实时调整学习难度</a:t>
            </a:r>
            <a:endParaRPr lang="en-US" altLang="zh-CN" dirty="0"/>
          </a:p>
          <a:p>
            <a:endParaRPr lang="en-US" altLang="zh-CN" dirty="0"/>
          </a:p>
          <a:p>
            <a:endParaRPr lang="en-US" altLang="zh-CN" dirty="0"/>
          </a:p>
          <a:p>
            <a:r>
              <a:rPr lang="en-US" altLang="zh-CN" dirty="0"/>
              <a:t>AI NPC</a:t>
            </a:r>
          </a:p>
          <a:p>
            <a:r>
              <a:rPr lang="en-US" altLang="zh-CN" dirty="0"/>
              <a:t>AR </a:t>
            </a:r>
          </a:p>
          <a:p>
            <a:r>
              <a:rPr lang="en-US" altLang="zh-CN" dirty="0"/>
              <a:t>VR</a:t>
            </a:r>
          </a:p>
          <a:p>
            <a:r>
              <a:rPr lang="zh-CN" altLang="en-US" dirty="0"/>
              <a:t>脑电波监测</a:t>
            </a:r>
            <a:endParaRPr lang="en-US" altLang="zh-CN" dirty="0"/>
          </a:p>
          <a:p>
            <a:endParaRPr lang="en-US" dirty="0"/>
          </a:p>
        </p:txBody>
      </p:sp>
      <p:sp>
        <p:nvSpPr>
          <p:cNvPr id="4" name="Slide Number Placeholder 3"/>
          <p:cNvSpPr>
            <a:spLocks noGrp="1"/>
          </p:cNvSpPr>
          <p:nvPr>
            <p:ph type="sldNum" sz="quarter" idx="5"/>
          </p:nvPr>
        </p:nvSpPr>
        <p:spPr/>
        <p:txBody>
          <a:bodyPr/>
          <a:lstStyle/>
          <a:p>
            <a:fld id="{D4FF27CE-7F47-4A9A-9BD6-34329FD42AFB}" type="slidenum">
              <a:rPr lang="en-US" smtClean="0"/>
              <a:t>15</a:t>
            </a:fld>
            <a:endParaRPr lang="en-US"/>
          </a:p>
        </p:txBody>
      </p:sp>
    </p:spTree>
    <p:extLst>
      <p:ext uri="{BB962C8B-B14F-4D97-AF65-F5344CB8AC3E}">
        <p14:creationId xmlns:p14="http://schemas.microsoft.com/office/powerpoint/2010/main" val="1805671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0279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3193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50448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6641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9.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7.png"/><Relationship Id="rId5" Type="http://schemas.openxmlformats.org/officeDocument/2006/relationships/image" Target="../media/image18.png"/><Relationship Id="rId10" Type="http://schemas.openxmlformats.org/officeDocument/2006/relationships/image" Target="../media/image14.png"/><Relationship Id="rId4" Type="http://schemas.openxmlformats.org/officeDocument/2006/relationships/image" Target="../media/image12.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cs.google.com/spreadsheets/d/1v9Ua65erLbgIk35MXz1MKSoHp4eym5xI/edit?usp=sharing&amp;ouid=100316542529594507674&amp;rtpof=true&amp;sd=true" TargetMode="External"/><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50.jpeg"/><Relationship Id="rId3" Type="http://schemas.openxmlformats.org/officeDocument/2006/relationships/image" Target="../media/image45.jpeg"/><Relationship Id="rId7" Type="http://schemas.openxmlformats.org/officeDocument/2006/relationships/image" Target="../media/image49.jpeg"/><Relationship Id="rId2" Type="http://schemas.openxmlformats.org/officeDocument/2006/relationships/image" Target="../media/image44.jpe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jpeg"/><Relationship Id="rId4" Type="http://schemas.openxmlformats.org/officeDocument/2006/relationships/image" Target="../media/image46.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4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3.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image" Target="../media/image54.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E249BD9-3DDE-498D-B8AC-ED5C01FA63E2}"/>
              </a:ext>
            </a:extLst>
          </p:cNvPr>
          <p:cNvSpPr/>
          <p:nvPr/>
        </p:nvSpPr>
        <p:spPr>
          <a:xfrm>
            <a:off x="6889422" y="3331689"/>
            <a:ext cx="1536700" cy="549131"/>
          </a:xfrm>
          <a:prstGeom prst="rect">
            <a:avLst/>
          </a:prstGeom>
          <a:solidFill>
            <a:srgbClr val="FAE6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2FABC1D8-8923-499E-B946-1AD1B31E9C6B}"/>
              </a:ext>
            </a:extLst>
          </p:cNvPr>
          <p:cNvSpPr txBox="1"/>
          <p:nvPr/>
        </p:nvSpPr>
        <p:spPr>
          <a:xfrm>
            <a:off x="605720" y="1654320"/>
            <a:ext cx="4636052" cy="769441"/>
          </a:xfrm>
          <a:prstGeom prst="rect">
            <a:avLst/>
          </a:prstGeom>
          <a:noFill/>
        </p:spPr>
        <p:txBody>
          <a:bodyPr wrap="square" rtlCol="0">
            <a:spAutoFit/>
          </a:bodyPr>
          <a:lstStyle/>
          <a:p>
            <a:r>
              <a:rPr lang="en-US" altLang="zh-CN" sz="4400" b="1" dirty="0">
                <a:solidFill>
                  <a:schemeClr val="bg1">
                    <a:lumMod val="75000"/>
                  </a:schemeClr>
                </a:solidFill>
                <a:latin typeface="思源黑体 CN Bold" panose="020B0800000000000000" pitchFamily="34" charset="-122"/>
                <a:ea typeface="思源黑体 CN Bold" panose="020B0800000000000000" pitchFamily="34" charset="-122"/>
              </a:rPr>
              <a:t>Tomato Killer</a:t>
            </a:r>
            <a:endParaRPr lang="zh-CN" altLang="en-US" sz="4400" b="1" dirty="0">
              <a:solidFill>
                <a:schemeClr val="bg1">
                  <a:lumMod val="75000"/>
                </a:schemeClr>
              </a:solidFill>
              <a:latin typeface="思源黑体 CN Bold" panose="020B0800000000000000" pitchFamily="34" charset="-122"/>
              <a:ea typeface="思源黑体 CN Bold" panose="020B0800000000000000" pitchFamily="34" charset="-122"/>
            </a:endParaRPr>
          </a:p>
        </p:txBody>
      </p:sp>
      <p:sp>
        <p:nvSpPr>
          <p:cNvPr id="7" name="文本框 6">
            <a:extLst>
              <a:ext uri="{FF2B5EF4-FFF2-40B4-BE49-F238E27FC236}">
                <a16:creationId xmlns:a16="http://schemas.microsoft.com/office/drawing/2014/main" id="{DB3B0930-93B8-4584-AFEE-C1B3452B53D3}"/>
              </a:ext>
            </a:extLst>
          </p:cNvPr>
          <p:cNvSpPr txBox="1"/>
          <p:nvPr/>
        </p:nvSpPr>
        <p:spPr>
          <a:xfrm>
            <a:off x="593674" y="2870024"/>
            <a:ext cx="8426628" cy="923330"/>
          </a:xfrm>
          <a:prstGeom prst="rect">
            <a:avLst/>
          </a:prstGeom>
          <a:noFill/>
          <a:ln>
            <a:noFill/>
          </a:ln>
          <a:effectLst>
            <a:outerShdw blurRad="317500" sx="140000" sy="140000" algn="ctr" rotWithShape="0">
              <a:prstClr val="black">
                <a:alpha val="40000"/>
              </a:prstClr>
            </a:outerShdw>
          </a:effectLst>
        </p:spPr>
        <p:txBody>
          <a:bodyPr wrap="square" rtlCol="0">
            <a:spAutoFit/>
          </a:bodyPr>
          <a:lstStyle/>
          <a:p>
            <a:r>
              <a:rPr lang="en-US" altLang="zh-CN" sz="5400" b="1" dirty="0">
                <a:latin typeface="思源黑体 CN Bold" panose="020B0800000000000000" pitchFamily="34" charset="-122"/>
                <a:ea typeface="思源黑体 CN Bold" panose="020B0800000000000000" pitchFamily="34" charset="-122"/>
              </a:rPr>
              <a:t>AI TUTORING SYSTEM</a:t>
            </a:r>
          </a:p>
        </p:txBody>
      </p:sp>
      <p:grpSp>
        <p:nvGrpSpPr>
          <p:cNvPr id="9" name="组合 8">
            <a:extLst>
              <a:ext uri="{FF2B5EF4-FFF2-40B4-BE49-F238E27FC236}">
                <a16:creationId xmlns:a16="http://schemas.microsoft.com/office/drawing/2014/main" id="{B0FBB528-9355-4C98-9E13-D45DA245D5D7}"/>
              </a:ext>
            </a:extLst>
          </p:cNvPr>
          <p:cNvGrpSpPr/>
          <p:nvPr/>
        </p:nvGrpSpPr>
        <p:grpSpPr>
          <a:xfrm>
            <a:off x="11118997" y="611611"/>
            <a:ext cx="449416" cy="317517"/>
            <a:chOff x="11137900" y="860547"/>
            <a:chExt cx="1054100" cy="744733"/>
          </a:xfrm>
          <a:solidFill>
            <a:schemeClr val="tx1"/>
          </a:solidFill>
        </p:grpSpPr>
        <p:sp>
          <p:nvSpPr>
            <p:cNvPr id="10" name="矩形 9">
              <a:extLst>
                <a:ext uri="{FF2B5EF4-FFF2-40B4-BE49-F238E27FC236}">
                  <a16:creationId xmlns:a16="http://schemas.microsoft.com/office/drawing/2014/main" id="{20932D13-F40B-4286-A629-49B0CE3E564A}"/>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1" name="矩形 10">
              <a:extLst>
                <a:ext uri="{FF2B5EF4-FFF2-40B4-BE49-F238E27FC236}">
                  <a16:creationId xmlns:a16="http://schemas.microsoft.com/office/drawing/2014/main" id="{53F5C237-B137-45FC-8A2D-06DD85A53B38}"/>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2" name="矩形 11">
              <a:extLst>
                <a:ext uri="{FF2B5EF4-FFF2-40B4-BE49-F238E27FC236}">
                  <a16:creationId xmlns:a16="http://schemas.microsoft.com/office/drawing/2014/main" id="{8315CB82-7DCB-42B2-8FA1-AEF60209E92C}"/>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3" name="矩形 12">
              <a:extLst>
                <a:ext uri="{FF2B5EF4-FFF2-40B4-BE49-F238E27FC236}">
                  <a16:creationId xmlns:a16="http://schemas.microsoft.com/office/drawing/2014/main" id="{8BCC2DED-D26D-4177-987D-D6B0D9CAD8A4}"/>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grpSp>
      <p:sp>
        <p:nvSpPr>
          <p:cNvPr id="19" name="矩形 18">
            <a:extLst>
              <a:ext uri="{FF2B5EF4-FFF2-40B4-BE49-F238E27FC236}">
                <a16:creationId xmlns:a16="http://schemas.microsoft.com/office/drawing/2014/main" id="{064DDADC-80EC-47B7-8F63-420E9DB81F26}"/>
              </a:ext>
            </a:extLst>
          </p:cNvPr>
          <p:cNvSpPr/>
          <p:nvPr/>
        </p:nvSpPr>
        <p:spPr>
          <a:xfrm>
            <a:off x="750277" y="2614337"/>
            <a:ext cx="2508738" cy="58525"/>
          </a:xfrm>
          <a:prstGeom prst="rect">
            <a:avLst/>
          </a:prstGeom>
          <a:solidFill>
            <a:srgbClr val="83D6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3D6E1"/>
              </a:solidFill>
            </a:endParaRPr>
          </a:p>
        </p:txBody>
      </p:sp>
      <p:grpSp>
        <p:nvGrpSpPr>
          <p:cNvPr id="20" name="组合 19">
            <a:extLst>
              <a:ext uri="{FF2B5EF4-FFF2-40B4-BE49-F238E27FC236}">
                <a16:creationId xmlns:a16="http://schemas.microsoft.com/office/drawing/2014/main" id="{1C77180F-6644-4DBA-B8C0-A3D2191B6678}"/>
              </a:ext>
            </a:extLst>
          </p:cNvPr>
          <p:cNvGrpSpPr/>
          <p:nvPr/>
        </p:nvGrpSpPr>
        <p:grpSpPr>
          <a:xfrm rot="10800000">
            <a:off x="883207" y="5483183"/>
            <a:ext cx="2040539" cy="491140"/>
            <a:chOff x="3784601" y="5778500"/>
            <a:chExt cx="2040539" cy="491140"/>
          </a:xfrm>
          <a:solidFill>
            <a:schemeClr val="tx1"/>
          </a:solidFill>
        </p:grpSpPr>
        <p:sp>
          <p:nvSpPr>
            <p:cNvPr id="21" name="椭圆 20">
              <a:extLst>
                <a:ext uri="{FF2B5EF4-FFF2-40B4-BE49-F238E27FC236}">
                  <a16:creationId xmlns:a16="http://schemas.microsoft.com/office/drawing/2014/main" id="{A52922D9-313A-48B5-87B8-C0110B9BB6B2}"/>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2" name="椭圆 21">
              <a:extLst>
                <a:ext uri="{FF2B5EF4-FFF2-40B4-BE49-F238E27FC236}">
                  <a16:creationId xmlns:a16="http://schemas.microsoft.com/office/drawing/2014/main" id="{D24E56FA-121A-482F-A660-36946056DDBB}"/>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3" name="椭圆 22">
              <a:extLst>
                <a:ext uri="{FF2B5EF4-FFF2-40B4-BE49-F238E27FC236}">
                  <a16:creationId xmlns:a16="http://schemas.microsoft.com/office/drawing/2014/main" id="{D47AC890-301A-4C0D-AD13-94FA16825F77}"/>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4" name="椭圆 23">
              <a:extLst>
                <a:ext uri="{FF2B5EF4-FFF2-40B4-BE49-F238E27FC236}">
                  <a16:creationId xmlns:a16="http://schemas.microsoft.com/office/drawing/2014/main" id="{C9544665-67F4-44C8-944F-C9ED5E768A20}"/>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5" name="椭圆 24">
              <a:extLst>
                <a:ext uri="{FF2B5EF4-FFF2-40B4-BE49-F238E27FC236}">
                  <a16:creationId xmlns:a16="http://schemas.microsoft.com/office/drawing/2014/main" id="{20995E1F-A896-4AA5-B16B-47E38F35C28C}"/>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6" name="椭圆 25">
              <a:extLst>
                <a:ext uri="{FF2B5EF4-FFF2-40B4-BE49-F238E27FC236}">
                  <a16:creationId xmlns:a16="http://schemas.microsoft.com/office/drawing/2014/main" id="{3CC4BD1C-A886-4A8C-A6D8-89EC7B2E7968}"/>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7" name="椭圆 26">
              <a:extLst>
                <a:ext uri="{FF2B5EF4-FFF2-40B4-BE49-F238E27FC236}">
                  <a16:creationId xmlns:a16="http://schemas.microsoft.com/office/drawing/2014/main" id="{AAA57E76-DF91-468A-BD2E-3E025297F589}"/>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8" name="椭圆 27">
              <a:extLst>
                <a:ext uri="{FF2B5EF4-FFF2-40B4-BE49-F238E27FC236}">
                  <a16:creationId xmlns:a16="http://schemas.microsoft.com/office/drawing/2014/main" id="{C9179B11-8636-472A-AE52-53BAD3475911}"/>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9" name="椭圆 28">
              <a:extLst>
                <a:ext uri="{FF2B5EF4-FFF2-40B4-BE49-F238E27FC236}">
                  <a16:creationId xmlns:a16="http://schemas.microsoft.com/office/drawing/2014/main" id="{BFC7BC4C-9143-41B0-B97B-393BFBA635C1}"/>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0" name="椭圆 29">
              <a:extLst>
                <a:ext uri="{FF2B5EF4-FFF2-40B4-BE49-F238E27FC236}">
                  <a16:creationId xmlns:a16="http://schemas.microsoft.com/office/drawing/2014/main" id="{6939A1E5-A456-49EC-BD0F-CAB4FE8D8375}"/>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1" name="椭圆 30">
              <a:extLst>
                <a:ext uri="{FF2B5EF4-FFF2-40B4-BE49-F238E27FC236}">
                  <a16:creationId xmlns:a16="http://schemas.microsoft.com/office/drawing/2014/main" id="{F6A2B717-1F36-400B-99DF-D2E859A02A2E}"/>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2" name="椭圆 31">
              <a:extLst>
                <a:ext uri="{FF2B5EF4-FFF2-40B4-BE49-F238E27FC236}">
                  <a16:creationId xmlns:a16="http://schemas.microsoft.com/office/drawing/2014/main" id="{681A4A5D-340E-4DDE-B3A3-9CC0E29BBAF9}"/>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3" name="椭圆 32">
              <a:extLst>
                <a:ext uri="{FF2B5EF4-FFF2-40B4-BE49-F238E27FC236}">
                  <a16:creationId xmlns:a16="http://schemas.microsoft.com/office/drawing/2014/main" id="{212114B0-5164-4D66-8725-65058D98598B}"/>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4" name="椭圆 33">
              <a:extLst>
                <a:ext uri="{FF2B5EF4-FFF2-40B4-BE49-F238E27FC236}">
                  <a16:creationId xmlns:a16="http://schemas.microsoft.com/office/drawing/2014/main" id="{4551F60A-8E26-4492-ABA3-7525C8A51912}"/>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5" name="椭圆 34">
              <a:extLst>
                <a:ext uri="{FF2B5EF4-FFF2-40B4-BE49-F238E27FC236}">
                  <a16:creationId xmlns:a16="http://schemas.microsoft.com/office/drawing/2014/main" id="{61BF3FE9-A6BE-4A12-BEBE-21C0CDE14219}"/>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6" name="椭圆 35">
              <a:extLst>
                <a:ext uri="{FF2B5EF4-FFF2-40B4-BE49-F238E27FC236}">
                  <a16:creationId xmlns:a16="http://schemas.microsoft.com/office/drawing/2014/main" id="{F45A9548-E1A5-4054-8AA7-353427A4CE08}"/>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7" name="椭圆 36">
              <a:extLst>
                <a:ext uri="{FF2B5EF4-FFF2-40B4-BE49-F238E27FC236}">
                  <a16:creationId xmlns:a16="http://schemas.microsoft.com/office/drawing/2014/main" id="{BAD464E4-B23B-4B6E-9972-F63C45A68446}"/>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8" name="椭圆 37">
              <a:extLst>
                <a:ext uri="{FF2B5EF4-FFF2-40B4-BE49-F238E27FC236}">
                  <a16:creationId xmlns:a16="http://schemas.microsoft.com/office/drawing/2014/main" id="{55A01539-B83D-4694-BCD5-D70432481812}"/>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9" name="椭圆 38">
              <a:extLst>
                <a:ext uri="{FF2B5EF4-FFF2-40B4-BE49-F238E27FC236}">
                  <a16:creationId xmlns:a16="http://schemas.microsoft.com/office/drawing/2014/main" id="{CF8F7404-966D-400B-A349-7C036F3BC926}"/>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0" name="椭圆 39">
              <a:extLst>
                <a:ext uri="{FF2B5EF4-FFF2-40B4-BE49-F238E27FC236}">
                  <a16:creationId xmlns:a16="http://schemas.microsoft.com/office/drawing/2014/main" id="{131124A3-18A1-4E91-8FA8-10E5CAC9D30D}"/>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1" name="椭圆 40">
              <a:extLst>
                <a:ext uri="{FF2B5EF4-FFF2-40B4-BE49-F238E27FC236}">
                  <a16:creationId xmlns:a16="http://schemas.microsoft.com/office/drawing/2014/main" id="{800A283F-B493-451E-AED9-A05D41610C6F}"/>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2" name="椭圆 41">
              <a:extLst>
                <a:ext uri="{FF2B5EF4-FFF2-40B4-BE49-F238E27FC236}">
                  <a16:creationId xmlns:a16="http://schemas.microsoft.com/office/drawing/2014/main" id="{824B5A5D-6C61-40BF-82D4-B0E7710A2F2D}"/>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3" name="椭圆 42">
              <a:extLst>
                <a:ext uri="{FF2B5EF4-FFF2-40B4-BE49-F238E27FC236}">
                  <a16:creationId xmlns:a16="http://schemas.microsoft.com/office/drawing/2014/main" id="{A5FD61C9-5B84-4419-82CF-B0468A06B1AC}"/>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4" name="椭圆 43">
              <a:extLst>
                <a:ext uri="{FF2B5EF4-FFF2-40B4-BE49-F238E27FC236}">
                  <a16:creationId xmlns:a16="http://schemas.microsoft.com/office/drawing/2014/main" id="{C2CACF21-EEBE-4F8A-A96F-0663ED7F78D8}"/>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sp>
        <p:nvSpPr>
          <p:cNvPr id="45" name="任意多边形: 形状 44">
            <a:extLst>
              <a:ext uri="{FF2B5EF4-FFF2-40B4-BE49-F238E27FC236}">
                <a16:creationId xmlns:a16="http://schemas.microsoft.com/office/drawing/2014/main" id="{9597C4F2-3DAB-47AA-9205-DCC8F2A5D881}"/>
              </a:ext>
            </a:extLst>
          </p:cNvPr>
          <p:cNvSpPr/>
          <p:nvPr/>
        </p:nvSpPr>
        <p:spPr>
          <a:xfrm rot="10800000" flipH="1">
            <a:off x="11231551" y="5366535"/>
            <a:ext cx="336862" cy="607787"/>
          </a:xfrm>
          <a:custGeom>
            <a:avLst/>
            <a:gdLst/>
            <a:ahLst/>
            <a:cxnLst/>
            <a:rect l="l" t="t" r="r" b="b"/>
            <a:pathLst>
              <a:path w="484584" h="843558">
                <a:moveTo>
                  <a:pt x="0" y="0"/>
                </a:moveTo>
                <a:lnTo>
                  <a:pt x="484584" y="0"/>
                </a:lnTo>
                <a:lnTo>
                  <a:pt x="484584" y="843558"/>
                </a:lnTo>
                <a:lnTo>
                  <a:pt x="275630" y="843558"/>
                </a:lnTo>
                <a:lnTo>
                  <a:pt x="275630" y="208359"/>
                </a:lnTo>
                <a:lnTo>
                  <a:pt x="0" y="20835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文本框 4">
            <a:extLst>
              <a:ext uri="{FF2B5EF4-FFF2-40B4-BE49-F238E27FC236}">
                <a16:creationId xmlns:a16="http://schemas.microsoft.com/office/drawing/2014/main" id="{544226BF-5FA2-BC99-1C10-67B750C9F3B9}"/>
              </a:ext>
            </a:extLst>
          </p:cNvPr>
          <p:cNvSpPr txBox="1"/>
          <p:nvPr/>
        </p:nvSpPr>
        <p:spPr>
          <a:xfrm>
            <a:off x="-270140" y="447048"/>
            <a:ext cx="4636052" cy="1323439"/>
          </a:xfrm>
          <a:prstGeom prst="rect">
            <a:avLst/>
          </a:prstGeom>
          <a:noFill/>
        </p:spPr>
        <p:txBody>
          <a:bodyPr wrap="square" rtlCol="0">
            <a:spAutoFit/>
          </a:bodyPr>
          <a:lstStyle/>
          <a:p>
            <a:r>
              <a:rPr lang="en-US" altLang="zh-CN" sz="8000" b="1" dirty="0">
                <a:solidFill>
                  <a:schemeClr val="bg1">
                    <a:lumMod val="75000"/>
                  </a:schemeClr>
                </a:solidFill>
                <a:latin typeface="思源黑体 CN Bold" panose="020B0800000000000000" pitchFamily="34" charset="-122"/>
                <a:ea typeface="思源黑体 CN Bold" panose="020B0800000000000000" pitchFamily="34" charset="-122"/>
              </a:rPr>
              <a:t>G</a:t>
            </a:r>
            <a:endParaRPr lang="zh-CN" altLang="en-US" sz="8000" b="1" dirty="0">
              <a:solidFill>
                <a:schemeClr val="bg1">
                  <a:lumMod val="75000"/>
                </a:schemeClr>
              </a:solidFill>
              <a:latin typeface="思源黑体 CN Bold" panose="020B0800000000000000" pitchFamily="34" charset="-122"/>
              <a:ea typeface="思源黑体 CN Bold" panose="020B0800000000000000" pitchFamily="34" charset="-122"/>
            </a:endParaRPr>
          </a:p>
        </p:txBody>
      </p:sp>
      <p:sp>
        <p:nvSpPr>
          <p:cNvPr id="16" name="文本框 4">
            <a:extLst>
              <a:ext uri="{FF2B5EF4-FFF2-40B4-BE49-F238E27FC236}">
                <a16:creationId xmlns:a16="http://schemas.microsoft.com/office/drawing/2014/main" id="{60D35039-DA76-C677-D612-754BB938EEFE}"/>
              </a:ext>
            </a:extLst>
          </p:cNvPr>
          <p:cNvSpPr txBox="1"/>
          <p:nvPr/>
        </p:nvSpPr>
        <p:spPr>
          <a:xfrm>
            <a:off x="4365912" y="4342485"/>
            <a:ext cx="5893723" cy="461665"/>
          </a:xfrm>
          <a:prstGeom prst="rect">
            <a:avLst/>
          </a:prstGeom>
          <a:noFill/>
        </p:spPr>
        <p:txBody>
          <a:bodyPr wrap="square" rtlCol="0">
            <a:spAutoFit/>
          </a:bodyPr>
          <a:lstStyle/>
          <a:p>
            <a:r>
              <a:rPr lang="en-US" altLang="zh-CN" sz="2400" i="1" dirty="0">
                <a:solidFill>
                  <a:schemeClr val="bg1">
                    <a:lumMod val="50000"/>
                  </a:schemeClr>
                </a:solidFill>
                <a:latin typeface="思源黑体 CN Bold" panose="020B0800000000000000" pitchFamily="34" charset="-122"/>
                <a:ea typeface="思源黑体 CN Bold" panose="020B0800000000000000" pitchFamily="34" charset="-122"/>
              </a:rPr>
              <a:t>To make studying ease and affordable</a:t>
            </a:r>
            <a:endParaRPr lang="zh-CN" altLang="en-US" sz="2400" i="1" dirty="0">
              <a:solidFill>
                <a:schemeClr val="bg1">
                  <a:lumMod val="50000"/>
                </a:schemeClr>
              </a:solidFill>
              <a:latin typeface="思源黑体 CN Bold" panose="020B0800000000000000" pitchFamily="34" charset="-122"/>
              <a:ea typeface="思源黑体 CN Bold" panose="020B0800000000000000" pitchFamily="34" charset="-122"/>
            </a:endParaRPr>
          </a:p>
        </p:txBody>
      </p:sp>
    </p:spTree>
    <p:extLst>
      <p:ext uri="{BB962C8B-B14F-4D97-AF65-F5344CB8AC3E}">
        <p14:creationId xmlns:p14="http://schemas.microsoft.com/office/powerpoint/2010/main" val="2525460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663BCDF-DFE0-9C2F-E5A1-7B046F4950D6}"/>
              </a:ext>
            </a:extLst>
          </p:cNvPr>
          <p:cNvCxnSpPr>
            <a:cxnSpLocks/>
          </p:cNvCxnSpPr>
          <p:nvPr/>
        </p:nvCxnSpPr>
        <p:spPr>
          <a:xfrm>
            <a:off x="1310853" y="1905000"/>
            <a:ext cx="25003" cy="3400729"/>
          </a:xfrm>
          <a:prstGeom prst="line">
            <a:avLst/>
          </a:prstGeom>
          <a:ln w="25400">
            <a:solidFill>
              <a:schemeClr val="tx1"/>
            </a:solidFill>
            <a:headEnd type="stealth"/>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D168B6F4-70C4-90C0-79F9-68755B485421}"/>
              </a:ext>
            </a:extLst>
          </p:cNvPr>
          <p:cNvCxnSpPr>
            <a:cxnSpLocks/>
          </p:cNvCxnSpPr>
          <p:nvPr/>
        </p:nvCxnSpPr>
        <p:spPr>
          <a:xfrm flipH="1" flipV="1">
            <a:off x="1324015" y="5294941"/>
            <a:ext cx="4451772" cy="11115"/>
          </a:xfrm>
          <a:prstGeom prst="line">
            <a:avLst/>
          </a:prstGeom>
          <a:ln w="25400">
            <a:solidFill>
              <a:schemeClr val="tx1"/>
            </a:solidFill>
            <a:headEnd type="stealth"/>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D353BBD-92C2-4490-C03A-E255DE6F02A4}"/>
              </a:ext>
            </a:extLst>
          </p:cNvPr>
          <p:cNvSpPr txBox="1"/>
          <p:nvPr/>
        </p:nvSpPr>
        <p:spPr>
          <a:xfrm>
            <a:off x="783180" y="3344536"/>
            <a:ext cx="553998" cy="1046481"/>
          </a:xfrm>
          <a:prstGeom prst="rect">
            <a:avLst/>
          </a:prstGeom>
          <a:noFill/>
        </p:spPr>
        <p:txBody>
          <a:bodyPr vert="vert" wrap="square" rtlCol="0">
            <a:spAutoFit/>
          </a:bodyPr>
          <a:lstStyle/>
          <a:p>
            <a:r>
              <a:rPr lang="en-US" sz="2400" b="1" dirty="0">
                <a:latin typeface="Abadi" panose="020B0604020104020204" pitchFamily="34" charset="0"/>
              </a:rPr>
              <a:t>VALUE</a:t>
            </a:r>
          </a:p>
        </p:txBody>
      </p:sp>
      <p:sp>
        <p:nvSpPr>
          <p:cNvPr id="5" name="TextBox 4">
            <a:extLst>
              <a:ext uri="{FF2B5EF4-FFF2-40B4-BE49-F238E27FC236}">
                <a16:creationId xmlns:a16="http://schemas.microsoft.com/office/drawing/2014/main" id="{50B15546-A809-07DC-DF48-EA7FA34C3077}"/>
              </a:ext>
            </a:extLst>
          </p:cNvPr>
          <p:cNvSpPr txBox="1"/>
          <p:nvPr/>
        </p:nvSpPr>
        <p:spPr>
          <a:xfrm>
            <a:off x="2791256" y="5331572"/>
            <a:ext cx="1247343" cy="461665"/>
          </a:xfrm>
          <a:prstGeom prst="rect">
            <a:avLst/>
          </a:prstGeom>
          <a:noFill/>
        </p:spPr>
        <p:txBody>
          <a:bodyPr vert="horz" wrap="square" rtlCol="0">
            <a:spAutoFit/>
          </a:bodyPr>
          <a:lstStyle/>
          <a:p>
            <a:r>
              <a:rPr lang="en-US" sz="2400" b="1" dirty="0">
                <a:latin typeface="Abadi" panose="020B0604020104020204" pitchFamily="34" charset="0"/>
              </a:rPr>
              <a:t>EFFORT</a:t>
            </a:r>
          </a:p>
        </p:txBody>
      </p:sp>
      <p:sp>
        <p:nvSpPr>
          <p:cNvPr id="6" name="TextBox 5">
            <a:extLst>
              <a:ext uri="{FF2B5EF4-FFF2-40B4-BE49-F238E27FC236}">
                <a16:creationId xmlns:a16="http://schemas.microsoft.com/office/drawing/2014/main" id="{1995357D-A959-D4E4-BA8B-140FBBBA62BA}"/>
              </a:ext>
            </a:extLst>
          </p:cNvPr>
          <p:cNvSpPr txBox="1"/>
          <p:nvPr/>
        </p:nvSpPr>
        <p:spPr>
          <a:xfrm>
            <a:off x="917544" y="5271520"/>
            <a:ext cx="623672" cy="276999"/>
          </a:xfrm>
          <a:prstGeom prst="rect">
            <a:avLst/>
          </a:prstGeom>
          <a:noFill/>
        </p:spPr>
        <p:txBody>
          <a:bodyPr vert="horz" wrap="square" rtlCol="0">
            <a:spAutoFit/>
          </a:bodyPr>
          <a:lstStyle/>
          <a:p>
            <a:r>
              <a:rPr lang="en-US" sz="1200" b="1" dirty="0">
                <a:latin typeface="Abadi" panose="020B0604020104020204" pitchFamily="34" charset="0"/>
              </a:rPr>
              <a:t>LOW</a:t>
            </a:r>
          </a:p>
        </p:txBody>
      </p:sp>
      <p:sp>
        <p:nvSpPr>
          <p:cNvPr id="7" name="TextBox 6">
            <a:extLst>
              <a:ext uri="{FF2B5EF4-FFF2-40B4-BE49-F238E27FC236}">
                <a16:creationId xmlns:a16="http://schemas.microsoft.com/office/drawing/2014/main" id="{44F89D93-6917-F6E5-932B-48C3BBDD7774}"/>
              </a:ext>
            </a:extLst>
          </p:cNvPr>
          <p:cNvSpPr txBox="1"/>
          <p:nvPr/>
        </p:nvSpPr>
        <p:spPr>
          <a:xfrm>
            <a:off x="783180" y="2009291"/>
            <a:ext cx="623672" cy="276999"/>
          </a:xfrm>
          <a:prstGeom prst="rect">
            <a:avLst/>
          </a:prstGeom>
          <a:noFill/>
        </p:spPr>
        <p:txBody>
          <a:bodyPr vert="horz" wrap="square" rtlCol="0">
            <a:spAutoFit/>
          </a:bodyPr>
          <a:lstStyle/>
          <a:p>
            <a:r>
              <a:rPr lang="en-US" sz="1200" b="1" dirty="0">
                <a:latin typeface="Abadi" panose="020B0604020104020204" pitchFamily="34" charset="0"/>
              </a:rPr>
              <a:t>HIGH</a:t>
            </a:r>
          </a:p>
        </p:txBody>
      </p:sp>
      <p:sp>
        <p:nvSpPr>
          <p:cNvPr id="8" name="TextBox 7">
            <a:extLst>
              <a:ext uri="{FF2B5EF4-FFF2-40B4-BE49-F238E27FC236}">
                <a16:creationId xmlns:a16="http://schemas.microsoft.com/office/drawing/2014/main" id="{1C9F065A-EFB3-C553-E6AE-6FC97BE00731}"/>
              </a:ext>
            </a:extLst>
          </p:cNvPr>
          <p:cNvSpPr txBox="1"/>
          <p:nvPr/>
        </p:nvSpPr>
        <p:spPr>
          <a:xfrm>
            <a:off x="5240584" y="5305729"/>
            <a:ext cx="623672" cy="276999"/>
          </a:xfrm>
          <a:prstGeom prst="rect">
            <a:avLst/>
          </a:prstGeom>
          <a:noFill/>
        </p:spPr>
        <p:txBody>
          <a:bodyPr vert="horz" wrap="square" rtlCol="0">
            <a:spAutoFit/>
          </a:bodyPr>
          <a:lstStyle/>
          <a:p>
            <a:r>
              <a:rPr lang="en-US" sz="1200" b="1" dirty="0">
                <a:latin typeface="Abadi" panose="020B0604020104020204" pitchFamily="34" charset="0"/>
              </a:rPr>
              <a:t>HIGH</a:t>
            </a:r>
          </a:p>
        </p:txBody>
      </p:sp>
      <p:pic>
        <p:nvPicPr>
          <p:cNvPr id="30" name="Picture 29" descr="A picture containing graphics, circle, design&#10;&#10;Description automatically generated">
            <a:extLst>
              <a:ext uri="{FF2B5EF4-FFF2-40B4-BE49-F238E27FC236}">
                <a16:creationId xmlns:a16="http://schemas.microsoft.com/office/drawing/2014/main" id="{69935F7F-329F-E134-9464-085EF9A2C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4583" y="3291264"/>
            <a:ext cx="282142" cy="282142"/>
          </a:xfrm>
          <a:prstGeom prst="rect">
            <a:avLst/>
          </a:prstGeom>
        </p:spPr>
      </p:pic>
      <p:pic>
        <p:nvPicPr>
          <p:cNvPr id="31" name="Picture 30" descr="A picture containing symbol, graphics, font, circle&#10;&#10;Description automatically generated">
            <a:extLst>
              <a:ext uri="{FF2B5EF4-FFF2-40B4-BE49-F238E27FC236}">
                <a16:creationId xmlns:a16="http://schemas.microsoft.com/office/drawing/2014/main" id="{7BA6830C-ADB3-A847-713D-B61F41FEAD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4762" y="4018143"/>
            <a:ext cx="365646" cy="365646"/>
          </a:xfrm>
          <a:prstGeom prst="rect">
            <a:avLst/>
          </a:prstGeom>
        </p:spPr>
      </p:pic>
      <p:pic>
        <p:nvPicPr>
          <p:cNvPr id="32" name="Picture 31" descr="A picture containing circle, graphics, symbol, font&#10;&#10;Description automatically generated">
            <a:extLst>
              <a:ext uri="{FF2B5EF4-FFF2-40B4-BE49-F238E27FC236}">
                <a16:creationId xmlns:a16="http://schemas.microsoft.com/office/drawing/2014/main" id="{3E729CD9-4E62-4421-0935-E5CC9A040A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3335" y="4849907"/>
            <a:ext cx="325757" cy="325757"/>
          </a:xfrm>
          <a:prstGeom prst="rect">
            <a:avLst/>
          </a:prstGeom>
        </p:spPr>
      </p:pic>
      <p:cxnSp>
        <p:nvCxnSpPr>
          <p:cNvPr id="33" name="Straight Connector 32">
            <a:extLst>
              <a:ext uri="{FF2B5EF4-FFF2-40B4-BE49-F238E27FC236}">
                <a16:creationId xmlns:a16="http://schemas.microsoft.com/office/drawing/2014/main" id="{98C10FE1-0F78-30FA-7A5A-2A2A1DD91C47}"/>
              </a:ext>
            </a:extLst>
          </p:cNvPr>
          <p:cNvCxnSpPr/>
          <p:nvPr/>
        </p:nvCxnSpPr>
        <p:spPr>
          <a:xfrm>
            <a:off x="6686550" y="725025"/>
            <a:ext cx="0" cy="5255938"/>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pic>
        <p:nvPicPr>
          <p:cNvPr id="34" name="Picture 33" descr="A picture containing graphics, symbol, clipart, font&#10;&#10;Description automatically generated">
            <a:extLst>
              <a:ext uri="{FF2B5EF4-FFF2-40B4-BE49-F238E27FC236}">
                <a16:creationId xmlns:a16="http://schemas.microsoft.com/office/drawing/2014/main" id="{3079DB18-D65C-3ACB-F57E-1FD36D3667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74666" y="1286855"/>
            <a:ext cx="339779" cy="339779"/>
          </a:xfrm>
          <a:prstGeom prst="rect">
            <a:avLst/>
          </a:prstGeom>
        </p:spPr>
      </p:pic>
      <p:pic>
        <p:nvPicPr>
          <p:cNvPr id="35" name="Picture 34" descr="A picture containing symbol, graphics, font, clipart&#10;&#10;Description automatically generated">
            <a:extLst>
              <a:ext uri="{FF2B5EF4-FFF2-40B4-BE49-F238E27FC236}">
                <a16:creationId xmlns:a16="http://schemas.microsoft.com/office/drawing/2014/main" id="{C70916BE-8B9C-64DB-A148-CB6344DB60F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80522" y="4045842"/>
            <a:ext cx="331603" cy="311364"/>
          </a:xfrm>
          <a:prstGeom prst="rect">
            <a:avLst/>
          </a:prstGeom>
        </p:spPr>
      </p:pic>
      <p:pic>
        <p:nvPicPr>
          <p:cNvPr id="36" name="Picture 35" descr="A pink logo on a black background&#10;&#10;Description automatically generated with low confidence">
            <a:extLst>
              <a:ext uri="{FF2B5EF4-FFF2-40B4-BE49-F238E27FC236}">
                <a16:creationId xmlns:a16="http://schemas.microsoft.com/office/drawing/2014/main" id="{FD12554F-2465-B64E-83E7-A9F3DFED1F7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13273" y="1884775"/>
            <a:ext cx="425478" cy="265924"/>
          </a:xfrm>
          <a:prstGeom prst="rect">
            <a:avLst/>
          </a:prstGeom>
        </p:spPr>
      </p:pic>
      <p:pic>
        <p:nvPicPr>
          <p:cNvPr id="37" name="Picture 36" descr="A no wifi symbol&#10;&#10;Description automatically generated with low confidence">
            <a:extLst>
              <a:ext uri="{FF2B5EF4-FFF2-40B4-BE49-F238E27FC236}">
                <a16:creationId xmlns:a16="http://schemas.microsoft.com/office/drawing/2014/main" id="{E3CDAA05-D4F7-CC8E-79AA-1741477FC2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30392" y="2495288"/>
            <a:ext cx="300884" cy="300884"/>
          </a:xfrm>
          <a:prstGeom prst="rect">
            <a:avLst/>
          </a:prstGeom>
        </p:spPr>
      </p:pic>
      <p:pic>
        <p:nvPicPr>
          <p:cNvPr id="38" name="Picture 37" descr="A picture containing graphics, clipart, graphic design, design&#10;&#10;Description automatically generated">
            <a:extLst>
              <a:ext uri="{FF2B5EF4-FFF2-40B4-BE49-F238E27FC236}">
                <a16:creationId xmlns:a16="http://schemas.microsoft.com/office/drawing/2014/main" id="{ED3679F9-B3E7-868F-9DBB-08B2CE5790C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540420" y="3191648"/>
            <a:ext cx="387584" cy="365646"/>
          </a:xfrm>
          <a:prstGeom prst="rect">
            <a:avLst/>
          </a:prstGeom>
        </p:spPr>
      </p:pic>
      <p:pic>
        <p:nvPicPr>
          <p:cNvPr id="39" name="Picture 38" descr="A picture containing graphics, font, symbol, logo&#10;&#10;Description automatically generated">
            <a:extLst>
              <a:ext uri="{FF2B5EF4-FFF2-40B4-BE49-F238E27FC236}">
                <a16:creationId xmlns:a16="http://schemas.microsoft.com/office/drawing/2014/main" id="{15C6A2E8-00EA-5AF4-AF7F-E05E9F52597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548515" y="4798852"/>
            <a:ext cx="369332" cy="369332"/>
          </a:xfrm>
          <a:prstGeom prst="rect">
            <a:avLst/>
          </a:prstGeom>
        </p:spPr>
      </p:pic>
      <p:sp>
        <p:nvSpPr>
          <p:cNvPr id="43" name="TextBox 42">
            <a:extLst>
              <a:ext uri="{FF2B5EF4-FFF2-40B4-BE49-F238E27FC236}">
                <a16:creationId xmlns:a16="http://schemas.microsoft.com/office/drawing/2014/main" id="{E81FC903-D0BF-E8C2-3F2F-5ED1AD02A1E3}"/>
              </a:ext>
            </a:extLst>
          </p:cNvPr>
          <p:cNvSpPr txBox="1"/>
          <p:nvPr/>
        </p:nvSpPr>
        <p:spPr>
          <a:xfrm>
            <a:off x="7266724" y="3240009"/>
            <a:ext cx="2246546" cy="338554"/>
          </a:xfrm>
          <a:prstGeom prst="rect">
            <a:avLst/>
          </a:prstGeom>
          <a:noFill/>
        </p:spPr>
        <p:txBody>
          <a:bodyPr wrap="square" rtlCol="0">
            <a:spAutoFit/>
          </a:bodyPr>
          <a:lstStyle/>
          <a:p>
            <a:r>
              <a:rPr lang="en-US" sz="1600" dirty="0">
                <a:latin typeface="思源黑体 CN ExtraLight"/>
              </a:rPr>
              <a:t>Community Module</a:t>
            </a:r>
          </a:p>
        </p:txBody>
      </p:sp>
      <p:sp>
        <p:nvSpPr>
          <p:cNvPr id="44" name="TextBox 43">
            <a:extLst>
              <a:ext uri="{FF2B5EF4-FFF2-40B4-BE49-F238E27FC236}">
                <a16:creationId xmlns:a16="http://schemas.microsoft.com/office/drawing/2014/main" id="{0D1719D0-92FB-8931-A571-D26D3974F206}"/>
              </a:ext>
            </a:extLst>
          </p:cNvPr>
          <p:cNvSpPr txBox="1"/>
          <p:nvPr/>
        </p:nvSpPr>
        <p:spPr>
          <a:xfrm>
            <a:off x="7273661" y="4006399"/>
            <a:ext cx="2246546" cy="338554"/>
          </a:xfrm>
          <a:prstGeom prst="rect">
            <a:avLst/>
          </a:prstGeom>
          <a:noFill/>
        </p:spPr>
        <p:txBody>
          <a:bodyPr wrap="square" rtlCol="0">
            <a:spAutoFit/>
          </a:bodyPr>
          <a:lstStyle/>
          <a:p>
            <a:r>
              <a:rPr lang="en-US" sz="1600" dirty="0">
                <a:latin typeface="思源黑体 CN ExtraLight"/>
              </a:rPr>
              <a:t>Monitoring Module</a:t>
            </a:r>
          </a:p>
        </p:txBody>
      </p:sp>
      <p:sp>
        <p:nvSpPr>
          <p:cNvPr id="45" name="TextBox 44">
            <a:extLst>
              <a:ext uri="{FF2B5EF4-FFF2-40B4-BE49-F238E27FC236}">
                <a16:creationId xmlns:a16="http://schemas.microsoft.com/office/drawing/2014/main" id="{AB68D1AE-1680-F803-7984-8D6C8E5D29D5}"/>
              </a:ext>
            </a:extLst>
          </p:cNvPr>
          <p:cNvSpPr txBox="1"/>
          <p:nvPr/>
        </p:nvSpPr>
        <p:spPr>
          <a:xfrm>
            <a:off x="7273661" y="4823369"/>
            <a:ext cx="2246546" cy="338554"/>
          </a:xfrm>
          <a:prstGeom prst="rect">
            <a:avLst/>
          </a:prstGeom>
          <a:noFill/>
        </p:spPr>
        <p:txBody>
          <a:bodyPr wrap="square" rtlCol="0">
            <a:spAutoFit/>
          </a:bodyPr>
          <a:lstStyle/>
          <a:p>
            <a:r>
              <a:rPr lang="en-US" sz="1600" dirty="0">
                <a:latin typeface="思源黑体 CN ExtraLight"/>
              </a:rPr>
              <a:t>Degree Module</a:t>
            </a:r>
          </a:p>
        </p:txBody>
      </p:sp>
      <p:sp>
        <p:nvSpPr>
          <p:cNvPr id="46" name="TextBox 45">
            <a:extLst>
              <a:ext uri="{FF2B5EF4-FFF2-40B4-BE49-F238E27FC236}">
                <a16:creationId xmlns:a16="http://schemas.microsoft.com/office/drawing/2014/main" id="{2C9AAFF1-BB0C-800D-93EA-01973AF12C4A}"/>
              </a:ext>
            </a:extLst>
          </p:cNvPr>
          <p:cNvSpPr txBox="1"/>
          <p:nvPr/>
        </p:nvSpPr>
        <p:spPr>
          <a:xfrm>
            <a:off x="9943945" y="1295753"/>
            <a:ext cx="1922698" cy="338554"/>
          </a:xfrm>
          <a:prstGeom prst="rect">
            <a:avLst/>
          </a:prstGeom>
          <a:noFill/>
        </p:spPr>
        <p:txBody>
          <a:bodyPr wrap="square" rtlCol="0">
            <a:spAutoFit/>
          </a:bodyPr>
          <a:lstStyle/>
          <a:p>
            <a:r>
              <a:rPr lang="en-US" sz="1600" dirty="0">
                <a:latin typeface="思源黑体 CN ExtraLight"/>
              </a:rPr>
              <a:t>Q &amp; A Module</a:t>
            </a:r>
          </a:p>
        </p:txBody>
      </p:sp>
      <p:sp>
        <p:nvSpPr>
          <p:cNvPr id="47" name="TextBox 46">
            <a:extLst>
              <a:ext uri="{FF2B5EF4-FFF2-40B4-BE49-F238E27FC236}">
                <a16:creationId xmlns:a16="http://schemas.microsoft.com/office/drawing/2014/main" id="{C96CFDD8-D0C1-DF6C-63A4-0A7161D3D2E9}"/>
              </a:ext>
            </a:extLst>
          </p:cNvPr>
          <p:cNvSpPr txBox="1"/>
          <p:nvPr/>
        </p:nvSpPr>
        <p:spPr>
          <a:xfrm>
            <a:off x="9943945" y="1894325"/>
            <a:ext cx="2103031" cy="338554"/>
          </a:xfrm>
          <a:prstGeom prst="rect">
            <a:avLst/>
          </a:prstGeom>
          <a:noFill/>
        </p:spPr>
        <p:txBody>
          <a:bodyPr wrap="square" rtlCol="0">
            <a:spAutoFit/>
          </a:bodyPr>
          <a:lstStyle/>
          <a:p>
            <a:r>
              <a:rPr lang="en-US" sz="1600" dirty="0">
                <a:latin typeface="思源黑体 CN ExtraLight"/>
              </a:rPr>
              <a:t>VR Module</a:t>
            </a:r>
          </a:p>
        </p:txBody>
      </p:sp>
      <p:sp>
        <p:nvSpPr>
          <p:cNvPr id="48" name="TextBox 47">
            <a:extLst>
              <a:ext uri="{FF2B5EF4-FFF2-40B4-BE49-F238E27FC236}">
                <a16:creationId xmlns:a16="http://schemas.microsoft.com/office/drawing/2014/main" id="{52991F8B-9084-E9DE-9AF0-1ECD018D7425}"/>
              </a:ext>
            </a:extLst>
          </p:cNvPr>
          <p:cNvSpPr txBox="1"/>
          <p:nvPr/>
        </p:nvSpPr>
        <p:spPr>
          <a:xfrm>
            <a:off x="9943944" y="2541634"/>
            <a:ext cx="2103031" cy="338554"/>
          </a:xfrm>
          <a:prstGeom prst="rect">
            <a:avLst/>
          </a:prstGeom>
          <a:noFill/>
        </p:spPr>
        <p:txBody>
          <a:bodyPr wrap="square" rtlCol="0">
            <a:spAutoFit/>
          </a:bodyPr>
          <a:lstStyle/>
          <a:p>
            <a:r>
              <a:rPr lang="en-US" sz="1600" dirty="0">
                <a:latin typeface="思源黑体 CN ExtraLight"/>
              </a:rPr>
              <a:t>Offline Module</a:t>
            </a:r>
          </a:p>
        </p:txBody>
      </p:sp>
      <p:sp>
        <p:nvSpPr>
          <p:cNvPr id="49" name="TextBox 48">
            <a:extLst>
              <a:ext uri="{FF2B5EF4-FFF2-40B4-BE49-F238E27FC236}">
                <a16:creationId xmlns:a16="http://schemas.microsoft.com/office/drawing/2014/main" id="{CF2D0A95-EA8F-781E-484A-52830DC60673}"/>
              </a:ext>
            </a:extLst>
          </p:cNvPr>
          <p:cNvSpPr txBox="1"/>
          <p:nvPr/>
        </p:nvSpPr>
        <p:spPr>
          <a:xfrm>
            <a:off x="9943944" y="3257477"/>
            <a:ext cx="2246546" cy="338554"/>
          </a:xfrm>
          <a:prstGeom prst="rect">
            <a:avLst/>
          </a:prstGeom>
          <a:noFill/>
        </p:spPr>
        <p:txBody>
          <a:bodyPr wrap="square" rtlCol="0">
            <a:spAutoFit/>
          </a:bodyPr>
          <a:lstStyle/>
          <a:p>
            <a:r>
              <a:rPr lang="en-US" sz="1600" dirty="0">
                <a:latin typeface="思源黑体 CN ExtraLight"/>
              </a:rPr>
              <a:t>Brainwave Module</a:t>
            </a:r>
          </a:p>
        </p:txBody>
      </p:sp>
      <p:sp>
        <p:nvSpPr>
          <p:cNvPr id="50" name="TextBox 49">
            <a:extLst>
              <a:ext uri="{FF2B5EF4-FFF2-40B4-BE49-F238E27FC236}">
                <a16:creationId xmlns:a16="http://schemas.microsoft.com/office/drawing/2014/main" id="{FE1F3A20-6542-B840-59F6-10ED14C51027}"/>
              </a:ext>
            </a:extLst>
          </p:cNvPr>
          <p:cNvSpPr txBox="1"/>
          <p:nvPr/>
        </p:nvSpPr>
        <p:spPr>
          <a:xfrm>
            <a:off x="9950881" y="4023867"/>
            <a:ext cx="2246546" cy="338554"/>
          </a:xfrm>
          <a:prstGeom prst="rect">
            <a:avLst/>
          </a:prstGeom>
          <a:noFill/>
        </p:spPr>
        <p:txBody>
          <a:bodyPr wrap="square" rtlCol="0">
            <a:spAutoFit/>
          </a:bodyPr>
          <a:lstStyle/>
          <a:p>
            <a:r>
              <a:rPr lang="en-US" sz="1600" dirty="0">
                <a:latin typeface="思源黑体 CN ExtraLight"/>
              </a:rPr>
              <a:t>AR Module</a:t>
            </a:r>
          </a:p>
        </p:txBody>
      </p:sp>
      <p:sp>
        <p:nvSpPr>
          <p:cNvPr id="51" name="TextBox 50">
            <a:extLst>
              <a:ext uri="{FF2B5EF4-FFF2-40B4-BE49-F238E27FC236}">
                <a16:creationId xmlns:a16="http://schemas.microsoft.com/office/drawing/2014/main" id="{F84FB39D-09B1-36FB-9E13-BBAAD5A346B6}"/>
              </a:ext>
            </a:extLst>
          </p:cNvPr>
          <p:cNvSpPr txBox="1"/>
          <p:nvPr/>
        </p:nvSpPr>
        <p:spPr>
          <a:xfrm>
            <a:off x="9950881" y="4840837"/>
            <a:ext cx="2246546" cy="338554"/>
          </a:xfrm>
          <a:prstGeom prst="rect">
            <a:avLst/>
          </a:prstGeom>
          <a:noFill/>
        </p:spPr>
        <p:txBody>
          <a:bodyPr wrap="square" rtlCol="0">
            <a:spAutoFit/>
          </a:bodyPr>
          <a:lstStyle/>
          <a:p>
            <a:r>
              <a:rPr lang="en-US" sz="1600" dirty="0">
                <a:latin typeface="思源黑体 CN ExtraLight"/>
              </a:rPr>
              <a:t>AI NPC Module</a:t>
            </a:r>
          </a:p>
        </p:txBody>
      </p:sp>
      <p:pic>
        <p:nvPicPr>
          <p:cNvPr id="52" name="Picture 51" descr="A picture containing graphics, circle, font, symbol&#10;&#10;Description automatically generated">
            <a:extLst>
              <a:ext uri="{FF2B5EF4-FFF2-40B4-BE49-F238E27FC236}">
                <a16:creationId xmlns:a16="http://schemas.microsoft.com/office/drawing/2014/main" id="{925BC3D1-970C-C572-E6A8-FD5713FB2AD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38737" y="2046134"/>
            <a:ext cx="282142" cy="282142"/>
          </a:xfrm>
          <a:prstGeom prst="rect">
            <a:avLst/>
          </a:prstGeom>
        </p:spPr>
      </p:pic>
      <p:pic>
        <p:nvPicPr>
          <p:cNvPr id="53" name="Picture 52" descr="A picture containing logo, symbol, graphics, design&#10;&#10;Description automatically generated">
            <a:extLst>
              <a:ext uri="{FF2B5EF4-FFF2-40B4-BE49-F238E27FC236}">
                <a16:creationId xmlns:a16="http://schemas.microsoft.com/office/drawing/2014/main" id="{465DFC02-76E4-744D-1EF2-7C7BFA262B2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85304" y="2046134"/>
            <a:ext cx="282142" cy="282142"/>
          </a:xfrm>
          <a:prstGeom prst="rect">
            <a:avLst/>
          </a:prstGeom>
        </p:spPr>
      </p:pic>
      <p:pic>
        <p:nvPicPr>
          <p:cNvPr id="54" name="Picture 53" descr="A picture containing graphics, design, symbol, colorfulness&#10;&#10;Description automatically generated">
            <a:extLst>
              <a:ext uri="{FF2B5EF4-FFF2-40B4-BE49-F238E27FC236}">
                <a16:creationId xmlns:a16="http://schemas.microsoft.com/office/drawing/2014/main" id="{51DB7BC1-6F8A-F84B-D4E4-1CDF61C0EEF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568767" y="2057780"/>
            <a:ext cx="282142" cy="282142"/>
          </a:xfrm>
          <a:prstGeom prst="rect">
            <a:avLst/>
          </a:prstGeom>
        </p:spPr>
      </p:pic>
      <p:pic>
        <p:nvPicPr>
          <p:cNvPr id="55" name="Picture 54" descr="A picture containing graphics, circle, design&#10;&#10;Description automatically generated">
            <a:extLst>
              <a:ext uri="{FF2B5EF4-FFF2-40B4-BE49-F238E27FC236}">
                <a16:creationId xmlns:a16="http://schemas.microsoft.com/office/drawing/2014/main" id="{CECE0FFE-8F3F-C620-F5C1-C13E11D198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2719" y="2297254"/>
            <a:ext cx="282142" cy="282142"/>
          </a:xfrm>
          <a:prstGeom prst="rect">
            <a:avLst/>
          </a:prstGeom>
        </p:spPr>
      </p:pic>
      <p:pic>
        <p:nvPicPr>
          <p:cNvPr id="56" name="Picture 55" descr="A picture containing symbol, graphics, font, circle&#10;&#10;Description automatically generated">
            <a:extLst>
              <a:ext uri="{FF2B5EF4-FFF2-40B4-BE49-F238E27FC236}">
                <a16:creationId xmlns:a16="http://schemas.microsoft.com/office/drawing/2014/main" id="{032C9C44-BC46-067E-DA5D-D491DD3F7C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3136" y="2528088"/>
            <a:ext cx="365646" cy="365646"/>
          </a:xfrm>
          <a:prstGeom prst="rect">
            <a:avLst/>
          </a:prstGeom>
        </p:spPr>
      </p:pic>
      <p:pic>
        <p:nvPicPr>
          <p:cNvPr id="57" name="Picture 56" descr="A picture containing circle, graphics, symbol, font&#10;&#10;Description automatically generated">
            <a:extLst>
              <a:ext uri="{FF2B5EF4-FFF2-40B4-BE49-F238E27FC236}">
                <a16:creationId xmlns:a16="http://schemas.microsoft.com/office/drawing/2014/main" id="{6DD51255-34A3-98F7-2299-9F69F4A898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7740" y="2438325"/>
            <a:ext cx="325757" cy="325757"/>
          </a:xfrm>
          <a:prstGeom prst="rect">
            <a:avLst/>
          </a:prstGeom>
        </p:spPr>
      </p:pic>
      <p:pic>
        <p:nvPicPr>
          <p:cNvPr id="58" name="Picture 57" descr="A picture containing graphics, symbol, clipart, font&#10;&#10;Description automatically generated">
            <a:extLst>
              <a:ext uri="{FF2B5EF4-FFF2-40B4-BE49-F238E27FC236}">
                <a16:creationId xmlns:a16="http://schemas.microsoft.com/office/drawing/2014/main" id="{88A69A1C-2B45-9C72-BA38-91FA25866C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91256" y="2356996"/>
            <a:ext cx="339779" cy="339779"/>
          </a:xfrm>
          <a:prstGeom prst="rect">
            <a:avLst/>
          </a:prstGeom>
        </p:spPr>
      </p:pic>
      <p:pic>
        <p:nvPicPr>
          <p:cNvPr id="59" name="Picture 58" descr="A pink logo on a black background&#10;&#10;Description automatically generated with low confidence">
            <a:extLst>
              <a:ext uri="{FF2B5EF4-FFF2-40B4-BE49-F238E27FC236}">
                <a16:creationId xmlns:a16="http://schemas.microsoft.com/office/drawing/2014/main" id="{4E52CA80-57DE-E989-1002-5FA06847CEE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15397" y="2238226"/>
            <a:ext cx="425478" cy="265924"/>
          </a:xfrm>
          <a:prstGeom prst="rect">
            <a:avLst/>
          </a:prstGeom>
        </p:spPr>
      </p:pic>
      <p:pic>
        <p:nvPicPr>
          <p:cNvPr id="60" name="Picture 59" descr="A no wifi symbol&#10;&#10;Description automatically generated with low confidence">
            <a:extLst>
              <a:ext uri="{FF2B5EF4-FFF2-40B4-BE49-F238E27FC236}">
                <a16:creationId xmlns:a16="http://schemas.microsoft.com/office/drawing/2014/main" id="{D4A22647-5531-51E8-0396-04C8296667C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23814" y="2111925"/>
            <a:ext cx="300884" cy="300884"/>
          </a:xfrm>
          <a:prstGeom prst="rect">
            <a:avLst/>
          </a:prstGeom>
        </p:spPr>
      </p:pic>
      <p:pic>
        <p:nvPicPr>
          <p:cNvPr id="61" name="Picture 60" descr="A picture containing graphics, clipart, graphic design, design&#10;&#10;Description automatically generated">
            <a:extLst>
              <a:ext uri="{FF2B5EF4-FFF2-40B4-BE49-F238E27FC236}">
                <a16:creationId xmlns:a16="http://schemas.microsoft.com/office/drawing/2014/main" id="{009E4778-B4E3-21A9-B1A0-A4CD0992FDD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28136" y="2710911"/>
            <a:ext cx="387584" cy="365646"/>
          </a:xfrm>
          <a:prstGeom prst="rect">
            <a:avLst/>
          </a:prstGeom>
        </p:spPr>
      </p:pic>
      <p:pic>
        <p:nvPicPr>
          <p:cNvPr id="62" name="Picture 61" descr="A picture containing symbol, graphics, font, clipart&#10;&#10;Description automatically generated">
            <a:extLst>
              <a:ext uri="{FF2B5EF4-FFF2-40B4-BE49-F238E27FC236}">
                <a16:creationId xmlns:a16="http://schemas.microsoft.com/office/drawing/2014/main" id="{3665844D-FC68-CA76-432A-EABA0026CC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39894" y="2645730"/>
            <a:ext cx="331603" cy="311364"/>
          </a:xfrm>
          <a:prstGeom prst="rect">
            <a:avLst/>
          </a:prstGeom>
        </p:spPr>
      </p:pic>
      <p:pic>
        <p:nvPicPr>
          <p:cNvPr id="63" name="Picture 62" descr="A picture containing graphics, font, symbol, logo&#10;&#10;Description automatically generated">
            <a:extLst>
              <a:ext uri="{FF2B5EF4-FFF2-40B4-BE49-F238E27FC236}">
                <a16:creationId xmlns:a16="http://schemas.microsoft.com/office/drawing/2014/main" id="{4A92D8DC-986E-708C-7B4B-F96E9F4CF37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48270" y="2373225"/>
            <a:ext cx="369332" cy="369332"/>
          </a:xfrm>
          <a:prstGeom prst="rect">
            <a:avLst/>
          </a:prstGeom>
        </p:spPr>
      </p:pic>
      <p:pic>
        <p:nvPicPr>
          <p:cNvPr id="64" name="Picture 63" descr="A picture containing graphics, circle, font, symbol&#10;&#10;Description automatically generated">
            <a:extLst>
              <a:ext uri="{FF2B5EF4-FFF2-40B4-BE49-F238E27FC236}">
                <a16:creationId xmlns:a16="http://schemas.microsoft.com/office/drawing/2014/main" id="{7240B99A-24B0-C62D-2B34-3D45041A168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984583" y="1283840"/>
            <a:ext cx="282142" cy="282142"/>
          </a:xfrm>
          <a:prstGeom prst="rect">
            <a:avLst/>
          </a:prstGeom>
        </p:spPr>
      </p:pic>
      <p:pic>
        <p:nvPicPr>
          <p:cNvPr id="65" name="Picture 64" descr="A picture containing logo, symbol, graphics, design&#10;&#10;Description automatically generated">
            <a:extLst>
              <a:ext uri="{FF2B5EF4-FFF2-40B4-BE49-F238E27FC236}">
                <a16:creationId xmlns:a16="http://schemas.microsoft.com/office/drawing/2014/main" id="{7754C760-7869-2775-B5CA-165752B6DE4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984583" y="1912983"/>
            <a:ext cx="282142" cy="282142"/>
          </a:xfrm>
          <a:prstGeom prst="rect">
            <a:avLst/>
          </a:prstGeom>
        </p:spPr>
      </p:pic>
      <p:pic>
        <p:nvPicPr>
          <p:cNvPr id="66" name="Picture 65" descr="A picture containing graphics, design, symbol, colorfulness&#10;&#10;Description automatically generated">
            <a:extLst>
              <a:ext uri="{FF2B5EF4-FFF2-40B4-BE49-F238E27FC236}">
                <a16:creationId xmlns:a16="http://schemas.microsoft.com/office/drawing/2014/main" id="{7EA47D4F-DB05-29B9-7D35-806F1AEC823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984583" y="2542126"/>
            <a:ext cx="282142" cy="282142"/>
          </a:xfrm>
          <a:prstGeom prst="rect">
            <a:avLst/>
          </a:prstGeom>
        </p:spPr>
      </p:pic>
      <p:sp>
        <p:nvSpPr>
          <p:cNvPr id="67" name="TextBox 66">
            <a:extLst>
              <a:ext uri="{FF2B5EF4-FFF2-40B4-BE49-F238E27FC236}">
                <a16:creationId xmlns:a16="http://schemas.microsoft.com/office/drawing/2014/main" id="{593B8341-25CD-B0DE-729B-FC650F2CED35}"/>
              </a:ext>
            </a:extLst>
          </p:cNvPr>
          <p:cNvSpPr txBox="1"/>
          <p:nvPr/>
        </p:nvSpPr>
        <p:spPr>
          <a:xfrm>
            <a:off x="7266725" y="1278285"/>
            <a:ext cx="1922698" cy="338554"/>
          </a:xfrm>
          <a:prstGeom prst="rect">
            <a:avLst/>
          </a:prstGeom>
          <a:noFill/>
        </p:spPr>
        <p:txBody>
          <a:bodyPr wrap="square" rtlCol="0">
            <a:spAutoFit/>
          </a:bodyPr>
          <a:lstStyle/>
          <a:p>
            <a:r>
              <a:rPr lang="en-US" sz="1600" dirty="0">
                <a:latin typeface="思源黑体 CN ExtraLight"/>
              </a:rPr>
              <a:t>Login Module</a:t>
            </a:r>
          </a:p>
        </p:txBody>
      </p:sp>
      <p:sp>
        <p:nvSpPr>
          <p:cNvPr id="68" name="TextBox 67">
            <a:extLst>
              <a:ext uri="{FF2B5EF4-FFF2-40B4-BE49-F238E27FC236}">
                <a16:creationId xmlns:a16="http://schemas.microsoft.com/office/drawing/2014/main" id="{29C0F066-B3B8-A661-E17E-DE876E46DA98}"/>
              </a:ext>
            </a:extLst>
          </p:cNvPr>
          <p:cNvSpPr txBox="1"/>
          <p:nvPr/>
        </p:nvSpPr>
        <p:spPr>
          <a:xfrm>
            <a:off x="7266725" y="1876857"/>
            <a:ext cx="2103031" cy="338554"/>
          </a:xfrm>
          <a:prstGeom prst="rect">
            <a:avLst/>
          </a:prstGeom>
          <a:noFill/>
        </p:spPr>
        <p:txBody>
          <a:bodyPr wrap="square" rtlCol="0">
            <a:spAutoFit/>
          </a:bodyPr>
          <a:lstStyle/>
          <a:p>
            <a:r>
              <a:rPr lang="en-US" sz="1600" dirty="0">
                <a:latin typeface="思源黑体 CN ExtraLight"/>
              </a:rPr>
              <a:t>Learning Module</a:t>
            </a:r>
          </a:p>
        </p:txBody>
      </p:sp>
      <p:sp>
        <p:nvSpPr>
          <p:cNvPr id="69" name="TextBox 68">
            <a:extLst>
              <a:ext uri="{FF2B5EF4-FFF2-40B4-BE49-F238E27FC236}">
                <a16:creationId xmlns:a16="http://schemas.microsoft.com/office/drawing/2014/main" id="{7DE54EEC-B43B-A988-63E6-10D17AF8C664}"/>
              </a:ext>
            </a:extLst>
          </p:cNvPr>
          <p:cNvSpPr txBox="1"/>
          <p:nvPr/>
        </p:nvSpPr>
        <p:spPr>
          <a:xfrm>
            <a:off x="7266724" y="2524166"/>
            <a:ext cx="2103031" cy="338554"/>
          </a:xfrm>
          <a:prstGeom prst="rect">
            <a:avLst/>
          </a:prstGeom>
          <a:noFill/>
        </p:spPr>
        <p:txBody>
          <a:bodyPr wrap="square" rtlCol="0">
            <a:spAutoFit/>
          </a:bodyPr>
          <a:lstStyle/>
          <a:p>
            <a:r>
              <a:rPr lang="en-US" sz="1600" dirty="0">
                <a:latin typeface="思源黑体 CN ExtraLight"/>
              </a:rPr>
              <a:t>System Module</a:t>
            </a:r>
          </a:p>
        </p:txBody>
      </p:sp>
    </p:spTree>
    <p:extLst>
      <p:ext uri="{BB962C8B-B14F-4D97-AF65-F5344CB8AC3E}">
        <p14:creationId xmlns:p14="http://schemas.microsoft.com/office/powerpoint/2010/main" val="326173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84255D6C-467B-4C6E-9D7D-0F7A2C3EF14C}"/>
              </a:ext>
            </a:extLst>
          </p:cNvPr>
          <p:cNvGrpSpPr/>
          <p:nvPr/>
        </p:nvGrpSpPr>
        <p:grpSpPr>
          <a:xfrm rot="16200000">
            <a:off x="-149154" y="1386311"/>
            <a:ext cx="2040539" cy="491140"/>
            <a:chOff x="3784601" y="5778500"/>
            <a:chExt cx="2040539" cy="491140"/>
          </a:xfrm>
          <a:solidFill>
            <a:schemeClr val="tx1"/>
          </a:solidFill>
        </p:grpSpPr>
        <p:sp>
          <p:nvSpPr>
            <p:cNvPr id="9" name="椭圆 8">
              <a:extLst>
                <a:ext uri="{FF2B5EF4-FFF2-40B4-BE49-F238E27FC236}">
                  <a16:creationId xmlns:a16="http://schemas.microsoft.com/office/drawing/2014/main" id="{B8FCF87E-F151-48E7-B461-753FC94A09A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0" name="椭圆 9">
              <a:extLst>
                <a:ext uri="{FF2B5EF4-FFF2-40B4-BE49-F238E27FC236}">
                  <a16:creationId xmlns:a16="http://schemas.microsoft.com/office/drawing/2014/main" id="{C88D10D9-83A1-4C9F-A2E6-7A81738BE288}"/>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1" name="椭圆 10">
              <a:extLst>
                <a:ext uri="{FF2B5EF4-FFF2-40B4-BE49-F238E27FC236}">
                  <a16:creationId xmlns:a16="http://schemas.microsoft.com/office/drawing/2014/main" id="{A97FBAA6-C3F7-430F-AB06-195D82992806}"/>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2" name="椭圆 11">
              <a:extLst>
                <a:ext uri="{FF2B5EF4-FFF2-40B4-BE49-F238E27FC236}">
                  <a16:creationId xmlns:a16="http://schemas.microsoft.com/office/drawing/2014/main" id="{944E4515-482E-41CC-BC39-D0F0F83E96C3}"/>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 name="椭圆 12">
              <a:extLst>
                <a:ext uri="{FF2B5EF4-FFF2-40B4-BE49-F238E27FC236}">
                  <a16:creationId xmlns:a16="http://schemas.microsoft.com/office/drawing/2014/main" id="{E10F3B0F-DB46-4B8C-96E9-E9555EF94429}"/>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4" name="椭圆 13">
              <a:extLst>
                <a:ext uri="{FF2B5EF4-FFF2-40B4-BE49-F238E27FC236}">
                  <a16:creationId xmlns:a16="http://schemas.microsoft.com/office/drawing/2014/main" id="{A8CC9B2E-1D68-43F6-BF3A-B00390C6CF0E}"/>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5" name="椭圆 14">
              <a:extLst>
                <a:ext uri="{FF2B5EF4-FFF2-40B4-BE49-F238E27FC236}">
                  <a16:creationId xmlns:a16="http://schemas.microsoft.com/office/drawing/2014/main" id="{CD4CD52B-0080-41A1-BB15-A6C1E38F04DB}"/>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6" name="椭圆 15">
              <a:extLst>
                <a:ext uri="{FF2B5EF4-FFF2-40B4-BE49-F238E27FC236}">
                  <a16:creationId xmlns:a16="http://schemas.microsoft.com/office/drawing/2014/main" id="{1F684D50-B57B-4C0C-A14E-8533EBE02F2C}"/>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7" name="椭圆 16">
              <a:extLst>
                <a:ext uri="{FF2B5EF4-FFF2-40B4-BE49-F238E27FC236}">
                  <a16:creationId xmlns:a16="http://schemas.microsoft.com/office/drawing/2014/main" id="{3F65A587-9A28-4521-AAA6-72F9FDAC468D}"/>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8" name="椭圆 17">
              <a:extLst>
                <a:ext uri="{FF2B5EF4-FFF2-40B4-BE49-F238E27FC236}">
                  <a16:creationId xmlns:a16="http://schemas.microsoft.com/office/drawing/2014/main" id="{A4F8B9A1-13A0-4975-A5EC-37E4C9E52E01}"/>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9" name="椭圆 18">
              <a:extLst>
                <a:ext uri="{FF2B5EF4-FFF2-40B4-BE49-F238E27FC236}">
                  <a16:creationId xmlns:a16="http://schemas.microsoft.com/office/drawing/2014/main" id="{4BABD3DB-DFC5-4FC4-BB15-B0658620275B}"/>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0" name="椭圆 19">
              <a:extLst>
                <a:ext uri="{FF2B5EF4-FFF2-40B4-BE49-F238E27FC236}">
                  <a16:creationId xmlns:a16="http://schemas.microsoft.com/office/drawing/2014/main" id="{F18A3A17-D5C5-4D91-BC37-D5E55F85C99F}"/>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1" name="椭圆 20">
              <a:extLst>
                <a:ext uri="{FF2B5EF4-FFF2-40B4-BE49-F238E27FC236}">
                  <a16:creationId xmlns:a16="http://schemas.microsoft.com/office/drawing/2014/main" id="{CBB43261-5CDF-4C43-A6FC-CA558BF3AE2E}"/>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2" name="椭圆 21">
              <a:extLst>
                <a:ext uri="{FF2B5EF4-FFF2-40B4-BE49-F238E27FC236}">
                  <a16:creationId xmlns:a16="http://schemas.microsoft.com/office/drawing/2014/main" id="{E2F15741-7739-4923-9085-6E970A02EE5F}"/>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3" name="椭圆 22">
              <a:extLst>
                <a:ext uri="{FF2B5EF4-FFF2-40B4-BE49-F238E27FC236}">
                  <a16:creationId xmlns:a16="http://schemas.microsoft.com/office/drawing/2014/main" id="{4AB7AAC7-C39C-4F03-839D-72835ACF29BD}"/>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4" name="椭圆 23">
              <a:extLst>
                <a:ext uri="{FF2B5EF4-FFF2-40B4-BE49-F238E27FC236}">
                  <a16:creationId xmlns:a16="http://schemas.microsoft.com/office/drawing/2014/main" id="{66D60CFC-FDDD-42B9-AC0D-680245B8CA89}"/>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5" name="椭圆 24">
              <a:extLst>
                <a:ext uri="{FF2B5EF4-FFF2-40B4-BE49-F238E27FC236}">
                  <a16:creationId xmlns:a16="http://schemas.microsoft.com/office/drawing/2014/main" id="{8A4FF968-2E3B-4503-9B99-C1D2C44BD5F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6" name="椭圆 25">
              <a:extLst>
                <a:ext uri="{FF2B5EF4-FFF2-40B4-BE49-F238E27FC236}">
                  <a16:creationId xmlns:a16="http://schemas.microsoft.com/office/drawing/2014/main" id="{DEB12A57-A86C-4699-9428-A6B7BB23E572}"/>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7" name="椭圆 26">
              <a:extLst>
                <a:ext uri="{FF2B5EF4-FFF2-40B4-BE49-F238E27FC236}">
                  <a16:creationId xmlns:a16="http://schemas.microsoft.com/office/drawing/2014/main" id="{7323D321-01BE-49BA-B00C-E8C6955BF5C8}"/>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8" name="椭圆 27">
              <a:extLst>
                <a:ext uri="{FF2B5EF4-FFF2-40B4-BE49-F238E27FC236}">
                  <a16:creationId xmlns:a16="http://schemas.microsoft.com/office/drawing/2014/main" id="{FEB69D54-2B12-44F5-BDFD-1E84A6519F0A}"/>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9" name="椭圆 28">
              <a:extLst>
                <a:ext uri="{FF2B5EF4-FFF2-40B4-BE49-F238E27FC236}">
                  <a16:creationId xmlns:a16="http://schemas.microsoft.com/office/drawing/2014/main" id="{778907F8-8B6C-48FF-B559-5717BD686813}"/>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0" name="椭圆 29">
              <a:extLst>
                <a:ext uri="{FF2B5EF4-FFF2-40B4-BE49-F238E27FC236}">
                  <a16:creationId xmlns:a16="http://schemas.microsoft.com/office/drawing/2014/main" id="{311550CF-39CC-41A6-BFB8-C85F53F97378}"/>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1" name="椭圆 30">
              <a:extLst>
                <a:ext uri="{FF2B5EF4-FFF2-40B4-BE49-F238E27FC236}">
                  <a16:creationId xmlns:a16="http://schemas.microsoft.com/office/drawing/2014/main" id="{C4238D1D-664C-460D-B45B-C1E3FCBF9D27}"/>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2" name="椭圆 31">
              <a:extLst>
                <a:ext uri="{FF2B5EF4-FFF2-40B4-BE49-F238E27FC236}">
                  <a16:creationId xmlns:a16="http://schemas.microsoft.com/office/drawing/2014/main" id="{F22E81EA-49AD-4D28-9327-BC636D3792AA}"/>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33" name="组合 32">
            <a:extLst>
              <a:ext uri="{FF2B5EF4-FFF2-40B4-BE49-F238E27FC236}">
                <a16:creationId xmlns:a16="http://schemas.microsoft.com/office/drawing/2014/main" id="{A80C6B8B-1363-45D6-B238-F60020B0EE8D}"/>
              </a:ext>
            </a:extLst>
          </p:cNvPr>
          <p:cNvGrpSpPr/>
          <p:nvPr/>
        </p:nvGrpSpPr>
        <p:grpSpPr>
          <a:xfrm rot="10800000">
            <a:off x="625546" y="5859120"/>
            <a:ext cx="2040539" cy="491140"/>
            <a:chOff x="3784601" y="5778500"/>
            <a:chExt cx="2040539" cy="491140"/>
          </a:xfrm>
          <a:solidFill>
            <a:schemeClr val="tx1"/>
          </a:solidFill>
        </p:grpSpPr>
        <p:sp>
          <p:nvSpPr>
            <p:cNvPr id="34" name="椭圆 33">
              <a:extLst>
                <a:ext uri="{FF2B5EF4-FFF2-40B4-BE49-F238E27FC236}">
                  <a16:creationId xmlns:a16="http://schemas.microsoft.com/office/drawing/2014/main" id="{17F7B39D-468E-4326-A621-EF66CF05DD9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5" name="椭圆 34">
              <a:extLst>
                <a:ext uri="{FF2B5EF4-FFF2-40B4-BE49-F238E27FC236}">
                  <a16:creationId xmlns:a16="http://schemas.microsoft.com/office/drawing/2014/main" id="{38B6C18F-74F2-411A-B156-96CAF64FB61C}"/>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6" name="椭圆 35">
              <a:extLst>
                <a:ext uri="{FF2B5EF4-FFF2-40B4-BE49-F238E27FC236}">
                  <a16:creationId xmlns:a16="http://schemas.microsoft.com/office/drawing/2014/main" id="{24877F06-2A13-44B9-B0F6-C407830D4FAA}"/>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7" name="椭圆 36">
              <a:extLst>
                <a:ext uri="{FF2B5EF4-FFF2-40B4-BE49-F238E27FC236}">
                  <a16:creationId xmlns:a16="http://schemas.microsoft.com/office/drawing/2014/main" id="{84A93B08-F239-4DFF-9A25-FC4D964BEFED}"/>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8" name="椭圆 37">
              <a:extLst>
                <a:ext uri="{FF2B5EF4-FFF2-40B4-BE49-F238E27FC236}">
                  <a16:creationId xmlns:a16="http://schemas.microsoft.com/office/drawing/2014/main" id="{7EDD254E-E6E6-47F8-B602-5780AA5CA5B0}"/>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9" name="椭圆 38">
              <a:extLst>
                <a:ext uri="{FF2B5EF4-FFF2-40B4-BE49-F238E27FC236}">
                  <a16:creationId xmlns:a16="http://schemas.microsoft.com/office/drawing/2014/main" id="{54423A90-3591-449E-9365-3373E5FA8C31}"/>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0" name="椭圆 39">
              <a:extLst>
                <a:ext uri="{FF2B5EF4-FFF2-40B4-BE49-F238E27FC236}">
                  <a16:creationId xmlns:a16="http://schemas.microsoft.com/office/drawing/2014/main" id="{DD487D1F-D6DF-40AF-86A6-F8192C81D14C}"/>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1" name="椭圆 40">
              <a:extLst>
                <a:ext uri="{FF2B5EF4-FFF2-40B4-BE49-F238E27FC236}">
                  <a16:creationId xmlns:a16="http://schemas.microsoft.com/office/drawing/2014/main" id="{FC6B29BC-D201-4ABF-8884-EB52C60FBCE5}"/>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2" name="椭圆 41">
              <a:extLst>
                <a:ext uri="{FF2B5EF4-FFF2-40B4-BE49-F238E27FC236}">
                  <a16:creationId xmlns:a16="http://schemas.microsoft.com/office/drawing/2014/main" id="{327FA65D-7E42-4825-8DEF-3431E9A0528A}"/>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3" name="椭圆 42">
              <a:extLst>
                <a:ext uri="{FF2B5EF4-FFF2-40B4-BE49-F238E27FC236}">
                  <a16:creationId xmlns:a16="http://schemas.microsoft.com/office/drawing/2014/main" id="{01CE57F2-F9FF-4629-B9F8-46175F22F1C9}"/>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4" name="椭圆 43">
              <a:extLst>
                <a:ext uri="{FF2B5EF4-FFF2-40B4-BE49-F238E27FC236}">
                  <a16:creationId xmlns:a16="http://schemas.microsoft.com/office/drawing/2014/main" id="{6D932BE7-B5B0-4077-B727-8F91720739B8}"/>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5" name="椭圆 44">
              <a:extLst>
                <a:ext uri="{FF2B5EF4-FFF2-40B4-BE49-F238E27FC236}">
                  <a16:creationId xmlns:a16="http://schemas.microsoft.com/office/drawing/2014/main" id="{D5AE24D7-FD73-421C-8857-2E63BA41FF64}"/>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6" name="椭圆 45">
              <a:extLst>
                <a:ext uri="{FF2B5EF4-FFF2-40B4-BE49-F238E27FC236}">
                  <a16:creationId xmlns:a16="http://schemas.microsoft.com/office/drawing/2014/main" id="{E8E90D11-7C6C-45E4-A24B-FF324B84819B}"/>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7" name="椭圆 46">
              <a:extLst>
                <a:ext uri="{FF2B5EF4-FFF2-40B4-BE49-F238E27FC236}">
                  <a16:creationId xmlns:a16="http://schemas.microsoft.com/office/drawing/2014/main" id="{0068A6BC-2C68-421E-B950-9140E4B64F49}"/>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8" name="椭圆 47">
              <a:extLst>
                <a:ext uri="{FF2B5EF4-FFF2-40B4-BE49-F238E27FC236}">
                  <a16:creationId xmlns:a16="http://schemas.microsoft.com/office/drawing/2014/main" id="{F6B030A6-B9B4-47BF-8A6C-71AC71AA32E6}"/>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9" name="椭圆 48">
              <a:extLst>
                <a:ext uri="{FF2B5EF4-FFF2-40B4-BE49-F238E27FC236}">
                  <a16:creationId xmlns:a16="http://schemas.microsoft.com/office/drawing/2014/main" id="{8462801F-173F-4577-851D-13073AA6C21F}"/>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0" name="椭圆 49">
              <a:extLst>
                <a:ext uri="{FF2B5EF4-FFF2-40B4-BE49-F238E27FC236}">
                  <a16:creationId xmlns:a16="http://schemas.microsoft.com/office/drawing/2014/main" id="{A79F685B-4A77-46F9-A836-D09C49EE91B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1" name="椭圆 50">
              <a:extLst>
                <a:ext uri="{FF2B5EF4-FFF2-40B4-BE49-F238E27FC236}">
                  <a16:creationId xmlns:a16="http://schemas.microsoft.com/office/drawing/2014/main" id="{91D024F0-A537-4997-B394-447E469E3D91}"/>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2" name="椭圆 51">
              <a:extLst>
                <a:ext uri="{FF2B5EF4-FFF2-40B4-BE49-F238E27FC236}">
                  <a16:creationId xmlns:a16="http://schemas.microsoft.com/office/drawing/2014/main" id="{50879CCF-926F-42D9-847A-A00D97019401}"/>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3" name="椭圆 52">
              <a:extLst>
                <a:ext uri="{FF2B5EF4-FFF2-40B4-BE49-F238E27FC236}">
                  <a16:creationId xmlns:a16="http://schemas.microsoft.com/office/drawing/2014/main" id="{D434C0D2-2C7C-49F9-8F41-B57E291119AD}"/>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4" name="椭圆 53">
              <a:extLst>
                <a:ext uri="{FF2B5EF4-FFF2-40B4-BE49-F238E27FC236}">
                  <a16:creationId xmlns:a16="http://schemas.microsoft.com/office/drawing/2014/main" id="{A660F3C8-0D3E-4F84-B870-72E0749AD0FA}"/>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5" name="椭圆 54">
              <a:extLst>
                <a:ext uri="{FF2B5EF4-FFF2-40B4-BE49-F238E27FC236}">
                  <a16:creationId xmlns:a16="http://schemas.microsoft.com/office/drawing/2014/main" id="{20E371DF-E5E4-47D6-9946-DF91E0BCC237}"/>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6" name="椭圆 55">
              <a:extLst>
                <a:ext uri="{FF2B5EF4-FFF2-40B4-BE49-F238E27FC236}">
                  <a16:creationId xmlns:a16="http://schemas.microsoft.com/office/drawing/2014/main" id="{405B8431-F09E-44E2-94B6-7EA5294553AA}"/>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7" name="椭圆 56">
              <a:extLst>
                <a:ext uri="{FF2B5EF4-FFF2-40B4-BE49-F238E27FC236}">
                  <a16:creationId xmlns:a16="http://schemas.microsoft.com/office/drawing/2014/main" id="{B8814DE6-FBE4-483A-9714-380EF57E4447}"/>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64" name="组合 5">
            <a:extLst>
              <a:ext uri="{FF2B5EF4-FFF2-40B4-BE49-F238E27FC236}">
                <a16:creationId xmlns:a16="http://schemas.microsoft.com/office/drawing/2014/main" id="{13095AE7-AD56-6CC7-061B-3E58B7CE6D86}"/>
              </a:ext>
            </a:extLst>
          </p:cNvPr>
          <p:cNvGrpSpPr/>
          <p:nvPr/>
        </p:nvGrpSpPr>
        <p:grpSpPr>
          <a:xfrm>
            <a:off x="11118997" y="611611"/>
            <a:ext cx="449416" cy="317517"/>
            <a:chOff x="11137900" y="860547"/>
            <a:chExt cx="1054100" cy="744733"/>
          </a:xfrm>
          <a:solidFill>
            <a:schemeClr val="tx1"/>
          </a:solidFill>
        </p:grpSpPr>
        <p:sp>
          <p:nvSpPr>
            <p:cNvPr id="65" name="矩形 6">
              <a:extLst>
                <a:ext uri="{FF2B5EF4-FFF2-40B4-BE49-F238E27FC236}">
                  <a16:creationId xmlns:a16="http://schemas.microsoft.com/office/drawing/2014/main" id="{403EC560-5782-91DD-053E-F3634034BF67}"/>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68" name="矩形 7">
              <a:extLst>
                <a:ext uri="{FF2B5EF4-FFF2-40B4-BE49-F238E27FC236}">
                  <a16:creationId xmlns:a16="http://schemas.microsoft.com/office/drawing/2014/main" id="{8969F359-BD00-1611-9D81-C4AF70179684}"/>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0" name="矩形 8">
              <a:extLst>
                <a:ext uri="{FF2B5EF4-FFF2-40B4-BE49-F238E27FC236}">
                  <a16:creationId xmlns:a16="http://schemas.microsoft.com/office/drawing/2014/main" id="{7525BECF-40EF-8D2D-4C81-95E14B79B05F}"/>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1" name="矩形 9">
              <a:extLst>
                <a:ext uri="{FF2B5EF4-FFF2-40B4-BE49-F238E27FC236}">
                  <a16:creationId xmlns:a16="http://schemas.microsoft.com/office/drawing/2014/main" id="{5654F502-4190-00AB-CDA1-2A2103981B2E}"/>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grpSp>
      <p:cxnSp>
        <p:nvCxnSpPr>
          <p:cNvPr id="72" name="直接连接符 9">
            <a:extLst>
              <a:ext uri="{FF2B5EF4-FFF2-40B4-BE49-F238E27FC236}">
                <a16:creationId xmlns:a16="http://schemas.microsoft.com/office/drawing/2014/main" id="{E3E78BB1-D2C4-BC76-2B5F-0719CE413062}"/>
              </a:ext>
            </a:extLst>
          </p:cNvPr>
          <p:cNvCxnSpPr>
            <a:cxnSpLocks/>
          </p:cNvCxnSpPr>
          <p:nvPr/>
        </p:nvCxnSpPr>
        <p:spPr>
          <a:xfrm>
            <a:off x="10676420" y="6280409"/>
            <a:ext cx="7730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 name="Diagram 2">
            <a:extLst>
              <a:ext uri="{FF2B5EF4-FFF2-40B4-BE49-F238E27FC236}">
                <a16:creationId xmlns:a16="http://schemas.microsoft.com/office/drawing/2014/main" id="{A5529612-D06D-8169-1C5A-C75B7F709CD4}"/>
              </a:ext>
            </a:extLst>
          </p:cNvPr>
          <p:cNvGraphicFramePr/>
          <p:nvPr>
            <p:extLst>
              <p:ext uri="{D42A27DB-BD31-4B8C-83A1-F6EECF244321}">
                <p14:modId xmlns:p14="http://schemas.microsoft.com/office/powerpoint/2010/main" val="591304912"/>
              </p:ext>
            </p:extLst>
          </p:nvPr>
        </p:nvGraphicFramePr>
        <p:xfrm>
          <a:off x="2631160" y="1248335"/>
          <a:ext cx="6855036" cy="4361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1082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Picture 64" descr="A picture containing circle, symbol, graphics, clipart&#10;&#10;Description automatically generated">
            <a:extLst>
              <a:ext uri="{FF2B5EF4-FFF2-40B4-BE49-F238E27FC236}">
                <a16:creationId xmlns:a16="http://schemas.microsoft.com/office/drawing/2014/main" id="{DB7ADEB1-93B3-A628-4199-FA4F2CA806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9584" y="2999672"/>
            <a:ext cx="695826" cy="695826"/>
          </a:xfrm>
          <a:prstGeom prst="rect">
            <a:avLst/>
          </a:prstGeom>
        </p:spPr>
      </p:pic>
      <p:pic>
        <p:nvPicPr>
          <p:cNvPr id="74" name="Picture 73" descr="A picture containing graphics, circle, font, symbol&#10;&#10;Description automatically generated">
            <a:extLst>
              <a:ext uri="{FF2B5EF4-FFF2-40B4-BE49-F238E27FC236}">
                <a16:creationId xmlns:a16="http://schemas.microsoft.com/office/drawing/2014/main" id="{E7059CDE-9A25-1C65-345D-00C8CE803F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9329" y="2002029"/>
            <a:ext cx="404235" cy="404235"/>
          </a:xfrm>
          <a:prstGeom prst="rect">
            <a:avLst/>
          </a:prstGeom>
        </p:spPr>
      </p:pic>
      <p:pic>
        <p:nvPicPr>
          <p:cNvPr id="76" name="Picture 75" descr="A picture containing logo, symbol, graphics, design&#10;&#10;Description automatically generated">
            <a:extLst>
              <a:ext uri="{FF2B5EF4-FFF2-40B4-BE49-F238E27FC236}">
                <a16:creationId xmlns:a16="http://schemas.microsoft.com/office/drawing/2014/main" id="{B1938681-63B9-C363-B4B9-6D9A1CCC41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6679" y="3741868"/>
            <a:ext cx="404235" cy="404235"/>
          </a:xfrm>
          <a:prstGeom prst="rect">
            <a:avLst/>
          </a:prstGeom>
        </p:spPr>
      </p:pic>
      <p:pic>
        <p:nvPicPr>
          <p:cNvPr id="78" name="Picture 77" descr="A picture containing graphics, design, symbol, colorfulness&#10;&#10;Description automatically generated">
            <a:extLst>
              <a:ext uri="{FF2B5EF4-FFF2-40B4-BE49-F238E27FC236}">
                <a16:creationId xmlns:a16="http://schemas.microsoft.com/office/drawing/2014/main" id="{A3CDB7CC-02EA-C648-BD26-E9BA1E3B87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10387" y="3741868"/>
            <a:ext cx="404235" cy="404235"/>
          </a:xfrm>
          <a:prstGeom prst="rect">
            <a:avLst/>
          </a:prstGeom>
        </p:spPr>
      </p:pic>
      <p:pic>
        <p:nvPicPr>
          <p:cNvPr id="80" name="Picture 79" descr="A picture containing graphics, circle, design&#10;&#10;Description automatically generated">
            <a:extLst>
              <a:ext uri="{FF2B5EF4-FFF2-40B4-BE49-F238E27FC236}">
                <a16:creationId xmlns:a16="http://schemas.microsoft.com/office/drawing/2014/main" id="{6580734C-B708-BD83-C739-59CB73A5EC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99788" y="2423581"/>
            <a:ext cx="404235" cy="404235"/>
          </a:xfrm>
          <a:prstGeom prst="rect">
            <a:avLst/>
          </a:prstGeom>
        </p:spPr>
      </p:pic>
      <p:pic>
        <p:nvPicPr>
          <p:cNvPr id="84" name="Picture 83" descr="A picture containing symbol, graphics, font, circle&#10;&#10;Description automatically generated">
            <a:extLst>
              <a:ext uri="{FF2B5EF4-FFF2-40B4-BE49-F238E27FC236}">
                <a16:creationId xmlns:a16="http://schemas.microsoft.com/office/drawing/2014/main" id="{895F93E0-06C4-A3BD-7A54-E29BFB78D3E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48449" y="4565987"/>
            <a:ext cx="523875" cy="523875"/>
          </a:xfrm>
          <a:prstGeom prst="rect">
            <a:avLst/>
          </a:prstGeom>
        </p:spPr>
      </p:pic>
      <p:pic>
        <p:nvPicPr>
          <p:cNvPr id="86" name="Picture 85" descr="A picture containing circle, graphics, symbol, font&#10;&#10;Description automatically generated">
            <a:extLst>
              <a:ext uri="{FF2B5EF4-FFF2-40B4-BE49-F238E27FC236}">
                <a16:creationId xmlns:a16="http://schemas.microsoft.com/office/drawing/2014/main" id="{15149014-7308-BB4E-A02D-1FE040CA15B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56948" y="4565987"/>
            <a:ext cx="466725" cy="466725"/>
          </a:xfrm>
          <a:prstGeom prst="rect">
            <a:avLst/>
          </a:prstGeom>
        </p:spPr>
      </p:pic>
      <p:pic>
        <p:nvPicPr>
          <p:cNvPr id="88" name="Picture 87" descr="A no wifi symbol&#10;&#10;Description automatically generated with low confidence">
            <a:extLst>
              <a:ext uri="{FF2B5EF4-FFF2-40B4-BE49-F238E27FC236}">
                <a16:creationId xmlns:a16="http://schemas.microsoft.com/office/drawing/2014/main" id="{3D382C02-DB9F-9E4E-42F5-13E336A692A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40265" y="1170769"/>
            <a:ext cx="581025" cy="581025"/>
          </a:xfrm>
          <a:prstGeom prst="rect">
            <a:avLst/>
          </a:prstGeom>
        </p:spPr>
      </p:pic>
      <p:pic>
        <p:nvPicPr>
          <p:cNvPr id="90" name="Picture 89" descr="A picture containing graphics, font, symbol, logo&#10;&#10;Description automatically generated">
            <a:extLst>
              <a:ext uri="{FF2B5EF4-FFF2-40B4-BE49-F238E27FC236}">
                <a16:creationId xmlns:a16="http://schemas.microsoft.com/office/drawing/2014/main" id="{AA2D6C98-F686-8A21-D8DF-0320FBE2004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21746" y="5626678"/>
            <a:ext cx="571500" cy="571500"/>
          </a:xfrm>
          <a:prstGeom prst="rect">
            <a:avLst/>
          </a:prstGeom>
        </p:spPr>
      </p:pic>
      <p:pic>
        <p:nvPicPr>
          <p:cNvPr id="92" name="Picture 91" descr="A pink logo on a black background&#10;&#10;Description automatically generated with low confidence">
            <a:extLst>
              <a:ext uri="{FF2B5EF4-FFF2-40B4-BE49-F238E27FC236}">
                <a16:creationId xmlns:a16="http://schemas.microsoft.com/office/drawing/2014/main" id="{78F3C485-501F-6BF6-5664-15A2285519C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7294" y="3189810"/>
            <a:ext cx="609600" cy="381000"/>
          </a:xfrm>
          <a:prstGeom prst="rect">
            <a:avLst/>
          </a:prstGeom>
        </p:spPr>
      </p:pic>
      <p:pic>
        <p:nvPicPr>
          <p:cNvPr id="94" name="Picture 93" descr="A picture containing graphics, clipart, graphic design, design&#10;&#10;Description automatically generated">
            <a:extLst>
              <a:ext uri="{FF2B5EF4-FFF2-40B4-BE49-F238E27FC236}">
                <a16:creationId xmlns:a16="http://schemas.microsoft.com/office/drawing/2014/main" id="{E274DC50-06C6-E8FD-DD21-1CD0F1DD3D5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153543" y="445330"/>
            <a:ext cx="637300" cy="601227"/>
          </a:xfrm>
          <a:prstGeom prst="rect">
            <a:avLst/>
          </a:prstGeom>
        </p:spPr>
      </p:pic>
      <p:pic>
        <p:nvPicPr>
          <p:cNvPr id="96" name="Picture 95" descr="A picture containing symbol, graphics, font, clipart&#10;&#10;Description automatically generated">
            <a:extLst>
              <a:ext uri="{FF2B5EF4-FFF2-40B4-BE49-F238E27FC236}">
                <a16:creationId xmlns:a16="http://schemas.microsoft.com/office/drawing/2014/main" id="{A481950F-A918-35A0-7C43-5881BFD0B84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784892" y="3101762"/>
            <a:ext cx="519112" cy="487429"/>
          </a:xfrm>
          <a:prstGeom prst="rect">
            <a:avLst/>
          </a:prstGeom>
        </p:spPr>
      </p:pic>
      <p:cxnSp>
        <p:nvCxnSpPr>
          <p:cNvPr id="98" name="Straight Connector 97">
            <a:extLst>
              <a:ext uri="{FF2B5EF4-FFF2-40B4-BE49-F238E27FC236}">
                <a16:creationId xmlns:a16="http://schemas.microsoft.com/office/drawing/2014/main" id="{22467BB2-20CA-FA00-24DB-E3861B4AB867}"/>
              </a:ext>
            </a:extLst>
          </p:cNvPr>
          <p:cNvCxnSpPr>
            <a:stCxn id="74" idx="0"/>
            <a:endCxn id="74" idx="0"/>
          </p:cNvCxnSpPr>
          <p:nvPr/>
        </p:nvCxnSpPr>
        <p:spPr>
          <a:xfrm>
            <a:off x="3421447" y="2002029"/>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528030E-BE7E-A066-8B4A-F2DEF372F859}"/>
              </a:ext>
            </a:extLst>
          </p:cNvPr>
          <p:cNvCxnSpPr>
            <a:cxnSpLocks/>
            <a:stCxn id="65" idx="0"/>
            <a:endCxn id="74" idx="2"/>
          </p:cNvCxnSpPr>
          <p:nvPr/>
        </p:nvCxnSpPr>
        <p:spPr>
          <a:xfrm flipV="1">
            <a:off x="3407497" y="2406264"/>
            <a:ext cx="13950" cy="593408"/>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63024F6E-FDF9-9D33-48C4-D293B45601C1}"/>
              </a:ext>
            </a:extLst>
          </p:cNvPr>
          <p:cNvCxnSpPr>
            <a:cxnSpLocks/>
            <a:stCxn id="78" idx="3"/>
            <a:endCxn id="65" idx="2"/>
          </p:cNvCxnSpPr>
          <p:nvPr/>
        </p:nvCxnSpPr>
        <p:spPr>
          <a:xfrm flipV="1">
            <a:off x="2614622" y="3695498"/>
            <a:ext cx="792875" cy="248488"/>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C1D2FD5C-709C-03EA-64DB-9F675C5A6C09}"/>
              </a:ext>
            </a:extLst>
          </p:cNvPr>
          <p:cNvCxnSpPr>
            <a:cxnSpLocks/>
            <a:stCxn id="65" idx="2"/>
            <a:endCxn id="76" idx="1"/>
          </p:cNvCxnSpPr>
          <p:nvPr/>
        </p:nvCxnSpPr>
        <p:spPr>
          <a:xfrm>
            <a:off x="3407497" y="3695498"/>
            <a:ext cx="809182" cy="248488"/>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10FE507B-014D-DF68-BE04-3E7845D6B9E2}"/>
              </a:ext>
            </a:extLst>
          </p:cNvPr>
          <p:cNvCxnSpPr>
            <a:cxnSpLocks/>
            <a:stCxn id="74" idx="0"/>
            <a:endCxn id="88" idx="2"/>
          </p:cNvCxnSpPr>
          <p:nvPr/>
        </p:nvCxnSpPr>
        <p:spPr>
          <a:xfrm flipV="1">
            <a:off x="3421447" y="1751794"/>
            <a:ext cx="9331" cy="250235"/>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F746558C-44E1-DF3B-2446-B4A9D22C2978}"/>
              </a:ext>
            </a:extLst>
          </p:cNvPr>
          <p:cNvCxnSpPr>
            <a:cxnSpLocks/>
            <a:stCxn id="88" idx="0"/>
            <a:endCxn id="94" idx="2"/>
          </p:cNvCxnSpPr>
          <p:nvPr/>
        </p:nvCxnSpPr>
        <p:spPr>
          <a:xfrm flipV="1">
            <a:off x="3430778" y="1046557"/>
            <a:ext cx="41415" cy="124212"/>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E771C432-1C6F-64C3-D582-27441933B4E4}"/>
              </a:ext>
            </a:extLst>
          </p:cNvPr>
          <p:cNvCxnSpPr>
            <a:cxnSpLocks/>
            <a:stCxn id="76" idx="0"/>
            <a:endCxn id="80" idx="1"/>
          </p:cNvCxnSpPr>
          <p:nvPr/>
        </p:nvCxnSpPr>
        <p:spPr>
          <a:xfrm flipV="1">
            <a:off x="4418797" y="2625699"/>
            <a:ext cx="580991" cy="1116169"/>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61263337-F462-3685-2BE5-4B874DFBCB2C}"/>
              </a:ext>
            </a:extLst>
          </p:cNvPr>
          <p:cNvCxnSpPr>
            <a:cxnSpLocks/>
            <a:stCxn id="76" idx="3"/>
            <a:endCxn id="96" idx="1"/>
          </p:cNvCxnSpPr>
          <p:nvPr/>
        </p:nvCxnSpPr>
        <p:spPr>
          <a:xfrm flipV="1">
            <a:off x="4620914" y="3345477"/>
            <a:ext cx="1163978" cy="598509"/>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ED79877D-03DF-4815-06AF-057FDF9AA45E}"/>
              </a:ext>
            </a:extLst>
          </p:cNvPr>
          <p:cNvCxnSpPr>
            <a:cxnSpLocks/>
            <a:stCxn id="76" idx="2"/>
            <a:endCxn id="86" idx="0"/>
          </p:cNvCxnSpPr>
          <p:nvPr/>
        </p:nvCxnSpPr>
        <p:spPr>
          <a:xfrm>
            <a:off x="4418797" y="4146103"/>
            <a:ext cx="271514" cy="419884"/>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69B0BDEC-7EC2-195C-BEDB-9D96F954046F}"/>
              </a:ext>
            </a:extLst>
          </p:cNvPr>
          <p:cNvCxnSpPr>
            <a:cxnSpLocks/>
            <a:stCxn id="78" idx="0"/>
            <a:endCxn id="153" idx="3"/>
          </p:cNvCxnSpPr>
          <p:nvPr/>
        </p:nvCxnSpPr>
        <p:spPr>
          <a:xfrm flipH="1" flipV="1">
            <a:off x="1908317" y="2597207"/>
            <a:ext cx="504188" cy="1144661"/>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2B5C4D74-0C76-7E16-A7DA-F5FB5FB0BE9C}"/>
              </a:ext>
            </a:extLst>
          </p:cNvPr>
          <p:cNvCxnSpPr>
            <a:cxnSpLocks/>
            <a:stCxn id="78" idx="1"/>
            <a:endCxn id="92" idx="3"/>
          </p:cNvCxnSpPr>
          <p:nvPr/>
        </p:nvCxnSpPr>
        <p:spPr>
          <a:xfrm flipH="1" flipV="1">
            <a:off x="1156894" y="3380310"/>
            <a:ext cx="1053493" cy="563676"/>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8DEEC61F-B3D9-2033-028D-37FD80049F98}"/>
              </a:ext>
            </a:extLst>
          </p:cNvPr>
          <p:cNvCxnSpPr>
            <a:cxnSpLocks/>
            <a:stCxn id="78" idx="2"/>
            <a:endCxn id="84" idx="0"/>
          </p:cNvCxnSpPr>
          <p:nvPr/>
        </p:nvCxnSpPr>
        <p:spPr>
          <a:xfrm flipH="1">
            <a:off x="2210387" y="4146103"/>
            <a:ext cx="202118" cy="419884"/>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147" name="Straight Connector 146">
            <a:extLst>
              <a:ext uri="{FF2B5EF4-FFF2-40B4-BE49-F238E27FC236}">
                <a16:creationId xmlns:a16="http://schemas.microsoft.com/office/drawing/2014/main" id="{29B95C7B-445E-2B5C-24CC-796C48A2C14A}"/>
              </a:ext>
            </a:extLst>
          </p:cNvPr>
          <p:cNvCxnSpPr>
            <a:cxnSpLocks/>
          </p:cNvCxnSpPr>
          <p:nvPr/>
        </p:nvCxnSpPr>
        <p:spPr>
          <a:xfrm>
            <a:off x="2412504" y="4077579"/>
            <a:ext cx="1044709" cy="1530292"/>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149" name="Straight Connector 148">
            <a:extLst>
              <a:ext uri="{FF2B5EF4-FFF2-40B4-BE49-F238E27FC236}">
                <a16:creationId xmlns:a16="http://schemas.microsoft.com/office/drawing/2014/main" id="{5A7BB56C-F724-685B-0BED-D3F46FF8F1E4}"/>
              </a:ext>
            </a:extLst>
          </p:cNvPr>
          <p:cNvCxnSpPr>
            <a:cxnSpLocks/>
            <a:stCxn id="76" idx="2"/>
            <a:endCxn id="90" idx="0"/>
          </p:cNvCxnSpPr>
          <p:nvPr/>
        </p:nvCxnSpPr>
        <p:spPr>
          <a:xfrm flipH="1">
            <a:off x="3407496" y="4146103"/>
            <a:ext cx="1011301" cy="1480575"/>
          </a:xfrm>
          <a:prstGeom prst="line">
            <a:avLst/>
          </a:prstGeom>
          <a:ln>
            <a:prstDash val="dashDot"/>
          </a:ln>
        </p:spPr>
        <p:style>
          <a:lnRef idx="1">
            <a:schemeClr val="dk1"/>
          </a:lnRef>
          <a:fillRef idx="0">
            <a:schemeClr val="dk1"/>
          </a:fillRef>
          <a:effectRef idx="0">
            <a:schemeClr val="dk1"/>
          </a:effectRef>
          <a:fontRef idx="minor">
            <a:schemeClr val="tx1"/>
          </a:fontRef>
        </p:style>
      </p:cxnSp>
      <p:pic>
        <p:nvPicPr>
          <p:cNvPr id="153" name="Picture 152" descr="A picture containing graphics, symbol, clipart, font&#10;&#10;Description automatically generated">
            <a:extLst>
              <a:ext uri="{FF2B5EF4-FFF2-40B4-BE49-F238E27FC236}">
                <a16:creationId xmlns:a16="http://schemas.microsoft.com/office/drawing/2014/main" id="{C32AD6B1-3086-3FE4-D1FF-0C750638F6D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421503" y="2353800"/>
            <a:ext cx="486814" cy="486814"/>
          </a:xfrm>
          <a:prstGeom prst="rect">
            <a:avLst/>
          </a:prstGeom>
        </p:spPr>
      </p:pic>
      <p:pic>
        <p:nvPicPr>
          <p:cNvPr id="158" name="Picture 157" descr="A picture containing graphics, circle, design&#10;&#10;Description automatically generated">
            <a:extLst>
              <a:ext uri="{FF2B5EF4-FFF2-40B4-BE49-F238E27FC236}">
                <a16:creationId xmlns:a16="http://schemas.microsoft.com/office/drawing/2014/main" id="{BA1D2F64-CAF1-4A6A-5F8A-AF3A9B9F708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84583" y="3291264"/>
            <a:ext cx="282142" cy="282142"/>
          </a:xfrm>
          <a:prstGeom prst="rect">
            <a:avLst/>
          </a:prstGeom>
        </p:spPr>
      </p:pic>
      <p:pic>
        <p:nvPicPr>
          <p:cNvPr id="159" name="Picture 158" descr="A picture containing symbol, graphics, font, circle&#10;&#10;Description automatically generated">
            <a:extLst>
              <a:ext uri="{FF2B5EF4-FFF2-40B4-BE49-F238E27FC236}">
                <a16:creationId xmlns:a16="http://schemas.microsoft.com/office/drawing/2014/main" id="{2F4A1A55-D5D8-3E7E-9385-FF7B80469F7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24762" y="4018143"/>
            <a:ext cx="365646" cy="365646"/>
          </a:xfrm>
          <a:prstGeom prst="rect">
            <a:avLst/>
          </a:prstGeom>
        </p:spPr>
      </p:pic>
      <p:pic>
        <p:nvPicPr>
          <p:cNvPr id="160" name="Picture 159" descr="A picture containing circle, graphics, symbol, font&#10;&#10;Description automatically generated">
            <a:extLst>
              <a:ext uri="{FF2B5EF4-FFF2-40B4-BE49-F238E27FC236}">
                <a16:creationId xmlns:a16="http://schemas.microsoft.com/office/drawing/2014/main" id="{3FC3E612-438B-1397-2DEC-F80A4DF0062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53335" y="4849907"/>
            <a:ext cx="325757" cy="325757"/>
          </a:xfrm>
          <a:prstGeom prst="rect">
            <a:avLst/>
          </a:prstGeom>
        </p:spPr>
      </p:pic>
      <p:cxnSp>
        <p:nvCxnSpPr>
          <p:cNvPr id="162" name="Straight Connector 161">
            <a:extLst>
              <a:ext uri="{FF2B5EF4-FFF2-40B4-BE49-F238E27FC236}">
                <a16:creationId xmlns:a16="http://schemas.microsoft.com/office/drawing/2014/main" id="{2B01CEFA-7B9F-CB56-17F9-072361E3F47C}"/>
              </a:ext>
            </a:extLst>
          </p:cNvPr>
          <p:cNvCxnSpPr/>
          <p:nvPr/>
        </p:nvCxnSpPr>
        <p:spPr>
          <a:xfrm>
            <a:off x="6686550" y="725025"/>
            <a:ext cx="0" cy="5255938"/>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pic>
        <p:nvPicPr>
          <p:cNvPr id="163" name="Picture 162" descr="A picture containing graphics, symbol, clipart, font&#10;&#10;Description automatically generated">
            <a:extLst>
              <a:ext uri="{FF2B5EF4-FFF2-40B4-BE49-F238E27FC236}">
                <a16:creationId xmlns:a16="http://schemas.microsoft.com/office/drawing/2014/main" id="{D3BBE9F0-B913-C89C-4B17-932AC6ACC81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574666" y="1286855"/>
            <a:ext cx="339779" cy="339779"/>
          </a:xfrm>
          <a:prstGeom prst="rect">
            <a:avLst/>
          </a:prstGeom>
        </p:spPr>
      </p:pic>
      <p:pic>
        <p:nvPicPr>
          <p:cNvPr id="164" name="Picture 163" descr="A picture containing symbol, graphics, font, clipart&#10;&#10;Description automatically generated">
            <a:extLst>
              <a:ext uri="{FF2B5EF4-FFF2-40B4-BE49-F238E27FC236}">
                <a16:creationId xmlns:a16="http://schemas.microsoft.com/office/drawing/2014/main" id="{A5C01B8C-32F3-4C76-E33B-2FFF86DC944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580522" y="4045842"/>
            <a:ext cx="331603" cy="311364"/>
          </a:xfrm>
          <a:prstGeom prst="rect">
            <a:avLst/>
          </a:prstGeom>
        </p:spPr>
      </p:pic>
      <p:pic>
        <p:nvPicPr>
          <p:cNvPr id="165" name="Picture 164" descr="A pink logo on a black background&#10;&#10;Description automatically generated with low confidence">
            <a:extLst>
              <a:ext uri="{FF2B5EF4-FFF2-40B4-BE49-F238E27FC236}">
                <a16:creationId xmlns:a16="http://schemas.microsoft.com/office/drawing/2014/main" id="{E334306B-88F6-44C9-4FCD-88B88084A3C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513273" y="1884775"/>
            <a:ext cx="425478" cy="265924"/>
          </a:xfrm>
          <a:prstGeom prst="rect">
            <a:avLst/>
          </a:prstGeom>
        </p:spPr>
      </p:pic>
      <p:pic>
        <p:nvPicPr>
          <p:cNvPr id="166" name="Picture 165" descr="A no wifi symbol&#10;&#10;Description automatically generated with low confidence">
            <a:extLst>
              <a:ext uri="{FF2B5EF4-FFF2-40B4-BE49-F238E27FC236}">
                <a16:creationId xmlns:a16="http://schemas.microsoft.com/office/drawing/2014/main" id="{2394FB5E-D1F1-1559-EE8F-0D2F2CCD58D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30392" y="2495288"/>
            <a:ext cx="300884" cy="300884"/>
          </a:xfrm>
          <a:prstGeom prst="rect">
            <a:avLst/>
          </a:prstGeom>
        </p:spPr>
      </p:pic>
      <p:pic>
        <p:nvPicPr>
          <p:cNvPr id="167" name="Picture 166" descr="A picture containing graphics, clipart, graphic design, design&#10;&#10;Description automatically generated">
            <a:extLst>
              <a:ext uri="{FF2B5EF4-FFF2-40B4-BE49-F238E27FC236}">
                <a16:creationId xmlns:a16="http://schemas.microsoft.com/office/drawing/2014/main" id="{0C419048-B9D0-04DA-4E56-7EA5E5C5EAC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540420" y="3191648"/>
            <a:ext cx="387584" cy="365646"/>
          </a:xfrm>
          <a:prstGeom prst="rect">
            <a:avLst/>
          </a:prstGeom>
        </p:spPr>
      </p:pic>
      <p:pic>
        <p:nvPicPr>
          <p:cNvPr id="168" name="Picture 167" descr="A picture containing graphics, font, symbol, logo&#10;&#10;Description automatically generated">
            <a:extLst>
              <a:ext uri="{FF2B5EF4-FFF2-40B4-BE49-F238E27FC236}">
                <a16:creationId xmlns:a16="http://schemas.microsoft.com/office/drawing/2014/main" id="{9F15EAA1-0A54-F625-60D6-B80AEF0D399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548515" y="4798852"/>
            <a:ext cx="369332" cy="369332"/>
          </a:xfrm>
          <a:prstGeom prst="rect">
            <a:avLst/>
          </a:prstGeom>
        </p:spPr>
      </p:pic>
      <p:sp>
        <p:nvSpPr>
          <p:cNvPr id="172" name="TextBox 171">
            <a:extLst>
              <a:ext uri="{FF2B5EF4-FFF2-40B4-BE49-F238E27FC236}">
                <a16:creationId xmlns:a16="http://schemas.microsoft.com/office/drawing/2014/main" id="{FE538C87-05DE-FCED-583E-6CED9458F5FD}"/>
              </a:ext>
            </a:extLst>
          </p:cNvPr>
          <p:cNvSpPr txBox="1"/>
          <p:nvPr/>
        </p:nvSpPr>
        <p:spPr>
          <a:xfrm>
            <a:off x="7266724" y="3240009"/>
            <a:ext cx="2246546" cy="338554"/>
          </a:xfrm>
          <a:prstGeom prst="rect">
            <a:avLst/>
          </a:prstGeom>
          <a:noFill/>
        </p:spPr>
        <p:txBody>
          <a:bodyPr wrap="square" rtlCol="0">
            <a:spAutoFit/>
          </a:bodyPr>
          <a:lstStyle/>
          <a:p>
            <a:r>
              <a:rPr lang="en-US" sz="1600" dirty="0">
                <a:latin typeface="思源黑体 CN ExtraLight"/>
              </a:rPr>
              <a:t>Community Module</a:t>
            </a:r>
          </a:p>
        </p:txBody>
      </p:sp>
      <p:sp>
        <p:nvSpPr>
          <p:cNvPr id="173" name="TextBox 172">
            <a:extLst>
              <a:ext uri="{FF2B5EF4-FFF2-40B4-BE49-F238E27FC236}">
                <a16:creationId xmlns:a16="http://schemas.microsoft.com/office/drawing/2014/main" id="{36D01AC1-F4C2-677E-F7E5-5E1E5E27ABCD}"/>
              </a:ext>
            </a:extLst>
          </p:cNvPr>
          <p:cNvSpPr txBox="1"/>
          <p:nvPr/>
        </p:nvSpPr>
        <p:spPr>
          <a:xfrm>
            <a:off x="7273661" y="4006399"/>
            <a:ext cx="2246546" cy="338554"/>
          </a:xfrm>
          <a:prstGeom prst="rect">
            <a:avLst/>
          </a:prstGeom>
          <a:noFill/>
        </p:spPr>
        <p:txBody>
          <a:bodyPr wrap="square" rtlCol="0">
            <a:spAutoFit/>
          </a:bodyPr>
          <a:lstStyle/>
          <a:p>
            <a:r>
              <a:rPr lang="en-US" sz="1600" dirty="0">
                <a:latin typeface="思源黑体 CN ExtraLight"/>
              </a:rPr>
              <a:t>Monitoring Module</a:t>
            </a:r>
          </a:p>
        </p:txBody>
      </p:sp>
      <p:sp>
        <p:nvSpPr>
          <p:cNvPr id="174" name="TextBox 173">
            <a:extLst>
              <a:ext uri="{FF2B5EF4-FFF2-40B4-BE49-F238E27FC236}">
                <a16:creationId xmlns:a16="http://schemas.microsoft.com/office/drawing/2014/main" id="{806F9C85-0333-076B-C240-668C8C88EA83}"/>
              </a:ext>
            </a:extLst>
          </p:cNvPr>
          <p:cNvSpPr txBox="1"/>
          <p:nvPr/>
        </p:nvSpPr>
        <p:spPr>
          <a:xfrm>
            <a:off x="7273661" y="4823369"/>
            <a:ext cx="2246546" cy="338554"/>
          </a:xfrm>
          <a:prstGeom prst="rect">
            <a:avLst/>
          </a:prstGeom>
          <a:noFill/>
        </p:spPr>
        <p:txBody>
          <a:bodyPr wrap="square" rtlCol="0">
            <a:spAutoFit/>
          </a:bodyPr>
          <a:lstStyle/>
          <a:p>
            <a:r>
              <a:rPr lang="en-US" sz="1600" dirty="0">
                <a:latin typeface="思源黑体 CN ExtraLight"/>
              </a:rPr>
              <a:t>Degree Module</a:t>
            </a:r>
          </a:p>
        </p:txBody>
      </p:sp>
      <p:sp>
        <p:nvSpPr>
          <p:cNvPr id="175" name="TextBox 174">
            <a:extLst>
              <a:ext uri="{FF2B5EF4-FFF2-40B4-BE49-F238E27FC236}">
                <a16:creationId xmlns:a16="http://schemas.microsoft.com/office/drawing/2014/main" id="{FF516661-2410-D6B0-41A5-FF975AC1E2B4}"/>
              </a:ext>
            </a:extLst>
          </p:cNvPr>
          <p:cNvSpPr txBox="1"/>
          <p:nvPr/>
        </p:nvSpPr>
        <p:spPr>
          <a:xfrm>
            <a:off x="9943945" y="1295753"/>
            <a:ext cx="1922698" cy="338554"/>
          </a:xfrm>
          <a:prstGeom prst="rect">
            <a:avLst/>
          </a:prstGeom>
          <a:noFill/>
        </p:spPr>
        <p:txBody>
          <a:bodyPr wrap="square" rtlCol="0">
            <a:spAutoFit/>
          </a:bodyPr>
          <a:lstStyle/>
          <a:p>
            <a:r>
              <a:rPr lang="en-US" sz="1600" dirty="0">
                <a:latin typeface="思源黑体 CN ExtraLight"/>
              </a:rPr>
              <a:t>Q &amp; A Module</a:t>
            </a:r>
          </a:p>
        </p:txBody>
      </p:sp>
      <p:sp>
        <p:nvSpPr>
          <p:cNvPr id="176" name="TextBox 175">
            <a:extLst>
              <a:ext uri="{FF2B5EF4-FFF2-40B4-BE49-F238E27FC236}">
                <a16:creationId xmlns:a16="http://schemas.microsoft.com/office/drawing/2014/main" id="{EF8BC91B-556D-641B-2B79-BF0383A2AFD3}"/>
              </a:ext>
            </a:extLst>
          </p:cNvPr>
          <p:cNvSpPr txBox="1"/>
          <p:nvPr/>
        </p:nvSpPr>
        <p:spPr>
          <a:xfrm>
            <a:off x="9943945" y="1894325"/>
            <a:ext cx="2103031" cy="338554"/>
          </a:xfrm>
          <a:prstGeom prst="rect">
            <a:avLst/>
          </a:prstGeom>
          <a:noFill/>
        </p:spPr>
        <p:txBody>
          <a:bodyPr wrap="square" rtlCol="0">
            <a:spAutoFit/>
          </a:bodyPr>
          <a:lstStyle/>
          <a:p>
            <a:r>
              <a:rPr lang="en-US" sz="1600" dirty="0">
                <a:latin typeface="思源黑体 CN ExtraLight"/>
              </a:rPr>
              <a:t>VR Module</a:t>
            </a:r>
          </a:p>
        </p:txBody>
      </p:sp>
      <p:sp>
        <p:nvSpPr>
          <p:cNvPr id="177" name="TextBox 176">
            <a:extLst>
              <a:ext uri="{FF2B5EF4-FFF2-40B4-BE49-F238E27FC236}">
                <a16:creationId xmlns:a16="http://schemas.microsoft.com/office/drawing/2014/main" id="{ACC34053-E069-8D03-C194-FDCDCEE0C222}"/>
              </a:ext>
            </a:extLst>
          </p:cNvPr>
          <p:cNvSpPr txBox="1"/>
          <p:nvPr/>
        </p:nvSpPr>
        <p:spPr>
          <a:xfrm>
            <a:off x="9943944" y="2541634"/>
            <a:ext cx="2103031" cy="338554"/>
          </a:xfrm>
          <a:prstGeom prst="rect">
            <a:avLst/>
          </a:prstGeom>
          <a:noFill/>
        </p:spPr>
        <p:txBody>
          <a:bodyPr wrap="square" rtlCol="0">
            <a:spAutoFit/>
          </a:bodyPr>
          <a:lstStyle/>
          <a:p>
            <a:r>
              <a:rPr lang="en-US" sz="1600" dirty="0">
                <a:latin typeface="思源黑体 CN ExtraLight"/>
              </a:rPr>
              <a:t>Offline Module</a:t>
            </a:r>
          </a:p>
        </p:txBody>
      </p:sp>
      <p:sp>
        <p:nvSpPr>
          <p:cNvPr id="178" name="TextBox 177">
            <a:extLst>
              <a:ext uri="{FF2B5EF4-FFF2-40B4-BE49-F238E27FC236}">
                <a16:creationId xmlns:a16="http://schemas.microsoft.com/office/drawing/2014/main" id="{81D83410-2516-9F34-8273-A1933A28CF24}"/>
              </a:ext>
            </a:extLst>
          </p:cNvPr>
          <p:cNvSpPr txBox="1"/>
          <p:nvPr/>
        </p:nvSpPr>
        <p:spPr>
          <a:xfrm>
            <a:off x="9943944" y="3257477"/>
            <a:ext cx="2246546" cy="338554"/>
          </a:xfrm>
          <a:prstGeom prst="rect">
            <a:avLst/>
          </a:prstGeom>
          <a:noFill/>
        </p:spPr>
        <p:txBody>
          <a:bodyPr wrap="square" rtlCol="0">
            <a:spAutoFit/>
          </a:bodyPr>
          <a:lstStyle/>
          <a:p>
            <a:r>
              <a:rPr lang="en-US" sz="1600" dirty="0">
                <a:latin typeface="思源黑体 CN ExtraLight"/>
              </a:rPr>
              <a:t>Brainwave Module</a:t>
            </a:r>
          </a:p>
        </p:txBody>
      </p:sp>
      <p:sp>
        <p:nvSpPr>
          <p:cNvPr id="179" name="TextBox 178">
            <a:extLst>
              <a:ext uri="{FF2B5EF4-FFF2-40B4-BE49-F238E27FC236}">
                <a16:creationId xmlns:a16="http://schemas.microsoft.com/office/drawing/2014/main" id="{CA145D0D-66BA-0438-0DF0-4120D8C41BAF}"/>
              </a:ext>
            </a:extLst>
          </p:cNvPr>
          <p:cNvSpPr txBox="1"/>
          <p:nvPr/>
        </p:nvSpPr>
        <p:spPr>
          <a:xfrm>
            <a:off x="9950881" y="4023867"/>
            <a:ext cx="2246546" cy="338554"/>
          </a:xfrm>
          <a:prstGeom prst="rect">
            <a:avLst/>
          </a:prstGeom>
          <a:noFill/>
        </p:spPr>
        <p:txBody>
          <a:bodyPr wrap="square" rtlCol="0">
            <a:spAutoFit/>
          </a:bodyPr>
          <a:lstStyle/>
          <a:p>
            <a:r>
              <a:rPr lang="en-US" sz="1600" dirty="0">
                <a:latin typeface="思源黑体 CN ExtraLight"/>
              </a:rPr>
              <a:t>AR Module</a:t>
            </a:r>
          </a:p>
        </p:txBody>
      </p:sp>
      <p:sp>
        <p:nvSpPr>
          <p:cNvPr id="180" name="TextBox 179">
            <a:extLst>
              <a:ext uri="{FF2B5EF4-FFF2-40B4-BE49-F238E27FC236}">
                <a16:creationId xmlns:a16="http://schemas.microsoft.com/office/drawing/2014/main" id="{AE80893B-40DB-286E-E264-A754166BC240}"/>
              </a:ext>
            </a:extLst>
          </p:cNvPr>
          <p:cNvSpPr txBox="1"/>
          <p:nvPr/>
        </p:nvSpPr>
        <p:spPr>
          <a:xfrm>
            <a:off x="9950881" y="4840837"/>
            <a:ext cx="2246546" cy="338554"/>
          </a:xfrm>
          <a:prstGeom prst="rect">
            <a:avLst/>
          </a:prstGeom>
          <a:noFill/>
        </p:spPr>
        <p:txBody>
          <a:bodyPr wrap="square" rtlCol="0">
            <a:spAutoFit/>
          </a:bodyPr>
          <a:lstStyle/>
          <a:p>
            <a:r>
              <a:rPr lang="en-US" sz="1600" dirty="0">
                <a:latin typeface="思源黑体 CN ExtraLight"/>
              </a:rPr>
              <a:t>AI NPC Module</a:t>
            </a:r>
          </a:p>
        </p:txBody>
      </p:sp>
      <p:pic>
        <p:nvPicPr>
          <p:cNvPr id="2" name="Picture 1" descr="A picture containing graphics, circle, font, symbol&#10;&#10;Description automatically generated">
            <a:extLst>
              <a:ext uri="{FF2B5EF4-FFF2-40B4-BE49-F238E27FC236}">
                <a16:creationId xmlns:a16="http://schemas.microsoft.com/office/drawing/2014/main" id="{12CF7578-0037-6A94-213F-B3D28A2618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4583" y="1283840"/>
            <a:ext cx="282142" cy="282142"/>
          </a:xfrm>
          <a:prstGeom prst="rect">
            <a:avLst/>
          </a:prstGeom>
        </p:spPr>
      </p:pic>
      <p:pic>
        <p:nvPicPr>
          <p:cNvPr id="3" name="Picture 2" descr="A picture containing logo, symbol, graphics, design&#10;&#10;Description automatically generated">
            <a:extLst>
              <a:ext uri="{FF2B5EF4-FFF2-40B4-BE49-F238E27FC236}">
                <a16:creationId xmlns:a16="http://schemas.microsoft.com/office/drawing/2014/main" id="{BE6E0650-1CDD-5281-4759-F678061C22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84583" y="1912983"/>
            <a:ext cx="282142" cy="282142"/>
          </a:xfrm>
          <a:prstGeom prst="rect">
            <a:avLst/>
          </a:prstGeom>
        </p:spPr>
      </p:pic>
      <p:pic>
        <p:nvPicPr>
          <p:cNvPr id="4" name="Picture 3" descr="A picture containing graphics, design, symbol, colorfulness&#10;&#10;Description automatically generated">
            <a:extLst>
              <a:ext uri="{FF2B5EF4-FFF2-40B4-BE49-F238E27FC236}">
                <a16:creationId xmlns:a16="http://schemas.microsoft.com/office/drawing/2014/main" id="{03F4073C-EBED-B015-548E-3971570161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84583" y="2542126"/>
            <a:ext cx="282142" cy="282142"/>
          </a:xfrm>
          <a:prstGeom prst="rect">
            <a:avLst/>
          </a:prstGeom>
        </p:spPr>
      </p:pic>
      <p:sp>
        <p:nvSpPr>
          <p:cNvPr id="5" name="TextBox 4">
            <a:extLst>
              <a:ext uri="{FF2B5EF4-FFF2-40B4-BE49-F238E27FC236}">
                <a16:creationId xmlns:a16="http://schemas.microsoft.com/office/drawing/2014/main" id="{19B68053-A9D5-A243-9AB7-2F8B61030CAC}"/>
              </a:ext>
            </a:extLst>
          </p:cNvPr>
          <p:cNvSpPr txBox="1"/>
          <p:nvPr/>
        </p:nvSpPr>
        <p:spPr>
          <a:xfrm>
            <a:off x="7266725" y="1278285"/>
            <a:ext cx="1922698" cy="338554"/>
          </a:xfrm>
          <a:prstGeom prst="rect">
            <a:avLst/>
          </a:prstGeom>
          <a:noFill/>
        </p:spPr>
        <p:txBody>
          <a:bodyPr wrap="square" rtlCol="0">
            <a:spAutoFit/>
          </a:bodyPr>
          <a:lstStyle/>
          <a:p>
            <a:r>
              <a:rPr lang="en-US" sz="1600" dirty="0">
                <a:latin typeface="思源黑体 CN ExtraLight"/>
              </a:rPr>
              <a:t>Login Module</a:t>
            </a:r>
          </a:p>
        </p:txBody>
      </p:sp>
      <p:sp>
        <p:nvSpPr>
          <p:cNvPr id="6" name="TextBox 5">
            <a:extLst>
              <a:ext uri="{FF2B5EF4-FFF2-40B4-BE49-F238E27FC236}">
                <a16:creationId xmlns:a16="http://schemas.microsoft.com/office/drawing/2014/main" id="{25493AEE-8C68-FF9B-0E0C-3E17F09FB8D0}"/>
              </a:ext>
            </a:extLst>
          </p:cNvPr>
          <p:cNvSpPr txBox="1"/>
          <p:nvPr/>
        </p:nvSpPr>
        <p:spPr>
          <a:xfrm>
            <a:off x="7266725" y="1876857"/>
            <a:ext cx="2103031" cy="338554"/>
          </a:xfrm>
          <a:prstGeom prst="rect">
            <a:avLst/>
          </a:prstGeom>
          <a:noFill/>
        </p:spPr>
        <p:txBody>
          <a:bodyPr wrap="square" rtlCol="0">
            <a:spAutoFit/>
          </a:bodyPr>
          <a:lstStyle/>
          <a:p>
            <a:r>
              <a:rPr lang="en-US" sz="1600" dirty="0">
                <a:latin typeface="思源黑体 CN ExtraLight"/>
              </a:rPr>
              <a:t>Learning Module</a:t>
            </a:r>
          </a:p>
        </p:txBody>
      </p:sp>
      <p:sp>
        <p:nvSpPr>
          <p:cNvPr id="7" name="TextBox 6">
            <a:extLst>
              <a:ext uri="{FF2B5EF4-FFF2-40B4-BE49-F238E27FC236}">
                <a16:creationId xmlns:a16="http://schemas.microsoft.com/office/drawing/2014/main" id="{FC166882-F22C-2175-7CFC-250ECD5D5CA2}"/>
              </a:ext>
            </a:extLst>
          </p:cNvPr>
          <p:cNvSpPr txBox="1"/>
          <p:nvPr/>
        </p:nvSpPr>
        <p:spPr>
          <a:xfrm>
            <a:off x="7266724" y="2524166"/>
            <a:ext cx="2103031" cy="338554"/>
          </a:xfrm>
          <a:prstGeom prst="rect">
            <a:avLst/>
          </a:prstGeom>
          <a:noFill/>
        </p:spPr>
        <p:txBody>
          <a:bodyPr wrap="square" rtlCol="0">
            <a:spAutoFit/>
          </a:bodyPr>
          <a:lstStyle/>
          <a:p>
            <a:r>
              <a:rPr lang="en-US" sz="1600" dirty="0">
                <a:latin typeface="思源黑体 CN ExtraLight"/>
              </a:rPr>
              <a:t>System Module</a:t>
            </a:r>
          </a:p>
        </p:txBody>
      </p:sp>
    </p:spTree>
    <p:extLst>
      <p:ext uri="{BB962C8B-B14F-4D97-AF65-F5344CB8AC3E}">
        <p14:creationId xmlns:p14="http://schemas.microsoft.com/office/powerpoint/2010/main" val="4148237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Picture 64" descr="A picture containing circle, symbol, graphics, clipart&#10;&#10;Description automatically generated">
            <a:extLst>
              <a:ext uri="{FF2B5EF4-FFF2-40B4-BE49-F238E27FC236}">
                <a16:creationId xmlns:a16="http://schemas.microsoft.com/office/drawing/2014/main" id="{DB7ADEB1-93B3-A628-4199-FA4F2CA806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9584" y="2999672"/>
            <a:ext cx="695826" cy="695826"/>
          </a:xfrm>
          <a:prstGeom prst="rect">
            <a:avLst/>
          </a:prstGeom>
        </p:spPr>
      </p:pic>
      <p:pic>
        <p:nvPicPr>
          <p:cNvPr id="74" name="Picture 73" descr="A picture containing graphics, circle, font, symbol&#10;&#10;Description automatically generated">
            <a:extLst>
              <a:ext uri="{FF2B5EF4-FFF2-40B4-BE49-F238E27FC236}">
                <a16:creationId xmlns:a16="http://schemas.microsoft.com/office/drawing/2014/main" id="{E7059CDE-9A25-1C65-345D-00C8CE803F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9329" y="2002029"/>
            <a:ext cx="404235" cy="404235"/>
          </a:xfrm>
          <a:prstGeom prst="rect">
            <a:avLst/>
          </a:prstGeom>
        </p:spPr>
      </p:pic>
      <p:pic>
        <p:nvPicPr>
          <p:cNvPr id="76" name="Picture 75" descr="A picture containing logo, symbol, graphics, design&#10;&#10;Description automatically generated">
            <a:extLst>
              <a:ext uri="{FF2B5EF4-FFF2-40B4-BE49-F238E27FC236}">
                <a16:creationId xmlns:a16="http://schemas.microsoft.com/office/drawing/2014/main" id="{B1938681-63B9-C363-B4B9-6D9A1CCC41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6679" y="3741868"/>
            <a:ext cx="404235" cy="404235"/>
          </a:xfrm>
          <a:prstGeom prst="rect">
            <a:avLst/>
          </a:prstGeom>
        </p:spPr>
      </p:pic>
      <p:pic>
        <p:nvPicPr>
          <p:cNvPr id="78" name="Picture 77" descr="A picture containing graphics, design, symbol, colorfulness&#10;&#10;Description automatically generated">
            <a:extLst>
              <a:ext uri="{FF2B5EF4-FFF2-40B4-BE49-F238E27FC236}">
                <a16:creationId xmlns:a16="http://schemas.microsoft.com/office/drawing/2014/main" id="{A3CDB7CC-02EA-C648-BD26-E9BA1E3B87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10387" y="3741868"/>
            <a:ext cx="404235" cy="404235"/>
          </a:xfrm>
          <a:prstGeom prst="rect">
            <a:avLst/>
          </a:prstGeom>
        </p:spPr>
      </p:pic>
      <p:pic>
        <p:nvPicPr>
          <p:cNvPr id="80" name="Picture 79" descr="A picture containing graphics, circle, design&#10;&#10;Description automatically generated">
            <a:extLst>
              <a:ext uri="{FF2B5EF4-FFF2-40B4-BE49-F238E27FC236}">
                <a16:creationId xmlns:a16="http://schemas.microsoft.com/office/drawing/2014/main" id="{6580734C-B708-BD83-C739-59CB73A5EC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99788" y="2423581"/>
            <a:ext cx="404235" cy="404235"/>
          </a:xfrm>
          <a:prstGeom prst="rect">
            <a:avLst/>
          </a:prstGeom>
        </p:spPr>
      </p:pic>
      <p:pic>
        <p:nvPicPr>
          <p:cNvPr id="84" name="Picture 83" descr="A picture containing symbol, graphics, font, circle&#10;&#10;Description automatically generated">
            <a:extLst>
              <a:ext uri="{FF2B5EF4-FFF2-40B4-BE49-F238E27FC236}">
                <a16:creationId xmlns:a16="http://schemas.microsoft.com/office/drawing/2014/main" id="{895F93E0-06C4-A3BD-7A54-E29BFB78D3E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48449" y="4565987"/>
            <a:ext cx="523875" cy="523875"/>
          </a:xfrm>
          <a:prstGeom prst="rect">
            <a:avLst/>
          </a:prstGeom>
        </p:spPr>
      </p:pic>
      <p:pic>
        <p:nvPicPr>
          <p:cNvPr id="86" name="Picture 85" descr="A picture containing circle, graphics, symbol, font&#10;&#10;Description automatically generated">
            <a:extLst>
              <a:ext uri="{FF2B5EF4-FFF2-40B4-BE49-F238E27FC236}">
                <a16:creationId xmlns:a16="http://schemas.microsoft.com/office/drawing/2014/main" id="{15149014-7308-BB4E-A02D-1FE040CA15B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56948" y="4565987"/>
            <a:ext cx="466725" cy="466725"/>
          </a:xfrm>
          <a:prstGeom prst="rect">
            <a:avLst/>
          </a:prstGeom>
        </p:spPr>
      </p:pic>
      <p:pic>
        <p:nvPicPr>
          <p:cNvPr id="88" name="Picture 87" descr="A no wifi symbol&#10;&#10;Description automatically generated with low confidence">
            <a:extLst>
              <a:ext uri="{FF2B5EF4-FFF2-40B4-BE49-F238E27FC236}">
                <a16:creationId xmlns:a16="http://schemas.microsoft.com/office/drawing/2014/main" id="{3D382C02-DB9F-9E4E-42F5-13E336A692A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40265" y="1170769"/>
            <a:ext cx="581025" cy="581025"/>
          </a:xfrm>
          <a:prstGeom prst="rect">
            <a:avLst/>
          </a:prstGeom>
        </p:spPr>
      </p:pic>
      <p:pic>
        <p:nvPicPr>
          <p:cNvPr id="90" name="Picture 89" descr="A picture containing graphics, font, symbol, logo&#10;&#10;Description automatically generated">
            <a:extLst>
              <a:ext uri="{FF2B5EF4-FFF2-40B4-BE49-F238E27FC236}">
                <a16:creationId xmlns:a16="http://schemas.microsoft.com/office/drawing/2014/main" id="{AA2D6C98-F686-8A21-D8DF-0320FBE2004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21746" y="5626678"/>
            <a:ext cx="571500" cy="571500"/>
          </a:xfrm>
          <a:prstGeom prst="rect">
            <a:avLst/>
          </a:prstGeom>
        </p:spPr>
      </p:pic>
      <p:pic>
        <p:nvPicPr>
          <p:cNvPr id="92" name="Picture 91" descr="A pink logo on a black background&#10;&#10;Description automatically generated with low confidence">
            <a:extLst>
              <a:ext uri="{FF2B5EF4-FFF2-40B4-BE49-F238E27FC236}">
                <a16:creationId xmlns:a16="http://schemas.microsoft.com/office/drawing/2014/main" id="{78F3C485-501F-6BF6-5664-15A2285519C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7294" y="3189810"/>
            <a:ext cx="609600" cy="381000"/>
          </a:xfrm>
          <a:prstGeom prst="rect">
            <a:avLst/>
          </a:prstGeom>
        </p:spPr>
      </p:pic>
      <p:pic>
        <p:nvPicPr>
          <p:cNvPr id="94" name="Picture 93" descr="A picture containing graphics, clipart, graphic design, design&#10;&#10;Description automatically generated">
            <a:extLst>
              <a:ext uri="{FF2B5EF4-FFF2-40B4-BE49-F238E27FC236}">
                <a16:creationId xmlns:a16="http://schemas.microsoft.com/office/drawing/2014/main" id="{E274DC50-06C6-E8FD-DD21-1CD0F1DD3D5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153543" y="445330"/>
            <a:ext cx="637300" cy="601227"/>
          </a:xfrm>
          <a:prstGeom prst="rect">
            <a:avLst/>
          </a:prstGeom>
        </p:spPr>
      </p:pic>
      <p:pic>
        <p:nvPicPr>
          <p:cNvPr id="96" name="Picture 95" descr="A picture containing symbol, graphics, font, clipart&#10;&#10;Description automatically generated">
            <a:extLst>
              <a:ext uri="{FF2B5EF4-FFF2-40B4-BE49-F238E27FC236}">
                <a16:creationId xmlns:a16="http://schemas.microsoft.com/office/drawing/2014/main" id="{A481950F-A918-35A0-7C43-5881BFD0B84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784892" y="3101762"/>
            <a:ext cx="519112" cy="487429"/>
          </a:xfrm>
          <a:prstGeom prst="rect">
            <a:avLst/>
          </a:prstGeom>
        </p:spPr>
      </p:pic>
      <p:cxnSp>
        <p:nvCxnSpPr>
          <p:cNvPr id="98" name="Straight Connector 97">
            <a:extLst>
              <a:ext uri="{FF2B5EF4-FFF2-40B4-BE49-F238E27FC236}">
                <a16:creationId xmlns:a16="http://schemas.microsoft.com/office/drawing/2014/main" id="{22467BB2-20CA-FA00-24DB-E3861B4AB867}"/>
              </a:ext>
            </a:extLst>
          </p:cNvPr>
          <p:cNvCxnSpPr>
            <a:stCxn id="74" idx="0"/>
            <a:endCxn id="74" idx="0"/>
          </p:cNvCxnSpPr>
          <p:nvPr/>
        </p:nvCxnSpPr>
        <p:spPr>
          <a:xfrm>
            <a:off x="3421447" y="2002029"/>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528030E-BE7E-A066-8B4A-F2DEF372F859}"/>
              </a:ext>
            </a:extLst>
          </p:cNvPr>
          <p:cNvCxnSpPr>
            <a:cxnSpLocks/>
            <a:stCxn id="65" idx="0"/>
            <a:endCxn id="74" idx="2"/>
          </p:cNvCxnSpPr>
          <p:nvPr/>
        </p:nvCxnSpPr>
        <p:spPr>
          <a:xfrm flipV="1">
            <a:off x="3407497" y="2406264"/>
            <a:ext cx="13950" cy="593408"/>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63024F6E-FDF9-9D33-48C4-D293B45601C1}"/>
              </a:ext>
            </a:extLst>
          </p:cNvPr>
          <p:cNvCxnSpPr>
            <a:cxnSpLocks/>
            <a:stCxn id="78" idx="3"/>
            <a:endCxn id="65" idx="2"/>
          </p:cNvCxnSpPr>
          <p:nvPr/>
        </p:nvCxnSpPr>
        <p:spPr>
          <a:xfrm flipV="1">
            <a:off x="2614622" y="3695498"/>
            <a:ext cx="792875" cy="248488"/>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C1D2FD5C-709C-03EA-64DB-9F675C5A6C09}"/>
              </a:ext>
            </a:extLst>
          </p:cNvPr>
          <p:cNvCxnSpPr>
            <a:cxnSpLocks/>
            <a:stCxn id="65" idx="2"/>
            <a:endCxn id="76" idx="1"/>
          </p:cNvCxnSpPr>
          <p:nvPr/>
        </p:nvCxnSpPr>
        <p:spPr>
          <a:xfrm>
            <a:off x="3407497" y="3695498"/>
            <a:ext cx="809182" cy="248488"/>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10FE507B-014D-DF68-BE04-3E7845D6B9E2}"/>
              </a:ext>
            </a:extLst>
          </p:cNvPr>
          <p:cNvCxnSpPr>
            <a:cxnSpLocks/>
            <a:stCxn id="74" idx="0"/>
            <a:endCxn id="88" idx="2"/>
          </p:cNvCxnSpPr>
          <p:nvPr/>
        </p:nvCxnSpPr>
        <p:spPr>
          <a:xfrm flipV="1">
            <a:off x="3421447" y="1751794"/>
            <a:ext cx="9331" cy="250235"/>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E771C432-1C6F-64C3-D582-27441933B4E4}"/>
              </a:ext>
            </a:extLst>
          </p:cNvPr>
          <p:cNvCxnSpPr>
            <a:cxnSpLocks/>
            <a:stCxn id="76" idx="0"/>
            <a:endCxn id="80" idx="1"/>
          </p:cNvCxnSpPr>
          <p:nvPr/>
        </p:nvCxnSpPr>
        <p:spPr>
          <a:xfrm flipV="1">
            <a:off x="4418797" y="2625699"/>
            <a:ext cx="580991" cy="1116169"/>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ED79877D-03DF-4815-06AF-057FDF9AA45E}"/>
              </a:ext>
            </a:extLst>
          </p:cNvPr>
          <p:cNvCxnSpPr>
            <a:cxnSpLocks/>
            <a:stCxn id="76" idx="2"/>
            <a:endCxn id="86" idx="0"/>
          </p:cNvCxnSpPr>
          <p:nvPr/>
        </p:nvCxnSpPr>
        <p:spPr>
          <a:xfrm>
            <a:off x="4418797" y="4146103"/>
            <a:ext cx="271514" cy="419884"/>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69B0BDEC-7EC2-195C-BEDB-9D96F954046F}"/>
              </a:ext>
            </a:extLst>
          </p:cNvPr>
          <p:cNvCxnSpPr>
            <a:cxnSpLocks/>
            <a:stCxn id="78" idx="0"/>
            <a:endCxn id="153" idx="3"/>
          </p:cNvCxnSpPr>
          <p:nvPr/>
        </p:nvCxnSpPr>
        <p:spPr>
          <a:xfrm flipH="1" flipV="1">
            <a:off x="1908317" y="2597207"/>
            <a:ext cx="504188" cy="1144661"/>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8DEEC61F-B3D9-2033-028D-37FD80049F98}"/>
              </a:ext>
            </a:extLst>
          </p:cNvPr>
          <p:cNvCxnSpPr>
            <a:cxnSpLocks/>
            <a:stCxn id="78" idx="2"/>
            <a:endCxn id="84" idx="0"/>
          </p:cNvCxnSpPr>
          <p:nvPr/>
        </p:nvCxnSpPr>
        <p:spPr>
          <a:xfrm flipH="1">
            <a:off x="2210387" y="4146103"/>
            <a:ext cx="202118" cy="419884"/>
          </a:xfrm>
          <a:prstGeom prst="line">
            <a:avLst/>
          </a:prstGeom>
          <a:ln>
            <a:prstDash val="dashDot"/>
          </a:ln>
        </p:spPr>
        <p:style>
          <a:lnRef idx="1">
            <a:schemeClr val="dk1"/>
          </a:lnRef>
          <a:fillRef idx="0">
            <a:schemeClr val="dk1"/>
          </a:fillRef>
          <a:effectRef idx="0">
            <a:schemeClr val="dk1"/>
          </a:effectRef>
          <a:fontRef idx="minor">
            <a:schemeClr val="tx1"/>
          </a:fontRef>
        </p:style>
      </p:cxnSp>
      <p:pic>
        <p:nvPicPr>
          <p:cNvPr id="153" name="Picture 152" descr="A picture containing graphics, symbol, clipart, font&#10;&#10;Description automatically generated">
            <a:extLst>
              <a:ext uri="{FF2B5EF4-FFF2-40B4-BE49-F238E27FC236}">
                <a16:creationId xmlns:a16="http://schemas.microsoft.com/office/drawing/2014/main" id="{C32AD6B1-3086-3FE4-D1FF-0C750638F6D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421503" y="2353800"/>
            <a:ext cx="486814" cy="486814"/>
          </a:xfrm>
          <a:prstGeom prst="rect">
            <a:avLst/>
          </a:prstGeom>
        </p:spPr>
      </p:pic>
      <p:pic>
        <p:nvPicPr>
          <p:cNvPr id="158" name="Picture 157" descr="A picture containing graphics, circle, design&#10;&#10;Description automatically generated">
            <a:extLst>
              <a:ext uri="{FF2B5EF4-FFF2-40B4-BE49-F238E27FC236}">
                <a16:creationId xmlns:a16="http://schemas.microsoft.com/office/drawing/2014/main" id="{BA1D2F64-CAF1-4A6A-5F8A-AF3A9B9F708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84583" y="3291264"/>
            <a:ext cx="282142" cy="282142"/>
          </a:xfrm>
          <a:prstGeom prst="rect">
            <a:avLst/>
          </a:prstGeom>
        </p:spPr>
      </p:pic>
      <p:pic>
        <p:nvPicPr>
          <p:cNvPr id="159" name="Picture 158" descr="A picture containing symbol, graphics, font, circle&#10;&#10;Description automatically generated">
            <a:extLst>
              <a:ext uri="{FF2B5EF4-FFF2-40B4-BE49-F238E27FC236}">
                <a16:creationId xmlns:a16="http://schemas.microsoft.com/office/drawing/2014/main" id="{2F4A1A55-D5D8-3E7E-9385-FF7B80469F7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24762" y="4018143"/>
            <a:ext cx="365646" cy="365646"/>
          </a:xfrm>
          <a:prstGeom prst="rect">
            <a:avLst/>
          </a:prstGeom>
        </p:spPr>
      </p:pic>
      <p:pic>
        <p:nvPicPr>
          <p:cNvPr id="160" name="Picture 159" descr="A picture containing circle, graphics, symbol, font&#10;&#10;Description automatically generated">
            <a:extLst>
              <a:ext uri="{FF2B5EF4-FFF2-40B4-BE49-F238E27FC236}">
                <a16:creationId xmlns:a16="http://schemas.microsoft.com/office/drawing/2014/main" id="{3FC3E612-438B-1397-2DEC-F80A4DF0062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53335" y="4849907"/>
            <a:ext cx="325757" cy="325757"/>
          </a:xfrm>
          <a:prstGeom prst="rect">
            <a:avLst/>
          </a:prstGeom>
        </p:spPr>
      </p:pic>
      <p:cxnSp>
        <p:nvCxnSpPr>
          <p:cNvPr id="162" name="Straight Connector 161">
            <a:extLst>
              <a:ext uri="{FF2B5EF4-FFF2-40B4-BE49-F238E27FC236}">
                <a16:creationId xmlns:a16="http://schemas.microsoft.com/office/drawing/2014/main" id="{2B01CEFA-7B9F-CB56-17F9-072361E3F47C}"/>
              </a:ext>
            </a:extLst>
          </p:cNvPr>
          <p:cNvCxnSpPr/>
          <p:nvPr/>
        </p:nvCxnSpPr>
        <p:spPr>
          <a:xfrm>
            <a:off x="6686550" y="725025"/>
            <a:ext cx="0" cy="5255938"/>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pic>
        <p:nvPicPr>
          <p:cNvPr id="163" name="Picture 162" descr="A picture containing graphics, symbol, clipart, font&#10;&#10;Description automatically generated">
            <a:extLst>
              <a:ext uri="{FF2B5EF4-FFF2-40B4-BE49-F238E27FC236}">
                <a16:creationId xmlns:a16="http://schemas.microsoft.com/office/drawing/2014/main" id="{D3BBE9F0-B913-C89C-4B17-932AC6ACC81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574666" y="1286855"/>
            <a:ext cx="339779" cy="339779"/>
          </a:xfrm>
          <a:prstGeom prst="rect">
            <a:avLst/>
          </a:prstGeom>
        </p:spPr>
      </p:pic>
      <p:pic>
        <p:nvPicPr>
          <p:cNvPr id="164" name="Picture 163" descr="A picture containing symbol, graphics, font, clipart&#10;&#10;Description automatically generated">
            <a:extLst>
              <a:ext uri="{FF2B5EF4-FFF2-40B4-BE49-F238E27FC236}">
                <a16:creationId xmlns:a16="http://schemas.microsoft.com/office/drawing/2014/main" id="{A5C01B8C-32F3-4C76-E33B-2FFF86DC944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580522" y="4045842"/>
            <a:ext cx="331603" cy="311364"/>
          </a:xfrm>
          <a:prstGeom prst="rect">
            <a:avLst/>
          </a:prstGeom>
        </p:spPr>
      </p:pic>
      <p:pic>
        <p:nvPicPr>
          <p:cNvPr id="165" name="Picture 164" descr="A pink logo on a black background&#10;&#10;Description automatically generated with low confidence">
            <a:extLst>
              <a:ext uri="{FF2B5EF4-FFF2-40B4-BE49-F238E27FC236}">
                <a16:creationId xmlns:a16="http://schemas.microsoft.com/office/drawing/2014/main" id="{E334306B-88F6-44C9-4FCD-88B88084A3C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513273" y="1884775"/>
            <a:ext cx="425478" cy="265924"/>
          </a:xfrm>
          <a:prstGeom prst="rect">
            <a:avLst/>
          </a:prstGeom>
        </p:spPr>
      </p:pic>
      <p:pic>
        <p:nvPicPr>
          <p:cNvPr id="166" name="Picture 165" descr="A no wifi symbol&#10;&#10;Description automatically generated with low confidence">
            <a:extLst>
              <a:ext uri="{FF2B5EF4-FFF2-40B4-BE49-F238E27FC236}">
                <a16:creationId xmlns:a16="http://schemas.microsoft.com/office/drawing/2014/main" id="{2394FB5E-D1F1-1559-EE8F-0D2F2CCD58D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30392" y="2495288"/>
            <a:ext cx="300884" cy="300884"/>
          </a:xfrm>
          <a:prstGeom prst="rect">
            <a:avLst/>
          </a:prstGeom>
        </p:spPr>
      </p:pic>
      <p:pic>
        <p:nvPicPr>
          <p:cNvPr id="167" name="Picture 166" descr="A picture containing graphics, clipart, graphic design, design&#10;&#10;Description automatically generated">
            <a:extLst>
              <a:ext uri="{FF2B5EF4-FFF2-40B4-BE49-F238E27FC236}">
                <a16:creationId xmlns:a16="http://schemas.microsoft.com/office/drawing/2014/main" id="{0C419048-B9D0-04DA-4E56-7EA5E5C5EAC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540420" y="3191648"/>
            <a:ext cx="387584" cy="365646"/>
          </a:xfrm>
          <a:prstGeom prst="rect">
            <a:avLst/>
          </a:prstGeom>
        </p:spPr>
      </p:pic>
      <p:pic>
        <p:nvPicPr>
          <p:cNvPr id="168" name="Picture 167" descr="A picture containing graphics, font, symbol, logo&#10;&#10;Description automatically generated">
            <a:extLst>
              <a:ext uri="{FF2B5EF4-FFF2-40B4-BE49-F238E27FC236}">
                <a16:creationId xmlns:a16="http://schemas.microsoft.com/office/drawing/2014/main" id="{9F15EAA1-0A54-F625-60D6-B80AEF0D399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548515" y="4798852"/>
            <a:ext cx="369332" cy="369332"/>
          </a:xfrm>
          <a:prstGeom prst="rect">
            <a:avLst/>
          </a:prstGeom>
        </p:spPr>
      </p:pic>
      <p:sp>
        <p:nvSpPr>
          <p:cNvPr id="172" name="TextBox 171">
            <a:extLst>
              <a:ext uri="{FF2B5EF4-FFF2-40B4-BE49-F238E27FC236}">
                <a16:creationId xmlns:a16="http://schemas.microsoft.com/office/drawing/2014/main" id="{FE538C87-05DE-FCED-583E-6CED9458F5FD}"/>
              </a:ext>
            </a:extLst>
          </p:cNvPr>
          <p:cNvSpPr txBox="1"/>
          <p:nvPr/>
        </p:nvSpPr>
        <p:spPr>
          <a:xfrm>
            <a:off x="7266724" y="3240009"/>
            <a:ext cx="2246546" cy="338554"/>
          </a:xfrm>
          <a:prstGeom prst="rect">
            <a:avLst/>
          </a:prstGeom>
          <a:noFill/>
        </p:spPr>
        <p:txBody>
          <a:bodyPr wrap="square" rtlCol="0">
            <a:spAutoFit/>
          </a:bodyPr>
          <a:lstStyle/>
          <a:p>
            <a:r>
              <a:rPr lang="en-US" sz="1600" dirty="0">
                <a:latin typeface="思源黑体 CN ExtraLight"/>
              </a:rPr>
              <a:t>Community Module</a:t>
            </a:r>
          </a:p>
        </p:txBody>
      </p:sp>
      <p:sp>
        <p:nvSpPr>
          <p:cNvPr id="173" name="TextBox 172">
            <a:extLst>
              <a:ext uri="{FF2B5EF4-FFF2-40B4-BE49-F238E27FC236}">
                <a16:creationId xmlns:a16="http://schemas.microsoft.com/office/drawing/2014/main" id="{36D01AC1-F4C2-677E-F7E5-5E1E5E27ABCD}"/>
              </a:ext>
            </a:extLst>
          </p:cNvPr>
          <p:cNvSpPr txBox="1"/>
          <p:nvPr/>
        </p:nvSpPr>
        <p:spPr>
          <a:xfrm>
            <a:off x="7273661" y="4006399"/>
            <a:ext cx="2246546" cy="338554"/>
          </a:xfrm>
          <a:prstGeom prst="rect">
            <a:avLst/>
          </a:prstGeom>
          <a:noFill/>
        </p:spPr>
        <p:txBody>
          <a:bodyPr wrap="square" rtlCol="0">
            <a:spAutoFit/>
          </a:bodyPr>
          <a:lstStyle/>
          <a:p>
            <a:r>
              <a:rPr lang="en-US" sz="1600" dirty="0">
                <a:latin typeface="思源黑体 CN ExtraLight"/>
              </a:rPr>
              <a:t>Monitoring Module</a:t>
            </a:r>
          </a:p>
        </p:txBody>
      </p:sp>
      <p:sp>
        <p:nvSpPr>
          <p:cNvPr id="174" name="TextBox 173">
            <a:extLst>
              <a:ext uri="{FF2B5EF4-FFF2-40B4-BE49-F238E27FC236}">
                <a16:creationId xmlns:a16="http://schemas.microsoft.com/office/drawing/2014/main" id="{806F9C85-0333-076B-C240-668C8C88EA83}"/>
              </a:ext>
            </a:extLst>
          </p:cNvPr>
          <p:cNvSpPr txBox="1"/>
          <p:nvPr/>
        </p:nvSpPr>
        <p:spPr>
          <a:xfrm>
            <a:off x="7273661" y="4823369"/>
            <a:ext cx="2246546" cy="338554"/>
          </a:xfrm>
          <a:prstGeom prst="rect">
            <a:avLst/>
          </a:prstGeom>
          <a:noFill/>
        </p:spPr>
        <p:txBody>
          <a:bodyPr wrap="square" rtlCol="0">
            <a:spAutoFit/>
          </a:bodyPr>
          <a:lstStyle/>
          <a:p>
            <a:r>
              <a:rPr lang="en-US" sz="1600" dirty="0">
                <a:latin typeface="思源黑体 CN ExtraLight"/>
              </a:rPr>
              <a:t>Degree Module</a:t>
            </a:r>
          </a:p>
        </p:txBody>
      </p:sp>
      <p:sp>
        <p:nvSpPr>
          <p:cNvPr id="175" name="TextBox 174">
            <a:extLst>
              <a:ext uri="{FF2B5EF4-FFF2-40B4-BE49-F238E27FC236}">
                <a16:creationId xmlns:a16="http://schemas.microsoft.com/office/drawing/2014/main" id="{FF516661-2410-D6B0-41A5-FF975AC1E2B4}"/>
              </a:ext>
            </a:extLst>
          </p:cNvPr>
          <p:cNvSpPr txBox="1"/>
          <p:nvPr/>
        </p:nvSpPr>
        <p:spPr>
          <a:xfrm>
            <a:off x="9943945" y="1295753"/>
            <a:ext cx="1922698" cy="338554"/>
          </a:xfrm>
          <a:prstGeom prst="rect">
            <a:avLst/>
          </a:prstGeom>
          <a:noFill/>
        </p:spPr>
        <p:txBody>
          <a:bodyPr wrap="square" rtlCol="0">
            <a:spAutoFit/>
          </a:bodyPr>
          <a:lstStyle/>
          <a:p>
            <a:r>
              <a:rPr lang="en-US" sz="1600" dirty="0">
                <a:latin typeface="思源黑体 CN ExtraLight"/>
              </a:rPr>
              <a:t>Q &amp; A Module</a:t>
            </a:r>
          </a:p>
        </p:txBody>
      </p:sp>
      <p:sp>
        <p:nvSpPr>
          <p:cNvPr id="176" name="TextBox 175">
            <a:extLst>
              <a:ext uri="{FF2B5EF4-FFF2-40B4-BE49-F238E27FC236}">
                <a16:creationId xmlns:a16="http://schemas.microsoft.com/office/drawing/2014/main" id="{EF8BC91B-556D-641B-2B79-BF0383A2AFD3}"/>
              </a:ext>
            </a:extLst>
          </p:cNvPr>
          <p:cNvSpPr txBox="1"/>
          <p:nvPr/>
        </p:nvSpPr>
        <p:spPr>
          <a:xfrm>
            <a:off x="9943945" y="1894325"/>
            <a:ext cx="2103031" cy="338554"/>
          </a:xfrm>
          <a:prstGeom prst="rect">
            <a:avLst/>
          </a:prstGeom>
          <a:noFill/>
        </p:spPr>
        <p:txBody>
          <a:bodyPr wrap="square" rtlCol="0">
            <a:spAutoFit/>
          </a:bodyPr>
          <a:lstStyle/>
          <a:p>
            <a:r>
              <a:rPr lang="en-US" sz="1600" dirty="0">
                <a:latin typeface="思源黑体 CN ExtraLight"/>
              </a:rPr>
              <a:t>VR Module</a:t>
            </a:r>
          </a:p>
        </p:txBody>
      </p:sp>
      <p:sp>
        <p:nvSpPr>
          <p:cNvPr id="177" name="TextBox 176">
            <a:extLst>
              <a:ext uri="{FF2B5EF4-FFF2-40B4-BE49-F238E27FC236}">
                <a16:creationId xmlns:a16="http://schemas.microsoft.com/office/drawing/2014/main" id="{ACC34053-E069-8D03-C194-FDCDCEE0C222}"/>
              </a:ext>
            </a:extLst>
          </p:cNvPr>
          <p:cNvSpPr txBox="1"/>
          <p:nvPr/>
        </p:nvSpPr>
        <p:spPr>
          <a:xfrm>
            <a:off x="9943944" y="2541634"/>
            <a:ext cx="2103031" cy="338554"/>
          </a:xfrm>
          <a:prstGeom prst="rect">
            <a:avLst/>
          </a:prstGeom>
          <a:noFill/>
        </p:spPr>
        <p:txBody>
          <a:bodyPr wrap="square" rtlCol="0">
            <a:spAutoFit/>
          </a:bodyPr>
          <a:lstStyle/>
          <a:p>
            <a:r>
              <a:rPr lang="en-US" sz="1600" dirty="0">
                <a:latin typeface="思源黑体 CN ExtraLight"/>
              </a:rPr>
              <a:t>Offline Module</a:t>
            </a:r>
          </a:p>
        </p:txBody>
      </p:sp>
      <p:sp>
        <p:nvSpPr>
          <p:cNvPr id="178" name="TextBox 177">
            <a:extLst>
              <a:ext uri="{FF2B5EF4-FFF2-40B4-BE49-F238E27FC236}">
                <a16:creationId xmlns:a16="http://schemas.microsoft.com/office/drawing/2014/main" id="{81D83410-2516-9F34-8273-A1933A28CF24}"/>
              </a:ext>
            </a:extLst>
          </p:cNvPr>
          <p:cNvSpPr txBox="1"/>
          <p:nvPr/>
        </p:nvSpPr>
        <p:spPr>
          <a:xfrm>
            <a:off x="9943944" y="3257477"/>
            <a:ext cx="2246546" cy="338554"/>
          </a:xfrm>
          <a:prstGeom prst="rect">
            <a:avLst/>
          </a:prstGeom>
          <a:noFill/>
        </p:spPr>
        <p:txBody>
          <a:bodyPr wrap="square" rtlCol="0">
            <a:spAutoFit/>
          </a:bodyPr>
          <a:lstStyle/>
          <a:p>
            <a:r>
              <a:rPr lang="en-US" sz="1600" dirty="0">
                <a:latin typeface="思源黑体 CN ExtraLight"/>
              </a:rPr>
              <a:t>Brainwave Module</a:t>
            </a:r>
          </a:p>
        </p:txBody>
      </p:sp>
      <p:sp>
        <p:nvSpPr>
          <p:cNvPr id="179" name="TextBox 178">
            <a:extLst>
              <a:ext uri="{FF2B5EF4-FFF2-40B4-BE49-F238E27FC236}">
                <a16:creationId xmlns:a16="http://schemas.microsoft.com/office/drawing/2014/main" id="{CA145D0D-66BA-0438-0DF0-4120D8C41BAF}"/>
              </a:ext>
            </a:extLst>
          </p:cNvPr>
          <p:cNvSpPr txBox="1"/>
          <p:nvPr/>
        </p:nvSpPr>
        <p:spPr>
          <a:xfrm>
            <a:off x="9950881" y="4023867"/>
            <a:ext cx="2246546" cy="338554"/>
          </a:xfrm>
          <a:prstGeom prst="rect">
            <a:avLst/>
          </a:prstGeom>
          <a:noFill/>
        </p:spPr>
        <p:txBody>
          <a:bodyPr wrap="square" rtlCol="0">
            <a:spAutoFit/>
          </a:bodyPr>
          <a:lstStyle/>
          <a:p>
            <a:r>
              <a:rPr lang="en-US" sz="1600" dirty="0">
                <a:latin typeface="思源黑体 CN ExtraLight"/>
              </a:rPr>
              <a:t>AR Module</a:t>
            </a:r>
          </a:p>
        </p:txBody>
      </p:sp>
      <p:sp>
        <p:nvSpPr>
          <p:cNvPr id="180" name="TextBox 179">
            <a:extLst>
              <a:ext uri="{FF2B5EF4-FFF2-40B4-BE49-F238E27FC236}">
                <a16:creationId xmlns:a16="http://schemas.microsoft.com/office/drawing/2014/main" id="{AE80893B-40DB-286E-E264-A754166BC240}"/>
              </a:ext>
            </a:extLst>
          </p:cNvPr>
          <p:cNvSpPr txBox="1"/>
          <p:nvPr/>
        </p:nvSpPr>
        <p:spPr>
          <a:xfrm>
            <a:off x="9950881" y="4840837"/>
            <a:ext cx="2246546" cy="338554"/>
          </a:xfrm>
          <a:prstGeom prst="rect">
            <a:avLst/>
          </a:prstGeom>
          <a:noFill/>
        </p:spPr>
        <p:txBody>
          <a:bodyPr wrap="square" rtlCol="0">
            <a:spAutoFit/>
          </a:bodyPr>
          <a:lstStyle/>
          <a:p>
            <a:r>
              <a:rPr lang="en-US" sz="1600" dirty="0">
                <a:latin typeface="思源黑体 CN ExtraLight"/>
              </a:rPr>
              <a:t>AI NPC Module</a:t>
            </a:r>
          </a:p>
        </p:txBody>
      </p:sp>
      <p:sp>
        <p:nvSpPr>
          <p:cNvPr id="3" name="Rectangle 2">
            <a:extLst>
              <a:ext uri="{FF2B5EF4-FFF2-40B4-BE49-F238E27FC236}">
                <a16:creationId xmlns:a16="http://schemas.microsoft.com/office/drawing/2014/main" id="{FF594E84-7C3D-011E-B6F2-9938843CF8F0}"/>
              </a:ext>
            </a:extLst>
          </p:cNvPr>
          <p:cNvSpPr/>
          <p:nvPr/>
        </p:nvSpPr>
        <p:spPr>
          <a:xfrm>
            <a:off x="9513270" y="4757825"/>
            <a:ext cx="2369518" cy="504578"/>
          </a:xfrm>
          <a:prstGeom prst="rect">
            <a:avLst/>
          </a:prstGeom>
          <a:solidFill>
            <a:schemeClr val="tx1">
              <a:lumMod val="65000"/>
              <a:lumOff val="35000"/>
              <a:alpha val="74000"/>
            </a:schemeClr>
          </a:solidFill>
          <a:ln>
            <a:solidFill>
              <a:srgbClr val="D0D0D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A5169E9-3978-4E6C-9F45-A3F06387787C}"/>
              </a:ext>
            </a:extLst>
          </p:cNvPr>
          <p:cNvSpPr/>
          <p:nvPr/>
        </p:nvSpPr>
        <p:spPr>
          <a:xfrm>
            <a:off x="9513270" y="3956847"/>
            <a:ext cx="2369518" cy="504578"/>
          </a:xfrm>
          <a:prstGeom prst="rect">
            <a:avLst/>
          </a:prstGeom>
          <a:solidFill>
            <a:schemeClr val="tx1">
              <a:lumMod val="65000"/>
              <a:lumOff val="35000"/>
              <a:alpha val="74000"/>
            </a:schemeClr>
          </a:solidFill>
          <a:ln>
            <a:solidFill>
              <a:srgbClr val="D0D0D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30272-C8BB-BE6C-0DF7-787E5E1B2425}"/>
              </a:ext>
            </a:extLst>
          </p:cNvPr>
          <p:cNvSpPr/>
          <p:nvPr/>
        </p:nvSpPr>
        <p:spPr>
          <a:xfrm>
            <a:off x="9513269" y="3138856"/>
            <a:ext cx="2369519" cy="504578"/>
          </a:xfrm>
          <a:prstGeom prst="rect">
            <a:avLst/>
          </a:prstGeom>
          <a:solidFill>
            <a:schemeClr val="tx1">
              <a:lumMod val="65000"/>
              <a:lumOff val="35000"/>
              <a:alpha val="74000"/>
            </a:schemeClr>
          </a:solidFill>
          <a:ln>
            <a:solidFill>
              <a:srgbClr val="D0D0D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45F7291-867A-4828-F7EF-C718BE8EC130}"/>
              </a:ext>
            </a:extLst>
          </p:cNvPr>
          <p:cNvSpPr/>
          <p:nvPr/>
        </p:nvSpPr>
        <p:spPr>
          <a:xfrm>
            <a:off x="9497124" y="1797438"/>
            <a:ext cx="2369519" cy="504578"/>
          </a:xfrm>
          <a:prstGeom prst="rect">
            <a:avLst/>
          </a:prstGeom>
          <a:solidFill>
            <a:schemeClr val="tx1">
              <a:lumMod val="65000"/>
              <a:lumOff val="35000"/>
              <a:alpha val="74000"/>
            </a:schemeClr>
          </a:solidFill>
          <a:ln>
            <a:solidFill>
              <a:srgbClr val="D0D0D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llout: Bent Line 6">
            <a:extLst>
              <a:ext uri="{FF2B5EF4-FFF2-40B4-BE49-F238E27FC236}">
                <a16:creationId xmlns:a16="http://schemas.microsoft.com/office/drawing/2014/main" id="{23991472-F240-C405-50DD-1370648C0844}"/>
              </a:ext>
            </a:extLst>
          </p:cNvPr>
          <p:cNvSpPr/>
          <p:nvPr/>
        </p:nvSpPr>
        <p:spPr>
          <a:xfrm>
            <a:off x="5277700" y="422036"/>
            <a:ext cx="2171663" cy="601227"/>
          </a:xfrm>
          <a:prstGeom prst="borderCallout2">
            <a:avLst/>
          </a:prstGeom>
          <a:solidFill>
            <a:srgbClr val="264653"/>
          </a:solidFill>
          <a:ln>
            <a:solidFill>
              <a:srgbClr val="2646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思源黑体 CN ExtraLight"/>
              </a:rPr>
              <a:t>Not necessary for now</a:t>
            </a:r>
          </a:p>
        </p:txBody>
      </p:sp>
      <p:cxnSp>
        <p:nvCxnSpPr>
          <p:cNvPr id="21" name="Connector: Elbow 20">
            <a:extLst>
              <a:ext uri="{FF2B5EF4-FFF2-40B4-BE49-F238E27FC236}">
                <a16:creationId xmlns:a16="http://schemas.microsoft.com/office/drawing/2014/main" id="{806EB908-4ACD-71C8-C336-B5A45176AB3B}"/>
              </a:ext>
            </a:extLst>
          </p:cNvPr>
          <p:cNvCxnSpPr>
            <a:cxnSpLocks/>
            <a:stCxn id="6" idx="1"/>
            <a:endCxn id="7" idx="0"/>
          </p:cNvCxnSpPr>
          <p:nvPr/>
        </p:nvCxnSpPr>
        <p:spPr>
          <a:xfrm rot="10800000">
            <a:off x="7449364" y="722651"/>
            <a:ext cx="2047761" cy="1327077"/>
          </a:xfrm>
          <a:prstGeom prst="bentConnector3">
            <a:avLst>
              <a:gd name="adj1" fmla="val 3524"/>
            </a:avLst>
          </a:prstGeom>
          <a:ln w="15875">
            <a:solidFill>
              <a:srgbClr val="264653"/>
            </a:solidFill>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3082FC67-A2EF-0508-F3DE-1EE5D850F3F0}"/>
              </a:ext>
            </a:extLst>
          </p:cNvPr>
          <p:cNvCxnSpPr>
            <a:cxnSpLocks/>
            <a:stCxn id="5" idx="1"/>
            <a:endCxn id="7" idx="0"/>
          </p:cNvCxnSpPr>
          <p:nvPr/>
        </p:nvCxnSpPr>
        <p:spPr>
          <a:xfrm rot="10800000">
            <a:off x="7449363" y="722651"/>
            <a:ext cx="2063906" cy="2668495"/>
          </a:xfrm>
          <a:prstGeom prst="bentConnector3">
            <a:avLst>
              <a:gd name="adj1" fmla="val 4791"/>
            </a:avLst>
          </a:prstGeom>
          <a:ln w="15875">
            <a:solidFill>
              <a:srgbClr val="264653"/>
            </a:solidFill>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C3F78181-3CC1-3DBF-8C56-7DA2C7A50312}"/>
              </a:ext>
            </a:extLst>
          </p:cNvPr>
          <p:cNvCxnSpPr>
            <a:cxnSpLocks/>
            <a:stCxn id="173" idx="3"/>
            <a:endCxn id="7" idx="0"/>
          </p:cNvCxnSpPr>
          <p:nvPr/>
        </p:nvCxnSpPr>
        <p:spPr>
          <a:xfrm flipH="1" flipV="1">
            <a:off x="7449363" y="722650"/>
            <a:ext cx="2070844" cy="3453026"/>
          </a:xfrm>
          <a:prstGeom prst="bentConnector3">
            <a:avLst>
              <a:gd name="adj1" fmla="val 4731"/>
            </a:avLst>
          </a:prstGeom>
          <a:ln w="15875">
            <a:solidFill>
              <a:srgbClr val="264653"/>
            </a:solidFill>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310DA7CB-6E7C-B9BE-B48B-E995890A40AA}"/>
              </a:ext>
            </a:extLst>
          </p:cNvPr>
          <p:cNvCxnSpPr>
            <a:cxnSpLocks/>
            <a:stCxn id="174" idx="3"/>
            <a:endCxn id="7" idx="0"/>
          </p:cNvCxnSpPr>
          <p:nvPr/>
        </p:nvCxnSpPr>
        <p:spPr>
          <a:xfrm flipH="1" flipV="1">
            <a:off x="7449363" y="722650"/>
            <a:ext cx="2070844" cy="4269996"/>
          </a:xfrm>
          <a:prstGeom prst="bentConnector3">
            <a:avLst>
              <a:gd name="adj1" fmla="val 5181"/>
            </a:avLst>
          </a:prstGeom>
          <a:ln w="15875">
            <a:solidFill>
              <a:srgbClr val="264653"/>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4F0AF09A-162A-DE64-47B4-0AB13B275168}"/>
              </a:ext>
            </a:extLst>
          </p:cNvPr>
          <p:cNvSpPr/>
          <p:nvPr/>
        </p:nvSpPr>
        <p:spPr>
          <a:xfrm>
            <a:off x="813688" y="746692"/>
            <a:ext cx="5187616" cy="5187616"/>
          </a:xfrm>
          <a:prstGeom prst="ellipse">
            <a:avLst/>
          </a:prstGeom>
          <a:noFill/>
          <a:ln w="723900">
            <a:solidFill>
              <a:schemeClr val="tx1">
                <a:lumMod val="65000"/>
                <a:lumOff val="35000"/>
                <a:alpha val="7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9" name="Picture 48" descr="A picture containing graphics, circle, font, symbol&#10;&#10;Description automatically generated">
            <a:extLst>
              <a:ext uri="{FF2B5EF4-FFF2-40B4-BE49-F238E27FC236}">
                <a16:creationId xmlns:a16="http://schemas.microsoft.com/office/drawing/2014/main" id="{31B90C16-014B-CBB7-7399-A766481DB0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4583" y="1283840"/>
            <a:ext cx="282142" cy="282142"/>
          </a:xfrm>
          <a:prstGeom prst="rect">
            <a:avLst/>
          </a:prstGeom>
        </p:spPr>
      </p:pic>
      <p:pic>
        <p:nvPicPr>
          <p:cNvPr id="50" name="Picture 49" descr="A picture containing logo, symbol, graphics, design&#10;&#10;Description automatically generated">
            <a:extLst>
              <a:ext uri="{FF2B5EF4-FFF2-40B4-BE49-F238E27FC236}">
                <a16:creationId xmlns:a16="http://schemas.microsoft.com/office/drawing/2014/main" id="{D7C667CB-C9B7-8B75-7638-AB9109377D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84583" y="1912983"/>
            <a:ext cx="282142" cy="282142"/>
          </a:xfrm>
          <a:prstGeom prst="rect">
            <a:avLst/>
          </a:prstGeom>
        </p:spPr>
      </p:pic>
      <p:pic>
        <p:nvPicPr>
          <p:cNvPr id="51" name="Picture 50" descr="A picture containing graphics, design, symbol, colorfulness&#10;&#10;Description automatically generated">
            <a:extLst>
              <a:ext uri="{FF2B5EF4-FFF2-40B4-BE49-F238E27FC236}">
                <a16:creationId xmlns:a16="http://schemas.microsoft.com/office/drawing/2014/main" id="{F766C8C0-B60E-4B99-1ED8-F0E663B9172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84583" y="2542126"/>
            <a:ext cx="282142" cy="282142"/>
          </a:xfrm>
          <a:prstGeom prst="rect">
            <a:avLst/>
          </a:prstGeom>
        </p:spPr>
      </p:pic>
      <p:sp>
        <p:nvSpPr>
          <p:cNvPr id="52" name="TextBox 51">
            <a:extLst>
              <a:ext uri="{FF2B5EF4-FFF2-40B4-BE49-F238E27FC236}">
                <a16:creationId xmlns:a16="http://schemas.microsoft.com/office/drawing/2014/main" id="{8504927B-15FB-DA26-33EB-ACF53DA7EDA6}"/>
              </a:ext>
            </a:extLst>
          </p:cNvPr>
          <p:cNvSpPr txBox="1"/>
          <p:nvPr/>
        </p:nvSpPr>
        <p:spPr>
          <a:xfrm>
            <a:off x="7266725" y="1278285"/>
            <a:ext cx="1922698" cy="338554"/>
          </a:xfrm>
          <a:prstGeom prst="rect">
            <a:avLst/>
          </a:prstGeom>
          <a:noFill/>
        </p:spPr>
        <p:txBody>
          <a:bodyPr wrap="square" rtlCol="0">
            <a:spAutoFit/>
          </a:bodyPr>
          <a:lstStyle/>
          <a:p>
            <a:r>
              <a:rPr lang="en-US" sz="1600" dirty="0">
                <a:latin typeface="思源黑体 CN ExtraLight"/>
              </a:rPr>
              <a:t>Login Module</a:t>
            </a:r>
          </a:p>
        </p:txBody>
      </p:sp>
      <p:sp>
        <p:nvSpPr>
          <p:cNvPr id="53" name="TextBox 52">
            <a:extLst>
              <a:ext uri="{FF2B5EF4-FFF2-40B4-BE49-F238E27FC236}">
                <a16:creationId xmlns:a16="http://schemas.microsoft.com/office/drawing/2014/main" id="{8A9C2A40-E8E0-9FE8-9514-9D04CD7B7329}"/>
              </a:ext>
            </a:extLst>
          </p:cNvPr>
          <p:cNvSpPr txBox="1"/>
          <p:nvPr/>
        </p:nvSpPr>
        <p:spPr>
          <a:xfrm>
            <a:off x="7266725" y="1876857"/>
            <a:ext cx="2103031" cy="338554"/>
          </a:xfrm>
          <a:prstGeom prst="rect">
            <a:avLst/>
          </a:prstGeom>
          <a:noFill/>
        </p:spPr>
        <p:txBody>
          <a:bodyPr wrap="square" rtlCol="0">
            <a:spAutoFit/>
          </a:bodyPr>
          <a:lstStyle/>
          <a:p>
            <a:r>
              <a:rPr lang="en-US" sz="1600" dirty="0">
                <a:latin typeface="思源黑体 CN ExtraLight"/>
              </a:rPr>
              <a:t>Learning Module</a:t>
            </a:r>
          </a:p>
        </p:txBody>
      </p:sp>
      <p:sp>
        <p:nvSpPr>
          <p:cNvPr id="54" name="TextBox 53">
            <a:extLst>
              <a:ext uri="{FF2B5EF4-FFF2-40B4-BE49-F238E27FC236}">
                <a16:creationId xmlns:a16="http://schemas.microsoft.com/office/drawing/2014/main" id="{64242420-5D05-7FA2-FB35-915E7C8BC0C4}"/>
              </a:ext>
            </a:extLst>
          </p:cNvPr>
          <p:cNvSpPr txBox="1"/>
          <p:nvPr/>
        </p:nvSpPr>
        <p:spPr>
          <a:xfrm>
            <a:off x="7266724" y="2524166"/>
            <a:ext cx="2103031" cy="338554"/>
          </a:xfrm>
          <a:prstGeom prst="rect">
            <a:avLst/>
          </a:prstGeom>
          <a:noFill/>
        </p:spPr>
        <p:txBody>
          <a:bodyPr wrap="square" rtlCol="0">
            <a:spAutoFit/>
          </a:bodyPr>
          <a:lstStyle/>
          <a:p>
            <a:r>
              <a:rPr lang="en-US" sz="1600" dirty="0">
                <a:latin typeface="思源黑体 CN ExtraLight"/>
              </a:rPr>
              <a:t>System Module</a:t>
            </a:r>
          </a:p>
        </p:txBody>
      </p:sp>
    </p:spTree>
    <p:extLst>
      <p:ext uri="{BB962C8B-B14F-4D97-AF65-F5344CB8AC3E}">
        <p14:creationId xmlns:p14="http://schemas.microsoft.com/office/powerpoint/2010/main" val="860719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Picture 64" descr="A picture containing circle, symbol, graphics, clipart&#10;&#10;Description automatically generated">
            <a:extLst>
              <a:ext uri="{FF2B5EF4-FFF2-40B4-BE49-F238E27FC236}">
                <a16:creationId xmlns:a16="http://schemas.microsoft.com/office/drawing/2014/main" id="{DB7ADEB1-93B3-A628-4199-FA4F2CA806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9584" y="2999672"/>
            <a:ext cx="695826" cy="695826"/>
          </a:xfrm>
          <a:prstGeom prst="rect">
            <a:avLst/>
          </a:prstGeom>
        </p:spPr>
      </p:pic>
      <p:pic>
        <p:nvPicPr>
          <p:cNvPr id="74" name="Picture 73" descr="A picture containing graphics, circle, font, symbol&#10;&#10;Description automatically generated">
            <a:extLst>
              <a:ext uri="{FF2B5EF4-FFF2-40B4-BE49-F238E27FC236}">
                <a16:creationId xmlns:a16="http://schemas.microsoft.com/office/drawing/2014/main" id="{E7059CDE-9A25-1C65-345D-00C8CE803F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9329" y="2002029"/>
            <a:ext cx="404235" cy="404235"/>
          </a:xfrm>
          <a:prstGeom prst="rect">
            <a:avLst/>
          </a:prstGeom>
        </p:spPr>
      </p:pic>
      <p:pic>
        <p:nvPicPr>
          <p:cNvPr id="76" name="Picture 75" descr="A picture containing logo, symbol, graphics, design&#10;&#10;Description automatically generated">
            <a:extLst>
              <a:ext uri="{FF2B5EF4-FFF2-40B4-BE49-F238E27FC236}">
                <a16:creationId xmlns:a16="http://schemas.microsoft.com/office/drawing/2014/main" id="{B1938681-63B9-C363-B4B9-6D9A1CCC41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6679" y="3741868"/>
            <a:ext cx="404235" cy="404235"/>
          </a:xfrm>
          <a:prstGeom prst="rect">
            <a:avLst/>
          </a:prstGeom>
        </p:spPr>
      </p:pic>
      <p:pic>
        <p:nvPicPr>
          <p:cNvPr id="78" name="Picture 77" descr="A picture containing graphics, design, symbol, colorfulness&#10;&#10;Description automatically generated">
            <a:extLst>
              <a:ext uri="{FF2B5EF4-FFF2-40B4-BE49-F238E27FC236}">
                <a16:creationId xmlns:a16="http://schemas.microsoft.com/office/drawing/2014/main" id="{A3CDB7CC-02EA-C648-BD26-E9BA1E3B87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10387" y="3741868"/>
            <a:ext cx="404235" cy="404235"/>
          </a:xfrm>
          <a:prstGeom prst="rect">
            <a:avLst/>
          </a:prstGeom>
        </p:spPr>
      </p:pic>
      <p:pic>
        <p:nvPicPr>
          <p:cNvPr id="80" name="Picture 79" descr="A picture containing graphics, circle, design&#10;&#10;Description automatically generated">
            <a:extLst>
              <a:ext uri="{FF2B5EF4-FFF2-40B4-BE49-F238E27FC236}">
                <a16:creationId xmlns:a16="http://schemas.microsoft.com/office/drawing/2014/main" id="{6580734C-B708-BD83-C739-59CB73A5EC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99788" y="2423581"/>
            <a:ext cx="404235" cy="404235"/>
          </a:xfrm>
          <a:prstGeom prst="rect">
            <a:avLst/>
          </a:prstGeom>
        </p:spPr>
      </p:pic>
      <p:pic>
        <p:nvPicPr>
          <p:cNvPr id="84" name="Picture 83" descr="A picture containing symbol, graphics, font, circle&#10;&#10;Description automatically generated">
            <a:extLst>
              <a:ext uri="{FF2B5EF4-FFF2-40B4-BE49-F238E27FC236}">
                <a16:creationId xmlns:a16="http://schemas.microsoft.com/office/drawing/2014/main" id="{895F93E0-06C4-A3BD-7A54-E29BFB78D3E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48449" y="4565987"/>
            <a:ext cx="523875" cy="523875"/>
          </a:xfrm>
          <a:prstGeom prst="rect">
            <a:avLst/>
          </a:prstGeom>
        </p:spPr>
      </p:pic>
      <p:pic>
        <p:nvPicPr>
          <p:cNvPr id="86" name="Picture 85" descr="A picture containing circle, graphics, symbol, font&#10;&#10;Description automatically generated">
            <a:extLst>
              <a:ext uri="{FF2B5EF4-FFF2-40B4-BE49-F238E27FC236}">
                <a16:creationId xmlns:a16="http://schemas.microsoft.com/office/drawing/2014/main" id="{15149014-7308-BB4E-A02D-1FE040CA15B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56948" y="4565987"/>
            <a:ext cx="466725" cy="466725"/>
          </a:xfrm>
          <a:prstGeom prst="rect">
            <a:avLst/>
          </a:prstGeom>
        </p:spPr>
      </p:pic>
      <p:pic>
        <p:nvPicPr>
          <p:cNvPr id="88" name="Picture 87" descr="A no wifi symbol&#10;&#10;Description automatically generated with low confidence">
            <a:extLst>
              <a:ext uri="{FF2B5EF4-FFF2-40B4-BE49-F238E27FC236}">
                <a16:creationId xmlns:a16="http://schemas.microsoft.com/office/drawing/2014/main" id="{3D382C02-DB9F-9E4E-42F5-13E336A692A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40265" y="1170769"/>
            <a:ext cx="581025" cy="581025"/>
          </a:xfrm>
          <a:prstGeom prst="rect">
            <a:avLst/>
          </a:prstGeom>
        </p:spPr>
      </p:pic>
      <p:pic>
        <p:nvPicPr>
          <p:cNvPr id="90" name="Picture 89" descr="A picture containing graphics, font, symbol, logo&#10;&#10;Description automatically generated">
            <a:extLst>
              <a:ext uri="{FF2B5EF4-FFF2-40B4-BE49-F238E27FC236}">
                <a16:creationId xmlns:a16="http://schemas.microsoft.com/office/drawing/2014/main" id="{AA2D6C98-F686-8A21-D8DF-0320FBE2004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21746" y="5626678"/>
            <a:ext cx="571500" cy="571500"/>
          </a:xfrm>
          <a:prstGeom prst="rect">
            <a:avLst/>
          </a:prstGeom>
        </p:spPr>
      </p:pic>
      <p:pic>
        <p:nvPicPr>
          <p:cNvPr id="92" name="Picture 91" descr="A pink logo on a black background&#10;&#10;Description automatically generated with low confidence">
            <a:extLst>
              <a:ext uri="{FF2B5EF4-FFF2-40B4-BE49-F238E27FC236}">
                <a16:creationId xmlns:a16="http://schemas.microsoft.com/office/drawing/2014/main" id="{78F3C485-501F-6BF6-5664-15A2285519C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7294" y="3189810"/>
            <a:ext cx="609600" cy="381000"/>
          </a:xfrm>
          <a:prstGeom prst="rect">
            <a:avLst/>
          </a:prstGeom>
        </p:spPr>
      </p:pic>
      <p:pic>
        <p:nvPicPr>
          <p:cNvPr id="94" name="Picture 93" descr="A picture containing graphics, clipart, graphic design, design&#10;&#10;Description automatically generated">
            <a:extLst>
              <a:ext uri="{FF2B5EF4-FFF2-40B4-BE49-F238E27FC236}">
                <a16:creationId xmlns:a16="http://schemas.microsoft.com/office/drawing/2014/main" id="{E274DC50-06C6-E8FD-DD21-1CD0F1DD3D5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153543" y="445330"/>
            <a:ext cx="637300" cy="601227"/>
          </a:xfrm>
          <a:prstGeom prst="rect">
            <a:avLst/>
          </a:prstGeom>
        </p:spPr>
      </p:pic>
      <p:pic>
        <p:nvPicPr>
          <p:cNvPr id="96" name="Picture 95" descr="A picture containing symbol, graphics, font, clipart&#10;&#10;Description automatically generated">
            <a:extLst>
              <a:ext uri="{FF2B5EF4-FFF2-40B4-BE49-F238E27FC236}">
                <a16:creationId xmlns:a16="http://schemas.microsoft.com/office/drawing/2014/main" id="{A481950F-A918-35A0-7C43-5881BFD0B84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784892" y="3101762"/>
            <a:ext cx="519112" cy="487429"/>
          </a:xfrm>
          <a:prstGeom prst="rect">
            <a:avLst/>
          </a:prstGeom>
        </p:spPr>
      </p:pic>
      <p:cxnSp>
        <p:nvCxnSpPr>
          <p:cNvPr id="98" name="Straight Connector 97">
            <a:extLst>
              <a:ext uri="{FF2B5EF4-FFF2-40B4-BE49-F238E27FC236}">
                <a16:creationId xmlns:a16="http://schemas.microsoft.com/office/drawing/2014/main" id="{22467BB2-20CA-FA00-24DB-E3861B4AB867}"/>
              </a:ext>
            </a:extLst>
          </p:cNvPr>
          <p:cNvCxnSpPr>
            <a:stCxn id="74" idx="0"/>
            <a:endCxn id="74" idx="0"/>
          </p:cNvCxnSpPr>
          <p:nvPr/>
        </p:nvCxnSpPr>
        <p:spPr>
          <a:xfrm>
            <a:off x="3421447" y="2002029"/>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528030E-BE7E-A066-8B4A-F2DEF372F859}"/>
              </a:ext>
            </a:extLst>
          </p:cNvPr>
          <p:cNvCxnSpPr>
            <a:cxnSpLocks/>
            <a:stCxn id="65" idx="0"/>
            <a:endCxn id="74" idx="2"/>
          </p:cNvCxnSpPr>
          <p:nvPr/>
        </p:nvCxnSpPr>
        <p:spPr>
          <a:xfrm flipV="1">
            <a:off x="3407497" y="2406264"/>
            <a:ext cx="13950" cy="593408"/>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63024F6E-FDF9-9D33-48C4-D293B45601C1}"/>
              </a:ext>
            </a:extLst>
          </p:cNvPr>
          <p:cNvCxnSpPr>
            <a:cxnSpLocks/>
            <a:stCxn id="78" idx="3"/>
            <a:endCxn id="65" idx="2"/>
          </p:cNvCxnSpPr>
          <p:nvPr/>
        </p:nvCxnSpPr>
        <p:spPr>
          <a:xfrm flipV="1">
            <a:off x="2614622" y="3695498"/>
            <a:ext cx="792875" cy="248488"/>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C1D2FD5C-709C-03EA-64DB-9F675C5A6C09}"/>
              </a:ext>
            </a:extLst>
          </p:cNvPr>
          <p:cNvCxnSpPr>
            <a:cxnSpLocks/>
            <a:stCxn id="65" idx="2"/>
            <a:endCxn id="76" idx="1"/>
          </p:cNvCxnSpPr>
          <p:nvPr/>
        </p:nvCxnSpPr>
        <p:spPr>
          <a:xfrm>
            <a:off x="3407497" y="3695498"/>
            <a:ext cx="809182" cy="248488"/>
          </a:xfrm>
          <a:prstGeom prst="line">
            <a:avLst/>
          </a:prstGeom>
          <a:ln>
            <a:prstDash val="dashDot"/>
          </a:ln>
        </p:spPr>
        <p:style>
          <a:lnRef idx="1">
            <a:schemeClr val="dk1"/>
          </a:lnRef>
          <a:fillRef idx="0">
            <a:schemeClr val="dk1"/>
          </a:fillRef>
          <a:effectRef idx="0">
            <a:schemeClr val="dk1"/>
          </a:effectRef>
          <a:fontRef idx="minor">
            <a:schemeClr val="tx1"/>
          </a:fontRef>
        </p:style>
      </p:cxnSp>
      <p:pic>
        <p:nvPicPr>
          <p:cNvPr id="153" name="Picture 152" descr="A picture containing graphics, symbol, clipart, font&#10;&#10;Description automatically generated">
            <a:extLst>
              <a:ext uri="{FF2B5EF4-FFF2-40B4-BE49-F238E27FC236}">
                <a16:creationId xmlns:a16="http://schemas.microsoft.com/office/drawing/2014/main" id="{C32AD6B1-3086-3FE4-D1FF-0C750638F6D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421503" y="2353800"/>
            <a:ext cx="486814" cy="486814"/>
          </a:xfrm>
          <a:prstGeom prst="rect">
            <a:avLst/>
          </a:prstGeom>
        </p:spPr>
      </p:pic>
      <p:pic>
        <p:nvPicPr>
          <p:cNvPr id="158" name="Picture 157" descr="A picture containing graphics, circle, design&#10;&#10;Description automatically generated">
            <a:extLst>
              <a:ext uri="{FF2B5EF4-FFF2-40B4-BE49-F238E27FC236}">
                <a16:creationId xmlns:a16="http://schemas.microsoft.com/office/drawing/2014/main" id="{BA1D2F64-CAF1-4A6A-5F8A-AF3A9B9F708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84583" y="3291264"/>
            <a:ext cx="282142" cy="282142"/>
          </a:xfrm>
          <a:prstGeom prst="rect">
            <a:avLst/>
          </a:prstGeom>
        </p:spPr>
      </p:pic>
      <p:pic>
        <p:nvPicPr>
          <p:cNvPr id="159" name="Picture 158" descr="A picture containing symbol, graphics, font, circle&#10;&#10;Description automatically generated">
            <a:extLst>
              <a:ext uri="{FF2B5EF4-FFF2-40B4-BE49-F238E27FC236}">
                <a16:creationId xmlns:a16="http://schemas.microsoft.com/office/drawing/2014/main" id="{2F4A1A55-D5D8-3E7E-9385-FF7B80469F7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24762" y="4018143"/>
            <a:ext cx="365646" cy="365646"/>
          </a:xfrm>
          <a:prstGeom prst="rect">
            <a:avLst/>
          </a:prstGeom>
        </p:spPr>
      </p:pic>
      <p:pic>
        <p:nvPicPr>
          <p:cNvPr id="160" name="Picture 159" descr="A picture containing circle, graphics, symbol, font&#10;&#10;Description automatically generated">
            <a:extLst>
              <a:ext uri="{FF2B5EF4-FFF2-40B4-BE49-F238E27FC236}">
                <a16:creationId xmlns:a16="http://schemas.microsoft.com/office/drawing/2014/main" id="{3FC3E612-438B-1397-2DEC-F80A4DF0062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53335" y="4849907"/>
            <a:ext cx="325757" cy="325757"/>
          </a:xfrm>
          <a:prstGeom prst="rect">
            <a:avLst/>
          </a:prstGeom>
        </p:spPr>
      </p:pic>
      <p:cxnSp>
        <p:nvCxnSpPr>
          <p:cNvPr id="162" name="Straight Connector 161">
            <a:extLst>
              <a:ext uri="{FF2B5EF4-FFF2-40B4-BE49-F238E27FC236}">
                <a16:creationId xmlns:a16="http://schemas.microsoft.com/office/drawing/2014/main" id="{2B01CEFA-7B9F-CB56-17F9-072361E3F47C}"/>
              </a:ext>
            </a:extLst>
          </p:cNvPr>
          <p:cNvCxnSpPr/>
          <p:nvPr/>
        </p:nvCxnSpPr>
        <p:spPr>
          <a:xfrm>
            <a:off x="6686550" y="725025"/>
            <a:ext cx="0" cy="5255938"/>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pic>
        <p:nvPicPr>
          <p:cNvPr id="163" name="Picture 162" descr="A picture containing graphics, symbol, clipart, font&#10;&#10;Description automatically generated">
            <a:extLst>
              <a:ext uri="{FF2B5EF4-FFF2-40B4-BE49-F238E27FC236}">
                <a16:creationId xmlns:a16="http://schemas.microsoft.com/office/drawing/2014/main" id="{D3BBE9F0-B913-C89C-4B17-932AC6ACC81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574666" y="1286855"/>
            <a:ext cx="339779" cy="339779"/>
          </a:xfrm>
          <a:prstGeom prst="rect">
            <a:avLst/>
          </a:prstGeom>
        </p:spPr>
      </p:pic>
      <p:pic>
        <p:nvPicPr>
          <p:cNvPr id="164" name="Picture 163" descr="A picture containing symbol, graphics, font, clipart&#10;&#10;Description automatically generated">
            <a:extLst>
              <a:ext uri="{FF2B5EF4-FFF2-40B4-BE49-F238E27FC236}">
                <a16:creationId xmlns:a16="http://schemas.microsoft.com/office/drawing/2014/main" id="{A5C01B8C-32F3-4C76-E33B-2FFF86DC944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580522" y="4045842"/>
            <a:ext cx="331603" cy="311364"/>
          </a:xfrm>
          <a:prstGeom prst="rect">
            <a:avLst/>
          </a:prstGeom>
        </p:spPr>
      </p:pic>
      <p:pic>
        <p:nvPicPr>
          <p:cNvPr id="165" name="Picture 164" descr="A pink logo on a black background&#10;&#10;Description automatically generated with low confidence">
            <a:extLst>
              <a:ext uri="{FF2B5EF4-FFF2-40B4-BE49-F238E27FC236}">
                <a16:creationId xmlns:a16="http://schemas.microsoft.com/office/drawing/2014/main" id="{E334306B-88F6-44C9-4FCD-88B88084A3C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513273" y="1884775"/>
            <a:ext cx="425478" cy="265924"/>
          </a:xfrm>
          <a:prstGeom prst="rect">
            <a:avLst/>
          </a:prstGeom>
        </p:spPr>
      </p:pic>
      <p:pic>
        <p:nvPicPr>
          <p:cNvPr id="166" name="Picture 165" descr="A no wifi symbol&#10;&#10;Description automatically generated with low confidence">
            <a:extLst>
              <a:ext uri="{FF2B5EF4-FFF2-40B4-BE49-F238E27FC236}">
                <a16:creationId xmlns:a16="http://schemas.microsoft.com/office/drawing/2014/main" id="{2394FB5E-D1F1-1559-EE8F-0D2F2CCD58D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30392" y="2495288"/>
            <a:ext cx="300884" cy="300884"/>
          </a:xfrm>
          <a:prstGeom prst="rect">
            <a:avLst/>
          </a:prstGeom>
        </p:spPr>
      </p:pic>
      <p:pic>
        <p:nvPicPr>
          <p:cNvPr id="167" name="Picture 166" descr="A picture containing graphics, clipart, graphic design, design&#10;&#10;Description automatically generated">
            <a:extLst>
              <a:ext uri="{FF2B5EF4-FFF2-40B4-BE49-F238E27FC236}">
                <a16:creationId xmlns:a16="http://schemas.microsoft.com/office/drawing/2014/main" id="{0C419048-B9D0-04DA-4E56-7EA5E5C5EAC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540420" y="3191648"/>
            <a:ext cx="387584" cy="365646"/>
          </a:xfrm>
          <a:prstGeom prst="rect">
            <a:avLst/>
          </a:prstGeom>
        </p:spPr>
      </p:pic>
      <p:pic>
        <p:nvPicPr>
          <p:cNvPr id="168" name="Picture 167" descr="A picture containing graphics, font, symbol, logo&#10;&#10;Description automatically generated">
            <a:extLst>
              <a:ext uri="{FF2B5EF4-FFF2-40B4-BE49-F238E27FC236}">
                <a16:creationId xmlns:a16="http://schemas.microsoft.com/office/drawing/2014/main" id="{9F15EAA1-0A54-F625-60D6-B80AEF0D399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548515" y="4798852"/>
            <a:ext cx="369332" cy="369332"/>
          </a:xfrm>
          <a:prstGeom prst="rect">
            <a:avLst/>
          </a:prstGeom>
        </p:spPr>
      </p:pic>
      <p:sp>
        <p:nvSpPr>
          <p:cNvPr id="172" name="TextBox 171">
            <a:extLst>
              <a:ext uri="{FF2B5EF4-FFF2-40B4-BE49-F238E27FC236}">
                <a16:creationId xmlns:a16="http://schemas.microsoft.com/office/drawing/2014/main" id="{FE538C87-05DE-FCED-583E-6CED9458F5FD}"/>
              </a:ext>
            </a:extLst>
          </p:cNvPr>
          <p:cNvSpPr txBox="1"/>
          <p:nvPr/>
        </p:nvSpPr>
        <p:spPr>
          <a:xfrm>
            <a:off x="7266724" y="3240009"/>
            <a:ext cx="2246546" cy="338554"/>
          </a:xfrm>
          <a:prstGeom prst="rect">
            <a:avLst/>
          </a:prstGeom>
          <a:noFill/>
        </p:spPr>
        <p:txBody>
          <a:bodyPr wrap="square" rtlCol="0">
            <a:spAutoFit/>
          </a:bodyPr>
          <a:lstStyle/>
          <a:p>
            <a:r>
              <a:rPr lang="en-US" sz="1600" dirty="0">
                <a:latin typeface="思源黑体 CN ExtraLight"/>
              </a:rPr>
              <a:t>Community Module</a:t>
            </a:r>
          </a:p>
        </p:txBody>
      </p:sp>
      <p:sp>
        <p:nvSpPr>
          <p:cNvPr id="173" name="TextBox 172">
            <a:extLst>
              <a:ext uri="{FF2B5EF4-FFF2-40B4-BE49-F238E27FC236}">
                <a16:creationId xmlns:a16="http://schemas.microsoft.com/office/drawing/2014/main" id="{36D01AC1-F4C2-677E-F7E5-5E1E5E27ABCD}"/>
              </a:ext>
            </a:extLst>
          </p:cNvPr>
          <p:cNvSpPr txBox="1"/>
          <p:nvPr/>
        </p:nvSpPr>
        <p:spPr>
          <a:xfrm>
            <a:off x="7273661" y="4006399"/>
            <a:ext cx="2246546" cy="338554"/>
          </a:xfrm>
          <a:prstGeom prst="rect">
            <a:avLst/>
          </a:prstGeom>
          <a:noFill/>
        </p:spPr>
        <p:txBody>
          <a:bodyPr wrap="square" rtlCol="0">
            <a:spAutoFit/>
          </a:bodyPr>
          <a:lstStyle/>
          <a:p>
            <a:r>
              <a:rPr lang="en-US" sz="1600" dirty="0">
                <a:latin typeface="思源黑体 CN ExtraLight"/>
              </a:rPr>
              <a:t>Monitoring Module</a:t>
            </a:r>
          </a:p>
        </p:txBody>
      </p:sp>
      <p:sp>
        <p:nvSpPr>
          <p:cNvPr id="174" name="TextBox 173">
            <a:extLst>
              <a:ext uri="{FF2B5EF4-FFF2-40B4-BE49-F238E27FC236}">
                <a16:creationId xmlns:a16="http://schemas.microsoft.com/office/drawing/2014/main" id="{806F9C85-0333-076B-C240-668C8C88EA83}"/>
              </a:ext>
            </a:extLst>
          </p:cNvPr>
          <p:cNvSpPr txBox="1"/>
          <p:nvPr/>
        </p:nvSpPr>
        <p:spPr>
          <a:xfrm>
            <a:off x="7273661" y="4823369"/>
            <a:ext cx="2246546" cy="338554"/>
          </a:xfrm>
          <a:prstGeom prst="rect">
            <a:avLst/>
          </a:prstGeom>
          <a:noFill/>
        </p:spPr>
        <p:txBody>
          <a:bodyPr wrap="square" rtlCol="0">
            <a:spAutoFit/>
          </a:bodyPr>
          <a:lstStyle/>
          <a:p>
            <a:r>
              <a:rPr lang="en-US" sz="1600" dirty="0">
                <a:latin typeface="思源黑体 CN ExtraLight"/>
              </a:rPr>
              <a:t>Degree Module</a:t>
            </a:r>
          </a:p>
        </p:txBody>
      </p:sp>
      <p:sp>
        <p:nvSpPr>
          <p:cNvPr id="175" name="TextBox 174">
            <a:extLst>
              <a:ext uri="{FF2B5EF4-FFF2-40B4-BE49-F238E27FC236}">
                <a16:creationId xmlns:a16="http://schemas.microsoft.com/office/drawing/2014/main" id="{FF516661-2410-D6B0-41A5-FF975AC1E2B4}"/>
              </a:ext>
            </a:extLst>
          </p:cNvPr>
          <p:cNvSpPr txBox="1"/>
          <p:nvPr/>
        </p:nvSpPr>
        <p:spPr>
          <a:xfrm>
            <a:off x="9943945" y="1295753"/>
            <a:ext cx="1922698" cy="338554"/>
          </a:xfrm>
          <a:prstGeom prst="rect">
            <a:avLst/>
          </a:prstGeom>
          <a:noFill/>
        </p:spPr>
        <p:txBody>
          <a:bodyPr wrap="square" rtlCol="0">
            <a:spAutoFit/>
          </a:bodyPr>
          <a:lstStyle/>
          <a:p>
            <a:r>
              <a:rPr lang="en-US" sz="1600" dirty="0">
                <a:latin typeface="思源黑体 CN ExtraLight"/>
              </a:rPr>
              <a:t>Q &amp; A Module</a:t>
            </a:r>
          </a:p>
        </p:txBody>
      </p:sp>
      <p:sp>
        <p:nvSpPr>
          <p:cNvPr id="176" name="TextBox 175">
            <a:extLst>
              <a:ext uri="{FF2B5EF4-FFF2-40B4-BE49-F238E27FC236}">
                <a16:creationId xmlns:a16="http://schemas.microsoft.com/office/drawing/2014/main" id="{EF8BC91B-556D-641B-2B79-BF0383A2AFD3}"/>
              </a:ext>
            </a:extLst>
          </p:cNvPr>
          <p:cNvSpPr txBox="1"/>
          <p:nvPr/>
        </p:nvSpPr>
        <p:spPr>
          <a:xfrm>
            <a:off x="9943945" y="1894325"/>
            <a:ext cx="2103031" cy="338554"/>
          </a:xfrm>
          <a:prstGeom prst="rect">
            <a:avLst/>
          </a:prstGeom>
          <a:noFill/>
        </p:spPr>
        <p:txBody>
          <a:bodyPr wrap="square" rtlCol="0">
            <a:spAutoFit/>
          </a:bodyPr>
          <a:lstStyle/>
          <a:p>
            <a:r>
              <a:rPr lang="en-US" sz="1600" dirty="0">
                <a:latin typeface="思源黑体 CN ExtraLight"/>
              </a:rPr>
              <a:t>VR Module</a:t>
            </a:r>
          </a:p>
        </p:txBody>
      </p:sp>
      <p:sp>
        <p:nvSpPr>
          <p:cNvPr id="177" name="TextBox 176">
            <a:extLst>
              <a:ext uri="{FF2B5EF4-FFF2-40B4-BE49-F238E27FC236}">
                <a16:creationId xmlns:a16="http://schemas.microsoft.com/office/drawing/2014/main" id="{ACC34053-E069-8D03-C194-FDCDCEE0C222}"/>
              </a:ext>
            </a:extLst>
          </p:cNvPr>
          <p:cNvSpPr txBox="1"/>
          <p:nvPr/>
        </p:nvSpPr>
        <p:spPr>
          <a:xfrm>
            <a:off x="9943944" y="2541634"/>
            <a:ext cx="2103031" cy="338554"/>
          </a:xfrm>
          <a:prstGeom prst="rect">
            <a:avLst/>
          </a:prstGeom>
          <a:noFill/>
        </p:spPr>
        <p:txBody>
          <a:bodyPr wrap="square" rtlCol="0">
            <a:spAutoFit/>
          </a:bodyPr>
          <a:lstStyle/>
          <a:p>
            <a:r>
              <a:rPr lang="en-US" sz="1600" dirty="0">
                <a:latin typeface="思源黑体 CN ExtraLight"/>
              </a:rPr>
              <a:t>Offline Module</a:t>
            </a:r>
          </a:p>
        </p:txBody>
      </p:sp>
      <p:sp>
        <p:nvSpPr>
          <p:cNvPr id="178" name="TextBox 177">
            <a:extLst>
              <a:ext uri="{FF2B5EF4-FFF2-40B4-BE49-F238E27FC236}">
                <a16:creationId xmlns:a16="http://schemas.microsoft.com/office/drawing/2014/main" id="{81D83410-2516-9F34-8273-A1933A28CF24}"/>
              </a:ext>
            </a:extLst>
          </p:cNvPr>
          <p:cNvSpPr txBox="1"/>
          <p:nvPr/>
        </p:nvSpPr>
        <p:spPr>
          <a:xfrm>
            <a:off x="9943944" y="3257477"/>
            <a:ext cx="2246546" cy="338554"/>
          </a:xfrm>
          <a:prstGeom prst="rect">
            <a:avLst/>
          </a:prstGeom>
          <a:noFill/>
        </p:spPr>
        <p:txBody>
          <a:bodyPr wrap="square" rtlCol="0">
            <a:spAutoFit/>
          </a:bodyPr>
          <a:lstStyle/>
          <a:p>
            <a:r>
              <a:rPr lang="en-US" sz="1600" dirty="0">
                <a:latin typeface="思源黑体 CN ExtraLight"/>
              </a:rPr>
              <a:t>Brainwave Module</a:t>
            </a:r>
          </a:p>
        </p:txBody>
      </p:sp>
      <p:sp>
        <p:nvSpPr>
          <p:cNvPr id="179" name="TextBox 178">
            <a:extLst>
              <a:ext uri="{FF2B5EF4-FFF2-40B4-BE49-F238E27FC236}">
                <a16:creationId xmlns:a16="http://schemas.microsoft.com/office/drawing/2014/main" id="{CA145D0D-66BA-0438-0DF0-4120D8C41BAF}"/>
              </a:ext>
            </a:extLst>
          </p:cNvPr>
          <p:cNvSpPr txBox="1"/>
          <p:nvPr/>
        </p:nvSpPr>
        <p:spPr>
          <a:xfrm>
            <a:off x="9950881" y="4023867"/>
            <a:ext cx="2246546" cy="338554"/>
          </a:xfrm>
          <a:prstGeom prst="rect">
            <a:avLst/>
          </a:prstGeom>
          <a:noFill/>
        </p:spPr>
        <p:txBody>
          <a:bodyPr wrap="square" rtlCol="0">
            <a:spAutoFit/>
          </a:bodyPr>
          <a:lstStyle/>
          <a:p>
            <a:r>
              <a:rPr lang="en-US" sz="1600" dirty="0">
                <a:latin typeface="思源黑体 CN ExtraLight"/>
              </a:rPr>
              <a:t>AR Module</a:t>
            </a:r>
          </a:p>
        </p:txBody>
      </p:sp>
      <p:sp>
        <p:nvSpPr>
          <p:cNvPr id="180" name="TextBox 179">
            <a:extLst>
              <a:ext uri="{FF2B5EF4-FFF2-40B4-BE49-F238E27FC236}">
                <a16:creationId xmlns:a16="http://schemas.microsoft.com/office/drawing/2014/main" id="{AE80893B-40DB-286E-E264-A754166BC240}"/>
              </a:ext>
            </a:extLst>
          </p:cNvPr>
          <p:cNvSpPr txBox="1"/>
          <p:nvPr/>
        </p:nvSpPr>
        <p:spPr>
          <a:xfrm>
            <a:off x="9950881" y="4840837"/>
            <a:ext cx="2246546" cy="338554"/>
          </a:xfrm>
          <a:prstGeom prst="rect">
            <a:avLst/>
          </a:prstGeom>
          <a:noFill/>
        </p:spPr>
        <p:txBody>
          <a:bodyPr wrap="square" rtlCol="0">
            <a:spAutoFit/>
          </a:bodyPr>
          <a:lstStyle/>
          <a:p>
            <a:r>
              <a:rPr lang="en-US" sz="1600" dirty="0">
                <a:latin typeface="思源黑体 CN ExtraLight"/>
              </a:rPr>
              <a:t>AI NPC Module</a:t>
            </a:r>
          </a:p>
        </p:txBody>
      </p:sp>
      <p:sp>
        <p:nvSpPr>
          <p:cNvPr id="3" name="Rectangle 2">
            <a:extLst>
              <a:ext uri="{FF2B5EF4-FFF2-40B4-BE49-F238E27FC236}">
                <a16:creationId xmlns:a16="http://schemas.microsoft.com/office/drawing/2014/main" id="{FF594E84-7C3D-011E-B6F2-9938843CF8F0}"/>
              </a:ext>
            </a:extLst>
          </p:cNvPr>
          <p:cNvSpPr/>
          <p:nvPr/>
        </p:nvSpPr>
        <p:spPr>
          <a:xfrm>
            <a:off x="9513270" y="4757825"/>
            <a:ext cx="2353373" cy="504578"/>
          </a:xfrm>
          <a:prstGeom prst="rect">
            <a:avLst/>
          </a:prstGeom>
          <a:solidFill>
            <a:schemeClr val="tx1">
              <a:lumMod val="65000"/>
              <a:lumOff val="35000"/>
              <a:alpha val="74000"/>
            </a:schemeClr>
          </a:solidFill>
          <a:ln>
            <a:solidFill>
              <a:srgbClr val="D0D0D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A5169E9-3978-4E6C-9F45-A3F06387787C}"/>
              </a:ext>
            </a:extLst>
          </p:cNvPr>
          <p:cNvSpPr/>
          <p:nvPr/>
        </p:nvSpPr>
        <p:spPr>
          <a:xfrm>
            <a:off x="9513270" y="3956847"/>
            <a:ext cx="2353373" cy="504578"/>
          </a:xfrm>
          <a:prstGeom prst="rect">
            <a:avLst/>
          </a:prstGeom>
          <a:solidFill>
            <a:schemeClr val="tx1">
              <a:lumMod val="65000"/>
              <a:lumOff val="35000"/>
              <a:alpha val="74000"/>
            </a:schemeClr>
          </a:solidFill>
          <a:ln>
            <a:solidFill>
              <a:srgbClr val="D0D0D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30272-C8BB-BE6C-0DF7-787E5E1B2425}"/>
              </a:ext>
            </a:extLst>
          </p:cNvPr>
          <p:cNvSpPr/>
          <p:nvPr/>
        </p:nvSpPr>
        <p:spPr>
          <a:xfrm>
            <a:off x="9513269" y="3138856"/>
            <a:ext cx="2348892" cy="504578"/>
          </a:xfrm>
          <a:prstGeom prst="rect">
            <a:avLst/>
          </a:prstGeom>
          <a:solidFill>
            <a:schemeClr val="tx1">
              <a:lumMod val="65000"/>
              <a:lumOff val="35000"/>
              <a:alpha val="74000"/>
            </a:schemeClr>
          </a:solidFill>
          <a:ln>
            <a:solidFill>
              <a:srgbClr val="D0D0D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llout: Bent Line 6">
            <a:extLst>
              <a:ext uri="{FF2B5EF4-FFF2-40B4-BE49-F238E27FC236}">
                <a16:creationId xmlns:a16="http://schemas.microsoft.com/office/drawing/2014/main" id="{23991472-F240-C405-50DD-1370648C0844}"/>
              </a:ext>
            </a:extLst>
          </p:cNvPr>
          <p:cNvSpPr/>
          <p:nvPr/>
        </p:nvSpPr>
        <p:spPr>
          <a:xfrm>
            <a:off x="5504904" y="208017"/>
            <a:ext cx="2171663" cy="601227"/>
          </a:xfrm>
          <a:prstGeom prst="borderCallout2">
            <a:avLst>
              <a:gd name="adj1" fmla="val 18750"/>
              <a:gd name="adj2" fmla="val -8333"/>
              <a:gd name="adj3" fmla="val 18750"/>
              <a:gd name="adj4" fmla="val -16667"/>
              <a:gd name="adj5" fmla="val 231998"/>
              <a:gd name="adj6" fmla="val -59557"/>
            </a:avLst>
          </a:prstGeom>
          <a:solidFill>
            <a:srgbClr val="2A9D8F"/>
          </a:solidFill>
          <a:ln>
            <a:solidFill>
              <a:srgbClr val="2A9D8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思源黑体 CN ExtraLight"/>
              </a:rPr>
              <a:t>Nice to have</a:t>
            </a:r>
          </a:p>
        </p:txBody>
      </p:sp>
      <p:cxnSp>
        <p:nvCxnSpPr>
          <p:cNvPr id="21" name="Connector: Elbow 20">
            <a:extLst>
              <a:ext uri="{FF2B5EF4-FFF2-40B4-BE49-F238E27FC236}">
                <a16:creationId xmlns:a16="http://schemas.microsoft.com/office/drawing/2014/main" id="{806EB908-4ACD-71C8-C336-B5A45176AB3B}"/>
              </a:ext>
            </a:extLst>
          </p:cNvPr>
          <p:cNvCxnSpPr>
            <a:cxnSpLocks/>
            <a:stCxn id="9" idx="1"/>
            <a:endCxn id="7" idx="0"/>
          </p:cNvCxnSpPr>
          <p:nvPr/>
        </p:nvCxnSpPr>
        <p:spPr>
          <a:xfrm rot="10800000">
            <a:off x="7676567" y="508631"/>
            <a:ext cx="1820556" cy="912986"/>
          </a:xfrm>
          <a:prstGeom prst="bentConnector3">
            <a:avLst>
              <a:gd name="adj1" fmla="val 4899"/>
            </a:avLst>
          </a:prstGeom>
          <a:ln w="15875">
            <a:solidFill>
              <a:srgbClr val="2A9D8F"/>
            </a:solidFill>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3082FC67-A2EF-0508-F3DE-1EE5D850F3F0}"/>
              </a:ext>
            </a:extLst>
          </p:cNvPr>
          <p:cNvCxnSpPr>
            <a:cxnSpLocks/>
            <a:stCxn id="8" idx="1"/>
            <a:endCxn id="7" idx="0"/>
          </p:cNvCxnSpPr>
          <p:nvPr/>
        </p:nvCxnSpPr>
        <p:spPr>
          <a:xfrm rot="10800000">
            <a:off x="7676568" y="508631"/>
            <a:ext cx="1832099" cy="2196956"/>
          </a:xfrm>
          <a:prstGeom prst="bentConnector3">
            <a:avLst>
              <a:gd name="adj1" fmla="val 5692"/>
            </a:avLst>
          </a:prstGeom>
          <a:ln w="15875">
            <a:solidFill>
              <a:srgbClr val="2A9D8F"/>
            </a:solidFill>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C3F78181-3CC1-3DBF-8C56-7DA2C7A50312}"/>
              </a:ext>
            </a:extLst>
          </p:cNvPr>
          <p:cNvCxnSpPr>
            <a:cxnSpLocks/>
            <a:stCxn id="11" idx="3"/>
            <a:endCxn id="7" idx="0"/>
          </p:cNvCxnSpPr>
          <p:nvPr/>
        </p:nvCxnSpPr>
        <p:spPr>
          <a:xfrm flipH="1" flipV="1">
            <a:off x="7676567" y="508631"/>
            <a:ext cx="1620738" cy="3692484"/>
          </a:xfrm>
          <a:prstGeom prst="bentConnector3">
            <a:avLst>
              <a:gd name="adj1" fmla="val -7197"/>
            </a:avLst>
          </a:prstGeom>
          <a:ln w="15875">
            <a:solidFill>
              <a:srgbClr val="2A9D8F"/>
            </a:solidFill>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310DA7CB-6E7C-B9BE-B48B-E995890A40AA}"/>
              </a:ext>
            </a:extLst>
          </p:cNvPr>
          <p:cNvCxnSpPr>
            <a:cxnSpLocks/>
            <a:stCxn id="12" idx="3"/>
            <a:endCxn id="7" idx="0"/>
          </p:cNvCxnSpPr>
          <p:nvPr/>
        </p:nvCxnSpPr>
        <p:spPr>
          <a:xfrm flipH="1" flipV="1">
            <a:off x="7676567" y="508631"/>
            <a:ext cx="1620739" cy="2890589"/>
          </a:xfrm>
          <a:prstGeom prst="bentConnector3">
            <a:avLst>
              <a:gd name="adj1" fmla="val -6621"/>
            </a:avLst>
          </a:prstGeom>
          <a:ln w="15875">
            <a:solidFill>
              <a:srgbClr val="2A9D8F"/>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4F0AF09A-162A-DE64-47B4-0AB13B275168}"/>
              </a:ext>
            </a:extLst>
          </p:cNvPr>
          <p:cNvSpPr/>
          <p:nvPr/>
        </p:nvSpPr>
        <p:spPr>
          <a:xfrm>
            <a:off x="813688" y="746692"/>
            <a:ext cx="5187616" cy="5187616"/>
          </a:xfrm>
          <a:prstGeom prst="ellipse">
            <a:avLst/>
          </a:prstGeom>
          <a:noFill/>
          <a:ln w="723900">
            <a:solidFill>
              <a:schemeClr val="tx1">
                <a:lumMod val="65000"/>
                <a:lumOff val="35000"/>
                <a:alpha val="7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val 1">
            <a:extLst>
              <a:ext uri="{FF2B5EF4-FFF2-40B4-BE49-F238E27FC236}">
                <a16:creationId xmlns:a16="http://schemas.microsoft.com/office/drawing/2014/main" id="{B7E1680B-58F5-014A-6BB1-86EDFE4F96CC}"/>
              </a:ext>
            </a:extLst>
          </p:cNvPr>
          <p:cNvSpPr/>
          <p:nvPr/>
        </p:nvSpPr>
        <p:spPr>
          <a:xfrm>
            <a:off x="1549796" y="1481515"/>
            <a:ext cx="3719875" cy="3719875"/>
          </a:xfrm>
          <a:prstGeom prst="ellipse">
            <a:avLst/>
          </a:prstGeom>
          <a:noFill/>
          <a:ln w="723900">
            <a:solidFill>
              <a:schemeClr val="bg1">
                <a:lumMod val="65000"/>
                <a:alpha val="66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D1F53C6-E23C-AEC7-1327-E6E2E65A3016}"/>
              </a:ext>
            </a:extLst>
          </p:cNvPr>
          <p:cNvSpPr/>
          <p:nvPr/>
        </p:nvSpPr>
        <p:spPr>
          <a:xfrm>
            <a:off x="9508666" y="2453298"/>
            <a:ext cx="2348892" cy="504578"/>
          </a:xfrm>
          <a:prstGeom prst="rect">
            <a:avLst/>
          </a:prstGeom>
          <a:solidFill>
            <a:schemeClr val="bg1">
              <a:lumMod val="65000"/>
              <a:alpha val="74000"/>
            </a:schemeClr>
          </a:solidFill>
          <a:ln>
            <a:solidFill>
              <a:srgbClr val="D0D0D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5AC6ADF-C4D1-2A84-83DC-C9E93FC3952E}"/>
              </a:ext>
            </a:extLst>
          </p:cNvPr>
          <p:cNvSpPr/>
          <p:nvPr/>
        </p:nvSpPr>
        <p:spPr>
          <a:xfrm>
            <a:off x="9497123" y="1169328"/>
            <a:ext cx="2360435" cy="504578"/>
          </a:xfrm>
          <a:prstGeom prst="rect">
            <a:avLst/>
          </a:prstGeom>
          <a:solidFill>
            <a:schemeClr val="bg1">
              <a:lumMod val="65000"/>
              <a:alpha val="74000"/>
            </a:schemeClr>
          </a:solidFill>
          <a:ln>
            <a:solidFill>
              <a:srgbClr val="D0D0D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D967639-7578-5ECD-B560-58784EC1AD27}"/>
              </a:ext>
            </a:extLst>
          </p:cNvPr>
          <p:cNvSpPr/>
          <p:nvPr/>
        </p:nvSpPr>
        <p:spPr>
          <a:xfrm>
            <a:off x="6865371" y="4752101"/>
            <a:ext cx="2431934" cy="504578"/>
          </a:xfrm>
          <a:prstGeom prst="rect">
            <a:avLst/>
          </a:prstGeom>
          <a:solidFill>
            <a:schemeClr val="bg1">
              <a:lumMod val="65000"/>
              <a:alpha val="74000"/>
            </a:schemeClr>
          </a:solidFill>
          <a:ln>
            <a:solidFill>
              <a:srgbClr val="D0D0D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BC73DE9-951B-4B22-689C-624AD7EF3F8C}"/>
              </a:ext>
            </a:extLst>
          </p:cNvPr>
          <p:cNvSpPr/>
          <p:nvPr/>
        </p:nvSpPr>
        <p:spPr>
          <a:xfrm>
            <a:off x="6871728" y="3948826"/>
            <a:ext cx="2425577" cy="504578"/>
          </a:xfrm>
          <a:prstGeom prst="rect">
            <a:avLst/>
          </a:prstGeom>
          <a:solidFill>
            <a:schemeClr val="bg1">
              <a:lumMod val="65000"/>
              <a:alpha val="74000"/>
            </a:schemeClr>
          </a:solidFill>
          <a:ln>
            <a:solidFill>
              <a:srgbClr val="D0D0D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5EF0345-DD15-1143-1AB6-8588A453392B}"/>
              </a:ext>
            </a:extLst>
          </p:cNvPr>
          <p:cNvSpPr/>
          <p:nvPr/>
        </p:nvSpPr>
        <p:spPr>
          <a:xfrm>
            <a:off x="6865370" y="3146931"/>
            <a:ext cx="2431936" cy="504578"/>
          </a:xfrm>
          <a:prstGeom prst="rect">
            <a:avLst/>
          </a:prstGeom>
          <a:solidFill>
            <a:schemeClr val="bg1">
              <a:lumMod val="65000"/>
              <a:alpha val="74000"/>
            </a:schemeClr>
          </a:solidFill>
          <a:ln>
            <a:solidFill>
              <a:srgbClr val="D0D0D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Connector: Elbow 44">
            <a:extLst>
              <a:ext uri="{FF2B5EF4-FFF2-40B4-BE49-F238E27FC236}">
                <a16:creationId xmlns:a16="http://schemas.microsoft.com/office/drawing/2014/main" id="{09B878E9-4C5F-0552-B21F-1084B3774714}"/>
              </a:ext>
            </a:extLst>
          </p:cNvPr>
          <p:cNvCxnSpPr>
            <a:cxnSpLocks/>
            <a:stCxn id="10" idx="3"/>
            <a:endCxn id="7" idx="0"/>
          </p:cNvCxnSpPr>
          <p:nvPr/>
        </p:nvCxnSpPr>
        <p:spPr>
          <a:xfrm flipH="1" flipV="1">
            <a:off x="7676567" y="508631"/>
            <a:ext cx="1620738" cy="4495759"/>
          </a:xfrm>
          <a:prstGeom prst="bentConnector3">
            <a:avLst>
              <a:gd name="adj1" fmla="val -6621"/>
            </a:avLst>
          </a:prstGeom>
          <a:ln w="15875">
            <a:solidFill>
              <a:srgbClr val="2A9D8F"/>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702415FE-8EA1-A4ED-EC2A-6CC2EEFA3A93}"/>
              </a:ext>
            </a:extLst>
          </p:cNvPr>
          <p:cNvSpPr/>
          <p:nvPr/>
        </p:nvSpPr>
        <p:spPr>
          <a:xfrm>
            <a:off x="9492642" y="1805605"/>
            <a:ext cx="2369519" cy="504578"/>
          </a:xfrm>
          <a:prstGeom prst="rect">
            <a:avLst/>
          </a:prstGeom>
          <a:solidFill>
            <a:schemeClr val="tx1">
              <a:lumMod val="65000"/>
              <a:lumOff val="35000"/>
              <a:alpha val="74000"/>
            </a:schemeClr>
          </a:solidFill>
          <a:ln>
            <a:solidFill>
              <a:srgbClr val="D0D0D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descr="A picture containing graphics, circle, font, symbol&#10;&#10;Description automatically generated">
            <a:extLst>
              <a:ext uri="{FF2B5EF4-FFF2-40B4-BE49-F238E27FC236}">
                <a16:creationId xmlns:a16="http://schemas.microsoft.com/office/drawing/2014/main" id="{423FC5DE-72C2-966C-92DC-7E47BA33EB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4583" y="1283840"/>
            <a:ext cx="282142" cy="282142"/>
          </a:xfrm>
          <a:prstGeom prst="rect">
            <a:avLst/>
          </a:prstGeom>
        </p:spPr>
      </p:pic>
      <p:pic>
        <p:nvPicPr>
          <p:cNvPr id="60" name="Picture 59" descr="A picture containing logo, symbol, graphics, design&#10;&#10;Description automatically generated">
            <a:extLst>
              <a:ext uri="{FF2B5EF4-FFF2-40B4-BE49-F238E27FC236}">
                <a16:creationId xmlns:a16="http://schemas.microsoft.com/office/drawing/2014/main" id="{9372BE82-4EC5-8FAB-BA89-67F81C2FE8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84583" y="1912983"/>
            <a:ext cx="282142" cy="282142"/>
          </a:xfrm>
          <a:prstGeom prst="rect">
            <a:avLst/>
          </a:prstGeom>
        </p:spPr>
      </p:pic>
      <p:pic>
        <p:nvPicPr>
          <p:cNvPr id="61" name="Picture 60" descr="A picture containing graphics, design, symbol, colorfulness&#10;&#10;Description automatically generated">
            <a:extLst>
              <a:ext uri="{FF2B5EF4-FFF2-40B4-BE49-F238E27FC236}">
                <a16:creationId xmlns:a16="http://schemas.microsoft.com/office/drawing/2014/main" id="{A4CE398E-EFEC-D415-58BE-4F89B58820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84583" y="2542126"/>
            <a:ext cx="282142" cy="282142"/>
          </a:xfrm>
          <a:prstGeom prst="rect">
            <a:avLst/>
          </a:prstGeom>
        </p:spPr>
      </p:pic>
      <p:sp>
        <p:nvSpPr>
          <p:cNvPr id="62" name="TextBox 61">
            <a:extLst>
              <a:ext uri="{FF2B5EF4-FFF2-40B4-BE49-F238E27FC236}">
                <a16:creationId xmlns:a16="http://schemas.microsoft.com/office/drawing/2014/main" id="{6EC9B523-2D43-EEDE-F6F4-40F46154B3CF}"/>
              </a:ext>
            </a:extLst>
          </p:cNvPr>
          <p:cNvSpPr txBox="1"/>
          <p:nvPr/>
        </p:nvSpPr>
        <p:spPr>
          <a:xfrm>
            <a:off x="7266725" y="1278285"/>
            <a:ext cx="1922698" cy="338554"/>
          </a:xfrm>
          <a:prstGeom prst="rect">
            <a:avLst/>
          </a:prstGeom>
          <a:noFill/>
        </p:spPr>
        <p:txBody>
          <a:bodyPr wrap="square" rtlCol="0">
            <a:spAutoFit/>
          </a:bodyPr>
          <a:lstStyle/>
          <a:p>
            <a:r>
              <a:rPr lang="en-US" sz="1600" dirty="0">
                <a:latin typeface="思源黑体 CN ExtraLight"/>
              </a:rPr>
              <a:t>Login Module</a:t>
            </a:r>
          </a:p>
        </p:txBody>
      </p:sp>
      <p:sp>
        <p:nvSpPr>
          <p:cNvPr id="63" name="TextBox 62">
            <a:extLst>
              <a:ext uri="{FF2B5EF4-FFF2-40B4-BE49-F238E27FC236}">
                <a16:creationId xmlns:a16="http://schemas.microsoft.com/office/drawing/2014/main" id="{02DB0A30-6085-2DF7-361D-C8947276B51D}"/>
              </a:ext>
            </a:extLst>
          </p:cNvPr>
          <p:cNvSpPr txBox="1"/>
          <p:nvPr/>
        </p:nvSpPr>
        <p:spPr>
          <a:xfrm>
            <a:off x="7266725" y="1876857"/>
            <a:ext cx="2103031" cy="338554"/>
          </a:xfrm>
          <a:prstGeom prst="rect">
            <a:avLst/>
          </a:prstGeom>
          <a:noFill/>
        </p:spPr>
        <p:txBody>
          <a:bodyPr wrap="square" rtlCol="0">
            <a:spAutoFit/>
          </a:bodyPr>
          <a:lstStyle/>
          <a:p>
            <a:r>
              <a:rPr lang="en-US" sz="1600" dirty="0">
                <a:latin typeface="思源黑体 CN ExtraLight"/>
              </a:rPr>
              <a:t>Learning Module</a:t>
            </a:r>
          </a:p>
        </p:txBody>
      </p:sp>
      <p:sp>
        <p:nvSpPr>
          <p:cNvPr id="64" name="TextBox 63">
            <a:extLst>
              <a:ext uri="{FF2B5EF4-FFF2-40B4-BE49-F238E27FC236}">
                <a16:creationId xmlns:a16="http://schemas.microsoft.com/office/drawing/2014/main" id="{22D24885-388D-EF69-DDAC-9BB6A8D69055}"/>
              </a:ext>
            </a:extLst>
          </p:cNvPr>
          <p:cNvSpPr txBox="1"/>
          <p:nvPr/>
        </p:nvSpPr>
        <p:spPr>
          <a:xfrm>
            <a:off x="7266724" y="2524166"/>
            <a:ext cx="2103031" cy="338554"/>
          </a:xfrm>
          <a:prstGeom prst="rect">
            <a:avLst/>
          </a:prstGeom>
          <a:noFill/>
        </p:spPr>
        <p:txBody>
          <a:bodyPr wrap="square" rtlCol="0">
            <a:spAutoFit/>
          </a:bodyPr>
          <a:lstStyle/>
          <a:p>
            <a:r>
              <a:rPr lang="en-US" sz="1600" dirty="0">
                <a:latin typeface="思源黑体 CN ExtraLight"/>
              </a:rPr>
              <a:t>System Module</a:t>
            </a:r>
          </a:p>
        </p:txBody>
      </p:sp>
    </p:spTree>
    <p:extLst>
      <p:ext uri="{BB962C8B-B14F-4D97-AF65-F5344CB8AC3E}">
        <p14:creationId xmlns:p14="http://schemas.microsoft.com/office/powerpoint/2010/main" val="2748463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Picture 64" descr="A picture containing circle, symbol, graphics, clipart&#10;&#10;Description automatically generated">
            <a:extLst>
              <a:ext uri="{FF2B5EF4-FFF2-40B4-BE49-F238E27FC236}">
                <a16:creationId xmlns:a16="http://schemas.microsoft.com/office/drawing/2014/main" id="{DB7ADEB1-93B3-A628-4199-FA4F2CA806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9584" y="2999672"/>
            <a:ext cx="695826" cy="695826"/>
          </a:xfrm>
          <a:prstGeom prst="rect">
            <a:avLst/>
          </a:prstGeom>
        </p:spPr>
      </p:pic>
      <p:pic>
        <p:nvPicPr>
          <p:cNvPr id="74" name="Picture 73" descr="A picture containing graphics, circle, font, symbol&#10;&#10;Description automatically generated">
            <a:extLst>
              <a:ext uri="{FF2B5EF4-FFF2-40B4-BE49-F238E27FC236}">
                <a16:creationId xmlns:a16="http://schemas.microsoft.com/office/drawing/2014/main" id="{E7059CDE-9A25-1C65-345D-00C8CE803F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9329" y="2002029"/>
            <a:ext cx="404235" cy="404235"/>
          </a:xfrm>
          <a:prstGeom prst="rect">
            <a:avLst/>
          </a:prstGeom>
        </p:spPr>
      </p:pic>
      <p:pic>
        <p:nvPicPr>
          <p:cNvPr id="76" name="Picture 75" descr="A picture containing logo, symbol, graphics, design&#10;&#10;Description automatically generated">
            <a:extLst>
              <a:ext uri="{FF2B5EF4-FFF2-40B4-BE49-F238E27FC236}">
                <a16:creationId xmlns:a16="http://schemas.microsoft.com/office/drawing/2014/main" id="{B1938681-63B9-C363-B4B9-6D9A1CCC41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6679" y="3741868"/>
            <a:ext cx="404235" cy="404235"/>
          </a:xfrm>
          <a:prstGeom prst="rect">
            <a:avLst/>
          </a:prstGeom>
        </p:spPr>
      </p:pic>
      <p:pic>
        <p:nvPicPr>
          <p:cNvPr id="78" name="Picture 77" descr="A picture containing graphics, design, symbol, colorfulness&#10;&#10;Description automatically generated">
            <a:extLst>
              <a:ext uri="{FF2B5EF4-FFF2-40B4-BE49-F238E27FC236}">
                <a16:creationId xmlns:a16="http://schemas.microsoft.com/office/drawing/2014/main" id="{A3CDB7CC-02EA-C648-BD26-E9BA1E3B87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10387" y="3741868"/>
            <a:ext cx="404235" cy="404235"/>
          </a:xfrm>
          <a:prstGeom prst="rect">
            <a:avLst/>
          </a:prstGeom>
        </p:spPr>
      </p:pic>
      <p:pic>
        <p:nvPicPr>
          <p:cNvPr id="80" name="Picture 79" descr="A picture containing graphics, circle, design&#10;&#10;Description automatically generated">
            <a:extLst>
              <a:ext uri="{FF2B5EF4-FFF2-40B4-BE49-F238E27FC236}">
                <a16:creationId xmlns:a16="http://schemas.microsoft.com/office/drawing/2014/main" id="{6580734C-B708-BD83-C739-59CB73A5EC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99788" y="2423581"/>
            <a:ext cx="404235" cy="404235"/>
          </a:xfrm>
          <a:prstGeom prst="rect">
            <a:avLst/>
          </a:prstGeom>
        </p:spPr>
      </p:pic>
      <p:pic>
        <p:nvPicPr>
          <p:cNvPr id="84" name="Picture 83" descr="A picture containing symbol, graphics, font, circle&#10;&#10;Description automatically generated">
            <a:extLst>
              <a:ext uri="{FF2B5EF4-FFF2-40B4-BE49-F238E27FC236}">
                <a16:creationId xmlns:a16="http://schemas.microsoft.com/office/drawing/2014/main" id="{895F93E0-06C4-A3BD-7A54-E29BFB78D3E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48449" y="4565987"/>
            <a:ext cx="523875" cy="523875"/>
          </a:xfrm>
          <a:prstGeom prst="rect">
            <a:avLst/>
          </a:prstGeom>
        </p:spPr>
      </p:pic>
      <p:pic>
        <p:nvPicPr>
          <p:cNvPr id="86" name="Picture 85" descr="A picture containing circle, graphics, symbol, font&#10;&#10;Description automatically generated">
            <a:extLst>
              <a:ext uri="{FF2B5EF4-FFF2-40B4-BE49-F238E27FC236}">
                <a16:creationId xmlns:a16="http://schemas.microsoft.com/office/drawing/2014/main" id="{15149014-7308-BB4E-A02D-1FE040CA15B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56948" y="4565987"/>
            <a:ext cx="466725" cy="466725"/>
          </a:xfrm>
          <a:prstGeom prst="rect">
            <a:avLst/>
          </a:prstGeom>
        </p:spPr>
      </p:pic>
      <p:pic>
        <p:nvPicPr>
          <p:cNvPr id="88" name="Picture 87" descr="A no wifi symbol&#10;&#10;Description automatically generated with low confidence">
            <a:extLst>
              <a:ext uri="{FF2B5EF4-FFF2-40B4-BE49-F238E27FC236}">
                <a16:creationId xmlns:a16="http://schemas.microsoft.com/office/drawing/2014/main" id="{3D382C02-DB9F-9E4E-42F5-13E336A692A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40265" y="1170769"/>
            <a:ext cx="581025" cy="581025"/>
          </a:xfrm>
          <a:prstGeom prst="rect">
            <a:avLst/>
          </a:prstGeom>
        </p:spPr>
      </p:pic>
      <p:pic>
        <p:nvPicPr>
          <p:cNvPr id="90" name="Picture 89" descr="A picture containing graphics, font, symbol, logo&#10;&#10;Description automatically generated">
            <a:extLst>
              <a:ext uri="{FF2B5EF4-FFF2-40B4-BE49-F238E27FC236}">
                <a16:creationId xmlns:a16="http://schemas.microsoft.com/office/drawing/2014/main" id="{AA2D6C98-F686-8A21-D8DF-0320FBE2004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21746" y="5626678"/>
            <a:ext cx="571500" cy="571500"/>
          </a:xfrm>
          <a:prstGeom prst="rect">
            <a:avLst/>
          </a:prstGeom>
        </p:spPr>
      </p:pic>
      <p:pic>
        <p:nvPicPr>
          <p:cNvPr id="92" name="Picture 91" descr="A pink logo on a black background&#10;&#10;Description automatically generated with low confidence">
            <a:extLst>
              <a:ext uri="{FF2B5EF4-FFF2-40B4-BE49-F238E27FC236}">
                <a16:creationId xmlns:a16="http://schemas.microsoft.com/office/drawing/2014/main" id="{78F3C485-501F-6BF6-5664-15A2285519C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7294" y="3189810"/>
            <a:ext cx="609600" cy="381000"/>
          </a:xfrm>
          <a:prstGeom prst="rect">
            <a:avLst/>
          </a:prstGeom>
        </p:spPr>
      </p:pic>
      <p:pic>
        <p:nvPicPr>
          <p:cNvPr id="94" name="Picture 93" descr="A picture containing graphics, clipart, graphic design, design&#10;&#10;Description automatically generated">
            <a:extLst>
              <a:ext uri="{FF2B5EF4-FFF2-40B4-BE49-F238E27FC236}">
                <a16:creationId xmlns:a16="http://schemas.microsoft.com/office/drawing/2014/main" id="{E274DC50-06C6-E8FD-DD21-1CD0F1DD3D5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153543" y="445330"/>
            <a:ext cx="637300" cy="601227"/>
          </a:xfrm>
          <a:prstGeom prst="rect">
            <a:avLst/>
          </a:prstGeom>
        </p:spPr>
      </p:pic>
      <p:pic>
        <p:nvPicPr>
          <p:cNvPr id="96" name="Picture 95" descr="A picture containing symbol, graphics, font, clipart&#10;&#10;Description automatically generated">
            <a:extLst>
              <a:ext uri="{FF2B5EF4-FFF2-40B4-BE49-F238E27FC236}">
                <a16:creationId xmlns:a16="http://schemas.microsoft.com/office/drawing/2014/main" id="{A481950F-A918-35A0-7C43-5881BFD0B84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784892" y="3101762"/>
            <a:ext cx="519112" cy="487429"/>
          </a:xfrm>
          <a:prstGeom prst="rect">
            <a:avLst/>
          </a:prstGeom>
        </p:spPr>
      </p:pic>
      <p:cxnSp>
        <p:nvCxnSpPr>
          <p:cNvPr id="98" name="Straight Connector 97">
            <a:extLst>
              <a:ext uri="{FF2B5EF4-FFF2-40B4-BE49-F238E27FC236}">
                <a16:creationId xmlns:a16="http://schemas.microsoft.com/office/drawing/2014/main" id="{22467BB2-20CA-FA00-24DB-E3861B4AB867}"/>
              </a:ext>
            </a:extLst>
          </p:cNvPr>
          <p:cNvCxnSpPr>
            <a:stCxn id="74" idx="0"/>
            <a:endCxn id="74" idx="0"/>
          </p:cNvCxnSpPr>
          <p:nvPr/>
        </p:nvCxnSpPr>
        <p:spPr>
          <a:xfrm>
            <a:off x="3421447" y="2002029"/>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528030E-BE7E-A066-8B4A-F2DEF372F859}"/>
              </a:ext>
            </a:extLst>
          </p:cNvPr>
          <p:cNvCxnSpPr>
            <a:cxnSpLocks/>
            <a:stCxn id="65" idx="0"/>
            <a:endCxn id="74" idx="2"/>
          </p:cNvCxnSpPr>
          <p:nvPr/>
        </p:nvCxnSpPr>
        <p:spPr>
          <a:xfrm flipV="1">
            <a:off x="3407497" y="2406264"/>
            <a:ext cx="13950" cy="593408"/>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63024F6E-FDF9-9D33-48C4-D293B45601C1}"/>
              </a:ext>
            </a:extLst>
          </p:cNvPr>
          <p:cNvCxnSpPr>
            <a:cxnSpLocks/>
            <a:stCxn id="78" idx="3"/>
            <a:endCxn id="65" idx="2"/>
          </p:cNvCxnSpPr>
          <p:nvPr/>
        </p:nvCxnSpPr>
        <p:spPr>
          <a:xfrm flipV="1">
            <a:off x="2614622" y="3695498"/>
            <a:ext cx="792875" cy="248488"/>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C1D2FD5C-709C-03EA-64DB-9F675C5A6C09}"/>
              </a:ext>
            </a:extLst>
          </p:cNvPr>
          <p:cNvCxnSpPr>
            <a:cxnSpLocks/>
            <a:stCxn id="65" idx="2"/>
            <a:endCxn id="76" idx="1"/>
          </p:cNvCxnSpPr>
          <p:nvPr/>
        </p:nvCxnSpPr>
        <p:spPr>
          <a:xfrm>
            <a:off x="3407497" y="3695498"/>
            <a:ext cx="809182" cy="248488"/>
          </a:xfrm>
          <a:prstGeom prst="line">
            <a:avLst/>
          </a:prstGeom>
          <a:ln>
            <a:prstDash val="dashDot"/>
          </a:ln>
        </p:spPr>
        <p:style>
          <a:lnRef idx="1">
            <a:schemeClr val="dk1"/>
          </a:lnRef>
          <a:fillRef idx="0">
            <a:schemeClr val="dk1"/>
          </a:fillRef>
          <a:effectRef idx="0">
            <a:schemeClr val="dk1"/>
          </a:effectRef>
          <a:fontRef idx="minor">
            <a:schemeClr val="tx1"/>
          </a:fontRef>
        </p:style>
      </p:cxnSp>
      <p:pic>
        <p:nvPicPr>
          <p:cNvPr id="153" name="Picture 152" descr="A picture containing graphics, symbol, clipart, font&#10;&#10;Description automatically generated">
            <a:extLst>
              <a:ext uri="{FF2B5EF4-FFF2-40B4-BE49-F238E27FC236}">
                <a16:creationId xmlns:a16="http://schemas.microsoft.com/office/drawing/2014/main" id="{C32AD6B1-3086-3FE4-D1FF-0C750638F6D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421503" y="2353800"/>
            <a:ext cx="486814" cy="486814"/>
          </a:xfrm>
          <a:prstGeom prst="rect">
            <a:avLst/>
          </a:prstGeom>
        </p:spPr>
      </p:pic>
      <p:pic>
        <p:nvPicPr>
          <p:cNvPr id="158" name="Picture 157" descr="A picture containing graphics, circle, design&#10;&#10;Description automatically generated">
            <a:extLst>
              <a:ext uri="{FF2B5EF4-FFF2-40B4-BE49-F238E27FC236}">
                <a16:creationId xmlns:a16="http://schemas.microsoft.com/office/drawing/2014/main" id="{BA1D2F64-CAF1-4A6A-5F8A-AF3A9B9F708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84583" y="3291264"/>
            <a:ext cx="282142" cy="282142"/>
          </a:xfrm>
          <a:prstGeom prst="rect">
            <a:avLst/>
          </a:prstGeom>
        </p:spPr>
      </p:pic>
      <p:pic>
        <p:nvPicPr>
          <p:cNvPr id="159" name="Picture 158" descr="A picture containing symbol, graphics, font, circle&#10;&#10;Description automatically generated">
            <a:extLst>
              <a:ext uri="{FF2B5EF4-FFF2-40B4-BE49-F238E27FC236}">
                <a16:creationId xmlns:a16="http://schemas.microsoft.com/office/drawing/2014/main" id="{2F4A1A55-D5D8-3E7E-9385-FF7B80469F7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24762" y="4018143"/>
            <a:ext cx="365646" cy="365646"/>
          </a:xfrm>
          <a:prstGeom prst="rect">
            <a:avLst/>
          </a:prstGeom>
        </p:spPr>
      </p:pic>
      <p:pic>
        <p:nvPicPr>
          <p:cNvPr id="160" name="Picture 159" descr="A picture containing circle, graphics, symbol, font&#10;&#10;Description automatically generated">
            <a:extLst>
              <a:ext uri="{FF2B5EF4-FFF2-40B4-BE49-F238E27FC236}">
                <a16:creationId xmlns:a16="http://schemas.microsoft.com/office/drawing/2014/main" id="{3FC3E612-438B-1397-2DEC-F80A4DF0062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53335" y="4849907"/>
            <a:ext cx="325757" cy="325757"/>
          </a:xfrm>
          <a:prstGeom prst="rect">
            <a:avLst/>
          </a:prstGeom>
        </p:spPr>
      </p:pic>
      <p:cxnSp>
        <p:nvCxnSpPr>
          <p:cNvPr id="162" name="Straight Connector 161">
            <a:extLst>
              <a:ext uri="{FF2B5EF4-FFF2-40B4-BE49-F238E27FC236}">
                <a16:creationId xmlns:a16="http://schemas.microsoft.com/office/drawing/2014/main" id="{2B01CEFA-7B9F-CB56-17F9-072361E3F47C}"/>
              </a:ext>
            </a:extLst>
          </p:cNvPr>
          <p:cNvCxnSpPr/>
          <p:nvPr/>
        </p:nvCxnSpPr>
        <p:spPr>
          <a:xfrm>
            <a:off x="6686550" y="725025"/>
            <a:ext cx="0" cy="5255938"/>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pic>
        <p:nvPicPr>
          <p:cNvPr id="163" name="Picture 162" descr="A picture containing graphics, symbol, clipart, font&#10;&#10;Description automatically generated">
            <a:extLst>
              <a:ext uri="{FF2B5EF4-FFF2-40B4-BE49-F238E27FC236}">
                <a16:creationId xmlns:a16="http://schemas.microsoft.com/office/drawing/2014/main" id="{D3BBE9F0-B913-C89C-4B17-932AC6ACC81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574666" y="1286855"/>
            <a:ext cx="339779" cy="339779"/>
          </a:xfrm>
          <a:prstGeom prst="rect">
            <a:avLst/>
          </a:prstGeom>
        </p:spPr>
      </p:pic>
      <p:pic>
        <p:nvPicPr>
          <p:cNvPr id="164" name="Picture 163" descr="A picture containing symbol, graphics, font, clipart&#10;&#10;Description automatically generated">
            <a:extLst>
              <a:ext uri="{FF2B5EF4-FFF2-40B4-BE49-F238E27FC236}">
                <a16:creationId xmlns:a16="http://schemas.microsoft.com/office/drawing/2014/main" id="{A5C01B8C-32F3-4C76-E33B-2FFF86DC944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580522" y="4045842"/>
            <a:ext cx="331603" cy="311364"/>
          </a:xfrm>
          <a:prstGeom prst="rect">
            <a:avLst/>
          </a:prstGeom>
        </p:spPr>
      </p:pic>
      <p:pic>
        <p:nvPicPr>
          <p:cNvPr id="165" name="Picture 164" descr="A pink logo on a black background&#10;&#10;Description automatically generated with low confidence">
            <a:extLst>
              <a:ext uri="{FF2B5EF4-FFF2-40B4-BE49-F238E27FC236}">
                <a16:creationId xmlns:a16="http://schemas.microsoft.com/office/drawing/2014/main" id="{E334306B-88F6-44C9-4FCD-88B88084A3C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513273" y="1884775"/>
            <a:ext cx="425478" cy="265924"/>
          </a:xfrm>
          <a:prstGeom prst="rect">
            <a:avLst/>
          </a:prstGeom>
        </p:spPr>
      </p:pic>
      <p:pic>
        <p:nvPicPr>
          <p:cNvPr id="166" name="Picture 165" descr="A no wifi symbol&#10;&#10;Description automatically generated with low confidence">
            <a:extLst>
              <a:ext uri="{FF2B5EF4-FFF2-40B4-BE49-F238E27FC236}">
                <a16:creationId xmlns:a16="http://schemas.microsoft.com/office/drawing/2014/main" id="{2394FB5E-D1F1-1559-EE8F-0D2F2CCD58D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30392" y="2495288"/>
            <a:ext cx="300884" cy="300884"/>
          </a:xfrm>
          <a:prstGeom prst="rect">
            <a:avLst/>
          </a:prstGeom>
        </p:spPr>
      </p:pic>
      <p:pic>
        <p:nvPicPr>
          <p:cNvPr id="167" name="Picture 166" descr="A picture containing graphics, clipart, graphic design, design&#10;&#10;Description automatically generated">
            <a:extLst>
              <a:ext uri="{FF2B5EF4-FFF2-40B4-BE49-F238E27FC236}">
                <a16:creationId xmlns:a16="http://schemas.microsoft.com/office/drawing/2014/main" id="{0C419048-B9D0-04DA-4E56-7EA5E5C5EAC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540420" y="3191648"/>
            <a:ext cx="387584" cy="365646"/>
          </a:xfrm>
          <a:prstGeom prst="rect">
            <a:avLst/>
          </a:prstGeom>
        </p:spPr>
      </p:pic>
      <p:pic>
        <p:nvPicPr>
          <p:cNvPr id="168" name="Picture 167" descr="A picture containing graphics, font, symbol, logo&#10;&#10;Description automatically generated">
            <a:extLst>
              <a:ext uri="{FF2B5EF4-FFF2-40B4-BE49-F238E27FC236}">
                <a16:creationId xmlns:a16="http://schemas.microsoft.com/office/drawing/2014/main" id="{9F15EAA1-0A54-F625-60D6-B80AEF0D399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548515" y="4798852"/>
            <a:ext cx="369332" cy="369332"/>
          </a:xfrm>
          <a:prstGeom prst="rect">
            <a:avLst/>
          </a:prstGeom>
        </p:spPr>
      </p:pic>
      <p:sp>
        <p:nvSpPr>
          <p:cNvPr id="172" name="TextBox 171">
            <a:extLst>
              <a:ext uri="{FF2B5EF4-FFF2-40B4-BE49-F238E27FC236}">
                <a16:creationId xmlns:a16="http://schemas.microsoft.com/office/drawing/2014/main" id="{FE538C87-05DE-FCED-583E-6CED9458F5FD}"/>
              </a:ext>
            </a:extLst>
          </p:cNvPr>
          <p:cNvSpPr txBox="1"/>
          <p:nvPr/>
        </p:nvSpPr>
        <p:spPr>
          <a:xfrm>
            <a:off x="7266724" y="3240009"/>
            <a:ext cx="2246546" cy="338554"/>
          </a:xfrm>
          <a:prstGeom prst="rect">
            <a:avLst/>
          </a:prstGeom>
          <a:noFill/>
        </p:spPr>
        <p:txBody>
          <a:bodyPr wrap="square" rtlCol="0">
            <a:spAutoFit/>
          </a:bodyPr>
          <a:lstStyle/>
          <a:p>
            <a:r>
              <a:rPr lang="en-US" sz="1600" dirty="0">
                <a:latin typeface="思源黑体 CN ExtraLight"/>
              </a:rPr>
              <a:t>Community Module</a:t>
            </a:r>
          </a:p>
        </p:txBody>
      </p:sp>
      <p:sp>
        <p:nvSpPr>
          <p:cNvPr id="173" name="TextBox 172">
            <a:extLst>
              <a:ext uri="{FF2B5EF4-FFF2-40B4-BE49-F238E27FC236}">
                <a16:creationId xmlns:a16="http://schemas.microsoft.com/office/drawing/2014/main" id="{36D01AC1-F4C2-677E-F7E5-5E1E5E27ABCD}"/>
              </a:ext>
            </a:extLst>
          </p:cNvPr>
          <p:cNvSpPr txBox="1"/>
          <p:nvPr/>
        </p:nvSpPr>
        <p:spPr>
          <a:xfrm>
            <a:off x="7273661" y="4006399"/>
            <a:ext cx="2246546" cy="338554"/>
          </a:xfrm>
          <a:prstGeom prst="rect">
            <a:avLst/>
          </a:prstGeom>
          <a:noFill/>
        </p:spPr>
        <p:txBody>
          <a:bodyPr wrap="square" rtlCol="0">
            <a:spAutoFit/>
          </a:bodyPr>
          <a:lstStyle/>
          <a:p>
            <a:r>
              <a:rPr lang="en-US" sz="1600" dirty="0">
                <a:latin typeface="思源黑体 CN ExtraLight"/>
              </a:rPr>
              <a:t>Monitoring Module</a:t>
            </a:r>
          </a:p>
        </p:txBody>
      </p:sp>
      <p:sp>
        <p:nvSpPr>
          <p:cNvPr id="174" name="TextBox 173">
            <a:extLst>
              <a:ext uri="{FF2B5EF4-FFF2-40B4-BE49-F238E27FC236}">
                <a16:creationId xmlns:a16="http://schemas.microsoft.com/office/drawing/2014/main" id="{806F9C85-0333-076B-C240-668C8C88EA83}"/>
              </a:ext>
            </a:extLst>
          </p:cNvPr>
          <p:cNvSpPr txBox="1"/>
          <p:nvPr/>
        </p:nvSpPr>
        <p:spPr>
          <a:xfrm>
            <a:off x="7273661" y="4823369"/>
            <a:ext cx="2246546" cy="338554"/>
          </a:xfrm>
          <a:prstGeom prst="rect">
            <a:avLst/>
          </a:prstGeom>
          <a:noFill/>
        </p:spPr>
        <p:txBody>
          <a:bodyPr wrap="square" rtlCol="0">
            <a:spAutoFit/>
          </a:bodyPr>
          <a:lstStyle/>
          <a:p>
            <a:r>
              <a:rPr lang="en-US" sz="1600" dirty="0">
                <a:latin typeface="思源黑体 CN ExtraLight"/>
              </a:rPr>
              <a:t>Degree Module</a:t>
            </a:r>
          </a:p>
        </p:txBody>
      </p:sp>
      <p:sp>
        <p:nvSpPr>
          <p:cNvPr id="175" name="TextBox 174">
            <a:extLst>
              <a:ext uri="{FF2B5EF4-FFF2-40B4-BE49-F238E27FC236}">
                <a16:creationId xmlns:a16="http://schemas.microsoft.com/office/drawing/2014/main" id="{FF516661-2410-D6B0-41A5-FF975AC1E2B4}"/>
              </a:ext>
            </a:extLst>
          </p:cNvPr>
          <p:cNvSpPr txBox="1"/>
          <p:nvPr/>
        </p:nvSpPr>
        <p:spPr>
          <a:xfrm>
            <a:off x="9943945" y="1295753"/>
            <a:ext cx="1922698" cy="338554"/>
          </a:xfrm>
          <a:prstGeom prst="rect">
            <a:avLst/>
          </a:prstGeom>
          <a:noFill/>
        </p:spPr>
        <p:txBody>
          <a:bodyPr wrap="square" rtlCol="0">
            <a:spAutoFit/>
          </a:bodyPr>
          <a:lstStyle/>
          <a:p>
            <a:r>
              <a:rPr lang="en-US" sz="1600" dirty="0">
                <a:latin typeface="思源黑体 CN ExtraLight"/>
              </a:rPr>
              <a:t>Q &amp; A Module</a:t>
            </a:r>
          </a:p>
        </p:txBody>
      </p:sp>
      <p:sp>
        <p:nvSpPr>
          <p:cNvPr id="176" name="TextBox 175">
            <a:extLst>
              <a:ext uri="{FF2B5EF4-FFF2-40B4-BE49-F238E27FC236}">
                <a16:creationId xmlns:a16="http://schemas.microsoft.com/office/drawing/2014/main" id="{EF8BC91B-556D-641B-2B79-BF0383A2AFD3}"/>
              </a:ext>
            </a:extLst>
          </p:cNvPr>
          <p:cNvSpPr txBox="1"/>
          <p:nvPr/>
        </p:nvSpPr>
        <p:spPr>
          <a:xfrm>
            <a:off x="9943945" y="1894325"/>
            <a:ext cx="2103031" cy="338554"/>
          </a:xfrm>
          <a:prstGeom prst="rect">
            <a:avLst/>
          </a:prstGeom>
          <a:noFill/>
        </p:spPr>
        <p:txBody>
          <a:bodyPr wrap="square" rtlCol="0">
            <a:spAutoFit/>
          </a:bodyPr>
          <a:lstStyle/>
          <a:p>
            <a:r>
              <a:rPr lang="en-US" sz="1600" dirty="0">
                <a:latin typeface="思源黑体 CN ExtraLight"/>
              </a:rPr>
              <a:t>VR Module</a:t>
            </a:r>
          </a:p>
        </p:txBody>
      </p:sp>
      <p:sp>
        <p:nvSpPr>
          <p:cNvPr id="177" name="TextBox 176">
            <a:extLst>
              <a:ext uri="{FF2B5EF4-FFF2-40B4-BE49-F238E27FC236}">
                <a16:creationId xmlns:a16="http://schemas.microsoft.com/office/drawing/2014/main" id="{ACC34053-E069-8D03-C194-FDCDCEE0C222}"/>
              </a:ext>
            </a:extLst>
          </p:cNvPr>
          <p:cNvSpPr txBox="1"/>
          <p:nvPr/>
        </p:nvSpPr>
        <p:spPr>
          <a:xfrm>
            <a:off x="9943944" y="2541634"/>
            <a:ext cx="2103031" cy="338554"/>
          </a:xfrm>
          <a:prstGeom prst="rect">
            <a:avLst/>
          </a:prstGeom>
          <a:noFill/>
        </p:spPr>
        <p:txBody>
          <a:bodyPr wrap="square" rtlCol="0">
            <a:spAutoFit/>
          </a:bodyPr>
          <a:lstStyle/>
          <a:p>
            <a:r>
              <a:rPr lang="en-US" sz="1600" dirty="0">
                <a:latin typeface="思源黑体 CN ExtraLight"/>
              </a:rPr>
              <a:t>Offline Module</a:t>
            </a:r>
          </a:p>
        </p:txBody>
      </p:sp>
      <p:sp>
        <p:nvSpPr>
          <p:cNvPr id="178" name="TextBox 177">
            <a:extLst>
              <a:ext uri="{FF2B5EF4-FFF2-40B4-BE49-F238E27FC236}">
                <a16:creationId xmlns:a16="http://schemas.microsoft.com/office/drawing/2014/main" id="{81D83410-2516-9F34-8273-A1933A28CF24}"/>
              </a:ext>
            </a:extLst>
          </p:cNvPr>
          <p:cNvSpPr txBox="1"/>
          <p:nvPr/>
        </p:nvSpPr>
        <p:spPr>
          <a:xfrm>
            <a:off x="9943944" y="3257477"/>
            <a:ext cx="2246546" cy="338554"/>
          </a:xfrm>
          <a:prstGeom prst="rect">
            <a:avLst/>
          </a:prstGeom>
          <a:noFill/>
        </p:spPr>
        <p:txBody>
          <a:bodyPr wrap="square" rtlCol="0">
            <a:spAutoFit/>
          </a:bodyPr>
          <a:lstStyle/>
          <a:p>
            <a:r>
              <a:rPr lang="en-US" sz="1600" dirty="0">
                <a:latin typeface="思源黑体 CN ExtraLight"/>
              </a:rPr>
              <a:t>Brainwave Module</a:t>
            </a:r>
          </a:p>
        </p:txBody>
      </p:sp>
      <p:sp>
        <p:nvSpPr>
          <p:cNvPr id="179" name="TextBox 178">
            <a:extLst>
              <a:ext uri="{FF2B5EF4-FFF2-40B4-BE49-F238E27FC236}">
                <a16:creationId xmlns:a16="http://schemas.microsoft.com/office/drawing/2014/main" id="{CA145D0D-66BA-0438-0DF0-4120D8C41BAF}"/>
              </a:ext>
            </a:extLst>
          </p:cNvPr>
          <p:cNvSpPr txBox="1"/>
          <p:nvPr/>
        </p:nvSpPr>
        <p:spPr>
          <a:xfrm>
            <a:off x="9950881" y="4023867"/>
            <a:ext cx="2246546" cy="338554"/>
          </a:xfrm>
          <a:prstGeom prst="rect">
            <a:avLst/>
          </a:prstGeom>
          <a:noFill/>
        </p:spPr>
        <p:txBody>
          <a:bodyPr wrap="square" rtlCol="0">
            <a:spAutoFit/>
          </a:bodyPr>
          <a:lstStyle/>
          <a:p>
            <a:r>
              <a:rPr lang="en-US" sz="1600" dirty="0">
                <a:latin typeface="思源黑体 CN ExtraLight"/>
              </a:rPr>
              <a:t>AR Module</a:t>
            </a:r>
          </a:p>
        </p:txBody>
      </p:sp>
      <p:sp>
        <p:nvSpPr>
          <p:cNvPr id="180" name="TextBox 179">
            <a:extLst>
              <a:ext uri="{FF2B5EF4-FFF2-40B4-BE49-F238E27FC236}">
                <a16:creationId xmlns:a16="http://schemas.microsoft.com/office/drawing/2014/main" id="{AE80893B-40DB-286E-E264-A754166BC240}"/>
              </a:ext>
            </a:extLst>
          </p:cNvPr>
          <p:cNvSpPr txBox="1"/>
          <p:nvPr/>
        </p:nvSpPr>
        <p:spPr>
          <a:xfrm>
            <a:off x="9950881" y="4840837"/>
            <a:ext cx="2246546" cy="338554"/>
          </a:xfrm>
          <a:prstGeom prst="rect">
            <a:avLst/>
          </a:prstGeom>
          <a:noFill/>
        </p:spPr>
        <p:txBody>
          <a:bodyPr wrap="square" rtlCol="0">
            <a:spAutoFit/>
          </a:bodyPr>
          <a:lstStyle/>
          <a:p>
            <a:r>
              <a:rPr lang="en-US" sz="1600" dirty="0">
                <a:latin typeface="思源黑体 CN ExtraLight"/>
              </a:rPr>
              <a:t>AI NPC Module</a:t>
            </a:r>
          </a:p>
        </p:txBody>
      </p:sp>
      <p:sp>
        <p:nvSpPr>
          <p:cNvPr id="3" name="Rectangle 2">
            <a:extLst>
              <a:ext uri="{FF2B5EF4-FFF2-40B4-BE49-F238E27FC236}">
                <a16:creationId xmlns:a16="http://schemas.microsoft.com/office/drawing/2014/main" id="{FF594E84-7C3D-011E-B6F2-9938843CF8F0}"/>
              </a:ext>
            </a:extLst>
          </p:cNvPr>
          <p:cNvSpPr/>
          <p:nvPr/>
        </p:nvSpPr>
        <p:spPr>
          <a:xfrm>
            <a:off x="9513270" y="4757825"/>
            <a:ext cx="2353373" cy="504578"/>
          </a:xfrm>
          <a:prstGeom prst="rect">
            <a:avLst/>
          </a:prstGeom>
          <a:solidFill>
            <a:schemeClr val="tx1">
              <a:lumMod val="65000"/>
              <a:lumOff val="35000"/>
              <a:alpha val="74000"/>
            </a:schemeClr>
          </a:solidFill>
          <a:ln>
            <a:solidFill>
              <a:srgbClr val="D0D0D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A5169E9-3978-4E6C-9F45-A3F06387787C}"/>
              </a:ext>
            </a:extLst>
          </p:cNvPr>
          <p:cNvSpPr/>
          <p:nvPr/>
        </p:nvSpPr>
        <p:spPr>
          <a:xfrm>
            <a:off x="9513270" y="3956847"/>
            <a:ext cx="2353373" cy="504578"/>
          </a:xfrm>
          <a:prstGeom prst="rect">
            <a:avLst/>
          </a:prstGeom>
          <a:solidFill>
            <a:schemeClr val="tx1">
              <a:lumMod val="65000"/>
              <a:lumOff val="35000"/>
              <a:alpha val="74000"/>
            </a:schemeClr>
          </a:solidFill>
          <a:ln>
            <a:solidFill>
              <a:srgbClr val="D0D0D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630272-C8BB-BE6C-0DF7-787E5E1B2425}"/>
              </a:ext>
            </a:extLst>
          </p:cNvPr>
          <p:cNvSpPr/>
          <p:nvPr/>
        </p:nvSpPr>
        <p:spPr>
          <a:xfrm>
            <a:off x="9513269" y="3138856"/>
            <a:ext cx="2348892" cy="504578"/>
          </a:xfrm>
          <a:prstGeom prst="rect">
            <a:avLst/>
          </a:prstGeom>
          <a:solidFill>
            <a:schemeClr val="tx1">
              <a:lumMod val="65000"/>
              <a:lumOff val="35000"/>
              <a:alpha val="74000"/>
            </a:schemeClr>
          </a:solidFill>
          <a:ln>
            <a:solidFill>
              <a:srgbClr val="D0D0D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llout: Bent Line 6">
            <a:extLst>
              <a:ext uri="{FF2B5EF4-FFF2-40B4-BE49-F238E27FC236}">
                <a16:creationId xmlns:a16="http://schemas.microsoft.com/office/drawing/2014/main" id="{23991472-F240-C405-50DD-1370648C0844}"/>
              </a:ext>
            </a:extLst>
          </p:cNvPr>
          <p:cNvSpPr/>
          <p:nvPr/>
        </p:nvSpPr>
        <p:spPr>
          <a:xfrm>
            <a:off x="5504904" y="208017"/>
            <a:ext cx="2171663" cy="601227"/>
          </a:xfrm>
          <a:prstGeom prst="borderCallout2">
            <a:avLst>
              <a:gd name="adj1" fmla="val 18750"/>
              <a:gd name="adj2" fmla="val -8333"/>
              <a:gd name="adj3" fmla="val 18750"/>
              <a:gd name="adj4" fmla="val -16667"/>
              <a:gd name="adj5" fmla="val 354600"/>
              <a:gd name="adj6" fmla="val -75024"/>
            </a:avLst>
          </a:prstGeom>
          <a:solidFill>
            <a:srgbClr val="E76F51"/>
          </a:solidFill>
          <a:ln>
            <a:solidFill>
              <a:srgbClr val="E76F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思源黑体 CN ExtraLight"/>
              </a:rPr>
              <a:t>Must have</a:t>
            </a:r>
          </a:p>
        </p:txBody>
      </p:sp>
      <p:sp>
        <p:nvSpPr>
          <p:cNvPr id="42" name="Oval 41">
            <a:extLst>
              <a:ext uri="{FF2B5EF4-FFF2-40B4-BE49-F238E27FC236}">
                <a16:creationId xmlns:a16="http://schemas.microsoft.com/office/drawing/2014/main" id="{4F0AF09A-162A-DE64-47B4-0AB13B275168}"/>
              </a:ext>
            </a:extLst>
          </p:cNvPr>
          <p:cNvSpPr/>
          <p:nvPr/>
        </p:nvSpPr>
        <p:spPr>
          <a:xfrm>
            <a:off x="813688" y="746692"/>
            <a:ext cx="5187616" cy="5187616"/>
          </a:xfrm>
          <a:prstGeom prst="ellipse">
            <a:avLst/>
          </a:prstGeom>
          <a:noFill/>
          <a:ln w="723900">
            <a:solidFill>
              <a:schemeClr val="tx1">
                <a:lumMod val="65000"/>
                <a:lumOff val="35000"/>
                <a:alpha val="7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val 1">
            <a:extLst>
              <a:ext uri="{FF2B5EF4-FFF2-40B4-BE49-F238E27FC236}">
                <a16:creationId xmlns:a16="http://schemas.microsoft.com/office/drawing/2014/main" id="{B7E1680B-58F5-014A-6BB1-86EDFE4F96CC}"/>
              </a:ext>
            </a:extLst>
          </p:cNvPr>
          <p:cNvSpPr/>
          <p:nvPr/>
        </p:nvSpPr>
        <p:spPr>
          <a:xfrm>
            <a:off x="1549796" y="1481515"/>
            <a:ext cx="3719875" cy="3719875"/>
          </a:xfrm>
          <a:prstGeom prst="ellipse">
            <a:avLst/>
          </a:prstGeom>
          <a:noFill/>
          <a:ln w="723900">
            <a:solidFill>
              <a:schemeClr val="bg1">
                <a:lumMod val="65000"/>
                <a:alpha val="66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D1F53C6-E23C-AEC7-1327-E6E2E65A3016}"/>
              </a:ext>
            </a:extLst>
          </p:cNvPr>
          <p:cNvSpPr/>
          <p:nvPr/>
        </p:nvSpPr>
        <p:spPr>
          <a:xfrm>
            <a:off x="9508666" y="2453298"/>
            <a:ext cx="2348892" cy="504578"/>
          </a:xfrm>
          <a:prstGeom prst="rect">
            <a:avLst/>
          </a:prstGeom>
          <a:solidFill>
            <a:schemeClr val="bg1">
              <a:lumMod val="65000"/>
              <a:alpha val="74000"/>
            </a:schemeClr>
          </a:solidFill>
          <a:ln>
            <a:solidFill>
              <a:srgbClr val="D0D0D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5AC6ADF-C4D1-2A84-83DC-C9E93FC3952E}"/>
              </a:ext>
            </a:extLst>
          </p:cNvPr>
          <p:cNvSpPr/>
          <p:nvPr/>
        </p:nvSpPr>
        <p:spPr>
          <a:xfrm>
            <a:off x="9497123" y="1169328"/>
            <a:ext cx="2360435" cy="504578"/>
          </a:xfrm>
          <a:prstGeom prst="rect">
            <a:avLst/>
          </a:prstGeom>
          <a:solidFill>
            <a:schemeClr val="bg1">
              <a:lumMod val="65000"/>
              <a:alpha val="74000"/>
            </a:schemeClr>
          </a:solidFill>
          <a:ln>
            <a:solidFill>
              <a:srgbClr val="D0D0D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D967639-7578-5ECD-B560-58784EC1AD27}"/>
              </a:ext>
            </a:extLst>
          </p:cNvPr>
          <p:cNvSpPr/>
          <p:nvPr/>
        </p:nvSpPr>
        <p:spPr>
          <a:xfrm>
            <a:off x="6865371" y="4752101"/>
            <a:ext cx="2431934" cy="504578"/>
          </a:xfrm>
          <a:prstGeom prst="rect">
            <a:avLst/>
          </a:prstGeom>
          <a:solidFill>
            <a:schemeClr val="bg1">
              <a:lumMod val="65000"/>
              <a:alpha val="74000"/>
            </a:schemeClr>
          </a:solidFill>
          <a:ln>
            <a:solidFill>
              <a:srgbClr val="D0D0D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BC73DE9-951B-4B22-689C-624AD7EF3F8C}"/>
              </a:ext>
            </a:extLst>
          </p:cNvPr>
          <p:cNvSpPr/>
          <p:nvPr/>
        </p:nvSpPr>
        <p:spPr>
          <a:xfrm>
            <a:off x="6871728" y="3948826"/>
            <a:ext cx="2425577" cy="504578"/>
          </a:xfrm>
          <a:prstGeom prst="rect">
            <a:avLst/>
          </a:prstGeom>
          <a:solidFill>
            <a:schemeClr val="bg1">
              <a:lumMod val="65000"/>
              <a:alpha val="74000"/>
            </a:schemeClr>
          </a:solidFill>
          <a:ln>
            <a:solidFill>
              <a:srgbClr val="D0D0D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5EF0345-DD15-1143-1AB6-8588A453392B}"/>
              </a:ext>
            </a:extLst>
          </p:cNvPr>
          <p:cNvSpPr/>
          <p:nvPr/>
        </p:nvSpPr>
        <p:spPr>
          <a:xfrm>
            <a:off x="6865370" y="3146931"/>
            <a:ext cx="2431936" cy="504578"/>
          </a:xfrm>
          <a:prstGeom prst="rect">
            <a:avLst/>
          </a:prstGeom>
          <a:solidFill>
            <a:schemeClr val="bg1">
              <a:lumMod val="65000"/>
              <a:alpha val="74000"/>
            </a:schemeClr>
          </a:solidFill>
          <a:ln>
            <a:solidFill>
              <a:srgbClr val="D0D0D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02415FE-8EA1-A4ED-EC2A-6CC2EEFA3A93}"/>
              </a:ext>
            </a:extLst>
          </p:cNvPr>
          <p:cNvSpPr/>
          <p:nvPr/>
        </p:nvSpPr>
        <p:spPr>
          <a:xfrm>
            <a:off x="9492642" y="1805605"/>
            <a:ext cx="2369519" cy="504578"/>
          </a:xfrm>
          <a:prstGeom prst="rect">
            <a:avLst/>
          </a:prstGeom>
          <a:solidFill>
            <a:schemeClr val="tx1">
              <a:lumMod val="65000"/>
              <a:lumOff val="35000"/>
              <a:alpha val="74000"/>
            </a:schemeClr>
          </a:solidFill>
          <a:ln>
            <a:solidFill>
              <a:srgbClr val="D0D0D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F35F48D-A238-A486-4B7F-281C8730855B}"/>
              </a:ext>
            </a:extLst>
          </p:cNvPr>
          <p:cNvSpPr/>
          <p:nvPr/>
        </p:nvSpPr>
        <p:spPr>
          <a:xfrm>
            <a:off x="6865370" y="1169328"/>
            <a:ext cx="2442336" cy="1771984"/>
          </a:xfrm>
          <a:prstGeom prst="rect">
            <a:avLst/>
          </a:prstGeom>
          <a:solidFill>
            <a:schemeClr val="bg1">
              <a:alpha val="0"/>
            </a:schemeClr>
          </a:solidFill>
          <a:ln w="25400">
            <a:solidFill>
              <a:srgbClr val="E76F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Connector: Elbow 17">
            <a:extLst>
              <a:ext uri="{FF2B5EF4-FFF2-40B4-BE49-F238E27FC236}">
                <a16:creationId xmlns:a16="http://schemas.microsoft.com/office/drawing/2014/main" id="{4209EFCD-278C-FBB8-0B03-327704DDA335}"/>
              </a:ext>
            </a:extLst>
          </p:cNvPr>
          <p:cNvCxnSpPr>
            <a:cxnSpLocks/>
            <a:stCxn id="17" idx="0"/>
          </p:cNvCxnSpPr>
          <p:nvPr/>
        </p:nvCxnSpPr>
        <p:spPr>
          <a:xfrm rot="16200000" flipV="1">
            <a:off x="7551206" y="633995"/>
            <a:ext cx="660697" cy="409969"/>
          </a:xfrm>
          <a:prstGeom prst="bentConnector3">
            <a:avLst>
              <a:gd name="adj1" fmla="val 99428"/>
            </a:avLst>
          </a:prstGeom>
          <a:ln w="15875">
            <a:solidFill>
              <a:srgbClr val="E76F51"/>
            </a:solidFill>
          </a:ln>
        </p:spPr>
        <p:style>
          <a:lnRef idx="1">
            <a:schemeClr val="accent1"/>
          </a:lnRef>
          <a:fillRef idx="0">
            <a:schemeClr val="accent1"/>
          </a:fillRef>
          <a:effectRef idx="0">
            <a:schemeClr val="accent1"/>
          </a:effectRef>
          <a:fontRef idx="minor">
            <a:schemeClr val="tx1"/>
          </a:fontRef>
        </p:style>
      </p:cxnSp>
      <p:pic>
        <p:nvPicPr>
          <p:cNvPr id="22" name="Picture 21" descr="A picture containing graphics, circle, font, symbol&#10;&#10;Description automatically generated">
            <a:extLst>
              <a:ext uri="{FF2B5EF4-FFF2-40B4-BE49-F238E27FC236}">
                <a16:creationId xmlns:a16="http://schemas.microsoft.com/office/drawing/2014/main" id="{D5A9E7E9-6FA5-3430-89E7-D55FC613B8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4583" y="1283840"/>
            <a:ext cx="282142" cy="282142"/>
          </a:xfrm>
          <a:prstGeom prst="rect">
            <a:avLst/>
          </a:prstGeom>
        </p:spPr>
      </p:pic>
      <p:pic>
        <p:nvPicPr>
          <p:cNvPr id="23" name="Picture 22" descr="A picture containing logo, symbol, graphics, design&#10;&#10;Description automatically generated">
            <a:extLst>
              <a:ext uri="{FF2B5EF4-FFF2-40B4-BE49-F238E27FC236}">
                <a16:creationId xmlns:a16="http://schemas.microsoft.com/office/drawing/2014/main" id="{AFC0B7AD-5860-5487-F554-21CE6E5425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84583" y="1912983"/>
            <a:ext cx="282142" cy="282142"/>
          </a:xfrm>
          <a:prstGeom prst="rect">
            <a:avLst/>
          </a:prstGeom>
        </p:spPr>
      </p:pic>
      <p:pic>
        <p:nvPicPr>
          <p:cNvPr id="24" name="Picture 23" descr="A picture containing graphics, design, symbol, colorfulness&#10;&#10;Description automatically generated">
            <a:extLst>
              <a:ext uri="{FF2B5EF4-FFF2-40B4-BE49-F238E27FC236}">
                <a16:creationId xmlns:a16="http://schemas.microsoft.com/office/drawing/2014/main" id="{F8554479-254F-5719-92B7-E0EC69CC38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84583" y="2542126"/>
            <a:ext cx="282142" cy="282142"/>
          </a:xfrm>
          <a:prstGeom prst="rect">
            <a:avLst/>
          </a:prstGeom>
        </p:spPr>
      </p:pic>
      <p:sp>
        <p:nvSpPr>
          <p:cNvPr id="25" name="TextBox 24">
            <a:extLst>
              <a:ext uri="{FF2B5EF4-FFF2-40B4-BE49-F238E27FC236}">
                <a16:creationId xmlns:a16="http://schemas.microsoft.com/office/drawing/2014/main" id="{8C658C7C-916F-EBD9-E805-236956660C68}"/>
              </a:ext>
            </a:extLst>
          </p:cNvPr>
          <p:cNvSpPr txBox="1"/>
          <p:nvPr/>
        </p:nvSpPr>
        <p:spPr>
          <a:xfrm>
            <a:off x="7266725" y="1278285"/>
            <a:ext cx="1922698" cy="338554"/>
          </a:xfrm>
          <a:prstGeom prst="rect">
            <a:avLst/>
          </a:prstGeom>
          <a:noFill/>
        </p:spPr>
        <p:txBody>
          <a:bodyPr wrap="square" rtlCol="0">
            <a:spAutoFit/>
          </a:bodyPr>
          <a:lstStyle/>
          <a:p>
            <a:r>
              <a:rPr lang="en-US" sz="1600" dirty="0">
                <a:latin typeface="思源黑体 CN ExtraLight"/>
              </a:rPr>
              <a:t>Login Module</a:t>
            </a:r>
          </a:p>
        </p:txBody>
      </p:sp>
      <p:sp>
        <p:nvSpPr>
          <p:cNvPr id="26" name="TextBox 25">
            <a:extLst>
              <a:ext uri="{FF2B5EF4-FFF2-40B4-BE49-F238E27FC236}">
                <a16:creationId xmlns:a16="http://schemas.microsoft.com/office/drawing/2014/main" id="{E3BCB40F-FACF-919E-3729-B9B882D94C9F}"/>
              </a:ext>
            </a:extLst>
          </p:cNvPr>
          <p:cNvSpPr txBox="1"/>
          <p:nvPr/>
        </p:nvSpPr>
        <p:spPr>
          <a:xfrm>
            <a:off x="7266725" y="1876857"/>
            <a:ext cx="2103031" cy="338554"/>
          </a:xfrm>
          <a:prstGeom prst="rect">
            <a:avLst/>
          </a:prstGeom>
          <a:noFill/>
        </p:spPr>
        <p:txBody>
          <a:bodyPr wrap="square" rtlCol="0">
            <a:spAutoFit/>
          </a:bodyPr>
          <a:lstStyle/>
          <a:p>
            <a:r>
              <a:rPr lang="en-US" sz="1600" dirty="0">
                <a:latin typeface="思源黑体 CN ExtraLight"/>
              </a:rPr>
              <a:t>Learning Module</a:t>
            </a:r>
          </a:p>
        </p:txBody>
      </p:sp>
      <p:sp>
        <p:nvSpPr>
          <p:cNvPr id="27" name="TextBox 26">
            <a:extLst>
              <a:ext uri="{FF2B5EF4-FFF2-40B4-BE49-F238E27FC236}">
                <a16:creationId xmlns:a16="http://schemas.microsoft.com/office/drawing/2014/main" id="{276370B7-EC11-1C75-BD9C-7125F5750C6F}"/>
              </a:ext>
            </a:extLst>
          </p:cNvPr>
          <p:cNvSpPr txBox="1"/>
          <p:nvPr/>
        </p:nvSpPr>
        <p:spPr>
          <a:xfrm>
            <a:off x="7266724" y="2524166"/>
            <a:ext cx="2103031" cy="338554"/>
          </a:xfrm>
          <a:prstGeom prst="rect">
            <a:avLst/>
          </a:prstGeom>
          <a:noFill/>
        </p:spPr>
        <p:txBody>
          <a:bodyPr wrap="square" rtlCol="0">
            <a:spAutoFit/>
          </a:bodyPr>
          <a:lstStyle/>
          <a:p>
            <a:r>
              <a:rPr lang="en-US" sz="1600" dirty="0">
                <a:latin typeface="思源黑体 CN ExtraLight"/>
              </a:rPr>
              <a:t>System Module</a:t>
            </a:r>
          </a:p>
        </p:txBody>
      </p:sp>
    </p:spTree>
    <p:extLst>
      <p:ext uri="{BB962C8B-B14F-4D97-AF65-F5344CB8AC3E}">
        <p14:creationId xmlns:p14="http://schemas.microsoft.com/office/powerpoint/2010/main" val="2793255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CA9D683-E2CD-40EC-87AC-5BC17E43FBF7}"/>
              </a:ext>
            </a:extLst>
          </p:cNvPr>
          <p:cNvSpPr txBox="1"/>
          <p:nvPr/>
        </p:nvSpPr>
        <p:spPr>
          <a:xfrm>
            <a:off x="3215243" y="-1768078"/>
            <a:ext cx="5761514" cy="11079956"/>
          </a:xfrm>
          <a:prstGeom prst="rect">
            <a:avLst/>
          </a:prstGeom>
          <a:noFill/>
        </p:spPr>
        <p:txBody>
          <a:bodyPr wrap="none" rtlCol="0">
            <a:spAutoFit/>
          </a:bodyPr>
          <a:lstStyle/>
          <a:p>
            <a:pPr algn="ctr"/>
            <a:r>
              <a:rPr lang="en-US" altLang="zh-CN" sz="71400" dirty="0">
                <a:latin typeface="思源黑体 CN Heavy" panose="020B0A00000000000000" pitchFamily="34" charset="-122"/>
                <a:ea typeface="思源黑体 CN Heavy" panose="020B0A00000000000000" pitchFamily="34" charset="-122"/>
              </a:rPr>
              <a:t>2</a:t>
            </a:r>
            <a:endParaRPr lang="zh-CN" altLang="en-US" sz="71400" dirty="0">
              <a:latin typeface="思源黑体 CN Heavy" panose="020B0A00000000000000" pitchFamily="34" charset="-122"/>
              <a:ea typeface="思源黑体 CN Heavy" panose="020B0A00000000000000" pitchFamily="34" charset="-122"/>
            </a:endParaRPr>
          </a:p>
        </p:txBody>
      </p:sp>
      <p:sp>
        <p:nvSpPr>
          <p:cNvPr id="8" name="椭圆 7">
            <a:extLst>
              <a:ext uri="{FF2B5EF4-FFF2-40B4-BE49-F238E27FC236}">
                <a16:creationId xmlns:a16="http://schemas.microsoft.com/office/drawing/2014/main" id="{53E16CA3-A101-4D09-90E8-CD8387FC84F8}"/>
              </a:ext>
            </a:extLst>
          </p:cNvPr>
          <p:cNvSpPr/>
          <p:nvPr/>
        </p:nvSpPr>
        <p:spPr>
          <a:xfrm>
            <a:off x="10113542" y="3394463"/>
            <a:ext cx="944782" cy="944782"/>
          </a:xfrm>
          <a:prstGeom prst="ellipse">
            <a:avLst/>
          </a:prstGeom>
          <a:solidFill>
            <a:srgbClr val="83D6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2F383023-D945-41D8-BC03-3F69E2A0E1F0}"/>
              </a:ext>
            </a:extLst>
          </p:cNvPr>
          <p:cNvSpPr txBox="1"/>
          <p:nvPr/>
        </p:nvSpPr>
        <p:spPr>
          <a:xfrm>
            <a:off x="9861001" y="696755"/>
            <a:ext cx="923330" cy="4339971"/>
          </a:xfrm>
          <a:prstGeom prst="rect">
            <a:avLst/>
          </a:prstGeom>
          <a:noFill/>
        </p:spPr>
        <p:txBody>
          <a:bodyPr vert="eaVert" wrap="none" rtlCol="0">
            <a:spAutoFit/>
          </a:bodyPr>
          <a:lstStyle/>
          <a:p>
            <a:r>
              <a:rPr lang="en-US" altLang="zh-CN" sz="4800" dirty="0">
                <a:latin typeface="思源黑体 CN Heavy" panose="020B0A00000000000000" pitchFamily="34" charset="-122"/>
                <a:ea typeface="思源黑体 CN Heavy" panose="020B0A00000000000000" pitchFamily="34" charset="-122"/>
              </a:rPr>
              <a:t>SECOND PART</a:t>
            </a:r>
            <a:endParaRPr lang="zh-CN" altLang="en-US" sz="4800" dirty="0">
              <a:latin typeface="思源黑体 CN Heavy" panose="020B0A00000000000000" pitchFamily="34" charset="-122"/>
              <a:ea typeface="思源黑体 CN Heavy" panose="020B0A00000000000000" pitchFamily="34" charset="-122"/>
            </a:endParaRPr>
          </a:p>
        </p:txBody>
      </p:sp>
      <p:cxnSp>
        <p:nvCxnSpPr>
          <p:cNvPr id="10" name="直接连接符 9">
            <a:extLst>
              <a:ext uri="{FF2B5EF4-FFF2-40B4-BE49-F238E27FC236}">
                <a16:creationId xmlns:a16="http://schemas.microsoft.com/office/drawing/2014/main" id="{C884B004-58B1-42BC-A51A-03DE6A91816E}"/>
              </a:ext>
            </a:extLst>
          </p:cNvPr>
          <p:cNvCxnSpPr>
            <a:cxnSpLocks/>
          </p:cNvCxnSpPr>
          <p:nvPr/>
        </p:nvCxnSpPr>
        <p:spPr>
          <a:xfrm>
            <a:off x="10578774" y="5274066"/>
            <a:ext cx="7730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BA16654E-E6FA-416A-851B-121BDB802F9A}"/>
              </a:ext>
            </a:extLst>
          </p:cNvPr>
          <p:cNvSpPr txBox="1"/>
          <p:nvPr/>
        </p:nvSpPr>
        <p:spPr>
          <a:xfrm>
            <a:off x="10459937" y="5396287"/>
            <a:ext cx="986168" cy="461665"/>
          </a:xfrm>
          <a:prstGeom prst="rect">
            <a:avLst/>
          </a:prstGeom>
          <a:noFill/>
        </p:spPr>
        <p:txBody>
          <a:bodyPr wrap="none" rtlCol="0">
            <a:spAutoFit/>
          </a:bodyPr>
          <a:lstStyle/>
          <a:p>
            <a:pPr algn="r"/>
            <a:r>
              <a:rPr lang="en-US" altLang="zh-CN" sz="2400" dirty="0">
                <a:latin typeface="思源黑体 CN Bold" panose="020B0800000000000000" pitchFamily="34" charset="-122"/>
                <a:ea typeface="思源黑体 CN Bold" panose="020B0800000000000000" pitchFamily="34" charset="-122"/>
              </a:rPr>
              <a:t>HOW</a:t>
            </a:r>
            <a:endParaRPr lang="zh-CN" altLang="en-US" sz="2400" dirty="0">
              <a:latin typeface="思源黑体 CN Bold" panose="020B0800000000000000" pitchFamily="34" charset="-122"/>
              <a:ea typeface="思源黑体 CN Bold" panose="020B0800000000000000" pitchFamily="34" charset="-122"/>
            </a:endParaRPr>
          </a:p>
        </p:txBody>
      </p:sp>
      <p:sp>
        <p:nvSpPr>
          <p:cNvPr id="12" name="文本框 11">
            <a:extLst>
              <a:ext uri="{FF2B5EF4-FFF2-40B4-BE49-F238E27FC236}">
                <a16:creationId xmlns:a16="http://schemas.microsoft.com/office/drawing/2014/main" id="{853D9FAC-7B32-4AF9-A6F3-7CD5A51DB661}"/>
              </a:ext>
            </a:extLst>
          </p:cNvPr>
          <p:cNvSpPr txBox="1"/>
          <p:nvPr/>
        </p:nvSpPr>
        <p:spPr>
          <a:xfrm>
            <a:off x="8712728" y="5857952"/>
            <a:ext cx="2733377" cy="461665"/>
          </a:xfrm>
          <a:prstGeom prst="rect">
            <a:avLst/>
          </a:prstGeom>
          <a:noFill/>
        </p:spPr>
        <p:txBody>
          <a:bodyPr wrap="none" rtlCol="0">
            <a:spAutoFit/>
          </a:bodyPr>
          <a:lstStyle/>
          <a:p>
            <a:pPr algn="r"/>
            <a:r>
              <a:rPr lang="en-US" altLang="zh-CN" sz="2400" dirty="0">
                <a:latin typeface="思源黑体 CN Bold" panose="020B0800000000000000" pitchFamily="34" charset="-122"/>
                <a:ea typeface="思源黑体 CN Bold" panose="020B0800000000000000" pitchFamily="34" charset="-122"/>
              </a:rPr>
              <a:t>How do we plan?</a:t>
            </a:r>
            <a:endParaRPr lang="zh-CN" altLang="en-US" sz="2400" dirty="0">
              <a:latin typeface="思源黑体 CN Bold" panose="020B0800000000000000" pitchFamily="34" charset="-122"/>
              <a:ea typeface="思源黑体 CN Bold" panose="020B0800000000000000" pitchFamily="34" charset="-122"/>
            </a:endParaRPr>
          </a:p>
        </p:txBody>
      </p:sp>
      <p:grpSp>
        <p:nvGrpSpPr>
          <p:cNvPr id="13" name="组合 12">
            <a:extLst>
              <a:ext uri="{FF2B5EF4-FFF2-40B4-BE49-F238E27FC236}">
                <a16:creationId xmlns:a16="http://schemas.microsoft.com/office/drawing/2014/main" id="{BAC52115-71C4-4265-8ED4-A205AF6FCD14}"/>
              </a:ext>
            </a:extLst>
          </p:cNvPr>
          <p:cNvGrpSpPr/>
          <p:nvPr/>
        </p:nvGrpSpPr>
        <p:grpSpPr>
          <a:xfrm>
            <a:off x="11000065" y="801100"/>
            <a:ext cx="449416" cy="317517"/>
            <a:chOff x="11137900" y="860547"/>
            <a:chExt cx="1054100" cy="744733"/>
          </a:xfrm>
          <a:solidFill>
            <a:schemeClr val="tx1"/>
          </a:solidFill>
        </p:grpSpPr>
        <p:sp>
          <p:nvSpPr>
            <p:cNvPr id="14" name="矩形 13">
              <a:extLst>
                <a:ext uri="{FF2B5EF4-FFF2-40B4-BE49-F238E27FC236}">
                  <a16:creationId xmlns:a16="http://schemas.microsoft.com/office/drawing/2014/main" id="{7FE2E730-9510-4B4F-9A12-C01E51851FA0}"/>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5" name="矩形 14">
              <a:extLst>
                <a:ext uri="{FF2B5EF4-FFF2-40B4-BE49-F238E27FC236}">
                  <a16:creationId xmlns:a16="http://schemas.microsoft.com/office/drawing/2014/main" id="{BDEAF81D-208B-47A4-ADB1-5EA377FEFBA9}"/>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6" name="矩形 15">
              <a:extLst>
                <a:ext uri="{FF2B5EF4-FFF2-40B4-BE49-F238E27FC236}">
                  <a16:creationId xmlns:a16="http://schemas.microsoft.com/office/drawing/2014/main" id="{363616D7-63C7-4FC2-8F24-34210808B70D}"/>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7" name="矩形 16">
              <a:extLst>
                <a:ext uri="{FF2B5EF4-FFF2-40B4-BE49-F238E27FC236}">
                  <a16:creationId xmlns:a16="http://schemas.microsoft.com/office/drawing/2014/main" id="{8F70E6B1-00D5-4E4B-A021-8EC36DC08474}"/>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grpSp>
      <p:grpSp>
        <p:nvGrpSpPr>
          <p:cNvPr id="18" name="组合 17">
            <a:extLst>
              <a:ext uri="{FF2B5EF4-FFF2-40B4-BE49-F238E27FC236}">
                <a16:creationId xmlns:a16="http://schemas.microsoft.com/office/drawing/2014/main" id="{06534407-F9C2-435D-A286-1CF837F620BC}"/>
              </a:ext>
            </a:extLst>
          </p:cNvPr>
          <p:cNvGrpSpPr/>
          <p:nvPr/>
        </p:nvGrpSpPr>
        <p:grpSpPr>
          <a:xfrm rot="10800000">
            <a:off x="619642" y="5859120"/>
            <a:ext cx="2040539" cy="491140"/>
            <a:chOff x="3784601" y="5778500"/>
            <a:chExt cx="2040539" cy="491140"/>
          </a:xfrm>
          <a:solidFill>
            <a:schemeClr val="tx1"/>
          </a:solidFill>
        </p:grpSpPr>
        <p:sp>
          <p:nvSpPr>
            <p:cNvPr id="19" name="椭圆 18">
              <a:extLst>
                <a:ext uri="{FF2B5EF4-FFF2-40B4-BE49-F238E27FC236}">
                  <a16:creationId xmlns:a16="http://schemas.microsoft.com/office/drawing/2014/main" id="{8D252ED8-E62A-489F-8534-8BC0560A9DA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0" name="椭圆 19">
              <a:extLst>
                <a:ext uri="{FF2B5EF4-FFF2-40B4-BE49-F238E27FC236}">
                  <a16:creationId xmlns:a16="http://schemas.microsoft.com/office/drawing/2014/main" id="{0B02E487-0ED9-443D-92B1-E5D74550BB01}"/>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1" name="椭圆 20">
              <a:extLst>
                <a:ext uri="{FF2B5EF4-FFF2-40B4-BE49-F238E27FC236}">
                  <a16:creationId xmlns:a16="http://schemas.microsoft.com/office/drawing/2014/main" id="{4CBC3219-10FD-4537-BD92-919DAFF78D5B}"/>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2" name="椭圆 21">
              <a:extLst>
                <a:ext uri="{FF2B5EF4-FFF2-40B4-BE49-F238E27FC236}">
                  <a16:creationId xmlns:a16="http://schemas.microsoft.com/office/drawing/2014/main" id="{07BFA110-4FE8-49FB-BE9C-2E291BE4BA99}"/>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3" name="椭圆 22">
              <a:extLst>
                <a:ext uri="{FF2B5EF4-FFF2-40B4-BE49-F238E27FC236}">
                  <a16:creationId xmlns:a16="http://schemas.microsoft.com/office/drawing/2014/main" id="{9D6662DA-5D76-4112-9F2D-366F0F788BAF}"/>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4" name="椭圆 23">
              <a:extLst>
                <a:ext uri="{FF2B5EF4-FFF2-40B4-BE49-F238E27FC236}">
                  <a16:creationId xmlns:a16="http://schemas.microsoft.com/office/drawing/2014/main" id="{4801C70B-BE83-4481-BAAF-C11A61895090}"/>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5" name="椭圆 24">
              <a:extLst>
                <a:ext uri="{FF2B5EF4-FFF2-40B4-BE49-F238E27FC236}">
                  <a16:creationId xmlns:a16="http://schemas.microsoft.com/office/drawing/2014/main" id="{00D48BEC-6A99-46B4-8438-0FD494D9C912}"/>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6" name="椭圆 25">
              <a:extLst>
                <a:ext uri="{FF2B5EF4-FFF2-40B4-BE49-F238E27FC236}">
                  <a16:creationId xmlns:a16="http://schemas.microsoft.com/office/drawing/2014/main" id="{01E02B1A-DB8B-4900-96A5-2361472BA6B0}"/>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7" name="椭圆 26">
              <a:extLst>
                <a:ext uri="{FF2B5EF4-FFF2-40B4-BE49-F238E27FC236}">
                  <a16:creationId xmlns:a16="http://schemas.microsoft.com/office/drawing/2014/main" id="{AA185577-B01F-4F99-B169-BA8E63800C0A}"/>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8" name="椭圆 27">
              <a:extLst>
                <a:ext uri="{FF2B5EF4-FFF2-40B4-BE49-F238E27FC236}">
                  <a16:creationId xmlns:a16="http://schemas.microsoft.com/office/drawing/2014/main" id="{3AA3142D-A27B-46C4-B978-51BFD3BBD238}"/>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9" name="椭圆 28">
              <a:extLst>
                <a:ext uri="{FF2B5EF4-FFF2-40B4-BE49-F238E27FC236}">
                  <a16:creationId xmlns:a16="http://schemas.microsoft.com/office/drawing/2014/main" id="{A5B06BF7-156C-4E9F-901A-A67F335FE271}"/>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0" name="椭圆 29">
              <a:extLst>
                <a:ext uri="{FF2B5EF4-FFF2-40B4-BE49-F238E27FC236}">
                  <a16:creationId xmlns:a16="http://schemas.microsoft.com/office/drawing/2014/main" id="{AA6B162F-98AA-47B5-99F9-D43C874028D8}"/>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1" name="椭圆 30">
              <a:extLst>
                <a:ext uri="{FF2B5EF4-FFF2-40B4-BE49-F238E27FC236}">
                  <a16:creationId xmlns:a16="http://schemas.microsoft.com/office/drawing/2014/main" id="{760D97DC-6AC6-4C14-847C-06730336F365}"/>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2" name="椭圆 31">
              <a:extLst>
                <a:ext uri="{FF2B5EF4-FFF2-40B4-BE49-F238E27FC236}">
                  <a16:creationId xmlns:a16="http://schemas.microsoft.com/office/drawing/2014/main" id="{75C00DBC-48A1-4B1E-9256-9D3F779FE1B1}"/>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3" name="椭圆 32">
              <a:extLst>
                <a:ext uri="{FF2B5EF4-FFF2-40B4-BE49-F238E27FC236}">
                  <a16:creationId xmlns:a16="http://schemas.microsoft.com/office/drawing/2014/main" id="{60F80DFC-9A0C-4915-8328-5680E1936325}"/>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4" name="椭圆 33">
              <a:extLst>
                <a:ext uri="{FF2B5EF4-FFF2-40B4-BE49-F238E27FC236}">
                  <a16:creationId xmlns:a16="http://schemas.microsoft.com/office/drawing/2014/main" id="{1A2D2B06-0077-4016-BF77-2EE4B5EE1614}"/>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5" name="椭圆 34">
              <a:extLst>
                <a:ext uri="{FF2B5EF4-FFF2-40B4-BE49-F238E27FC236}">
                  <a16:creationId xmlns:a16="http://schemas.microsoft.com/office/drawing/2014/main" id="{366749A2-912B-417D-B131-FD43A7C92D5D}"/>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6" name="椭圆 35">
              <a:extLst>
                <a:ext uri="{FF2B5EF4-FFF2-40B4-BE49-F238E27FC236}">
                  <a16:creationId xmlns:a16="http://schemas.microsoft.com/office/drawing/2014/main" id="{D25E057E-D743-4E5B-A8DA-C0C3B6CC67D4}"/>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7" name="椭圆 36">
              <a:extLst>
                <a:ext uri="{FF2B5EF4-FFF2-40B4-BE49-F238E27FC236}">
                  <a16:creationId xmlns:a16="http://schemas.microsoft.com/office/drawing/2014/main" id="{076AEC1E-A2E4-4263-8663-B749B713530F}"/>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8" name="椭圆 37">
              <a:extLst>
                <a:ext uri="{FF2B5EF4-FFF2-40B4-BE49-F238E27FC236}">
                  <a16:creationId xmlns:a16="http://schemas.microsoft.com/office/drawing/2014/main" id="{7A2027D2-6DF6-4324-B45E-C8EA907C2E66}"/>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9" name="椭圆 38">
              <a:extLst>
                <a:ext uri="{FF2B5EF4-FFF2-40B4-BE49-F238E27FC236}">
                  <a16:creationId xmlns:a16="http://schemas.microsoft.com/office/drawing/2014/main" id="{C9ED78B2-A954-4822-B16C-30570120A395}"/>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0" name="椭圆 39">
              <a:extLst>
                <a:ext uri="{FF2B5EF4-FFF2-40B4-BE49-F238E27FC236}">
                  <a16:creationId xmlns:a16="http://schemas.microsoft.com/office/drawing/2014/main" id="{EB0CE3B4-BA3D-4123-B26B-CA2AED3153CA}"/>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1" name="椭圆 40">
              <a:extLst>
                <a:ext uri="{FF2B5EF4-FFF2-40B4-BE49-F238E27FC236}">
                  <a16:creationId xmlns:a16="http://schemas.microsoft.com/office/drawing/2014/main" id="{EDDA904A-32BD-49C5-96AC-85A486F50363}"/>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2" name="椭圆 41">
              <a:extLst>
                <a:ext uri="{FF2B5EF4-FFF2-40B4-BE49-F238E27FC236}">
                  <a16:creationId xmlns:a16="http://schemas.microsoft.com/office/drawing/2014/main" id="{422BFF8E-DF7B-48E5-9759-C870A8C7F51F}"/>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spTree>
    <p:extLst>
      <p:ext uri="{BB962C8B-B14F-4D97-AF65-F5344CB8AC3E}">
        <p14:creationId xmlns:p14="http://schemas.microsoft.com/office/powerpoint/2010/main" val="2188991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84255D6C-467B-4C6E-9D7D-0F7A2C3EF14C}"/>
              </a:ext>
            </a:extLst>
          </p:cNvPr>
          <p:cNvGrpSpPr/>
          <p:nvPr/>
        </p:nvGrpSpPr>
        <p:grpSpPr>
          <a:xfrm rot="16200000">
            <a:off x="-149154" y="1386311"/>
            <a:ext cx="2040539" cy="491140"/>
            <a:chOff x="3784601" y="5778500"/>
            <a:chExt cx="2040539" cy="491140"/>
          </a:xfrm>
          <a:solidFill>
            <a:schemeClr val="tx1"/>
          </a:solidFill>
        </p:grpSpPr>
        <p:sp>
          <p:nvSpPr>
            <p:cNvPr id="9" name="椭圆 8">
              <a:extLst>
                <a:ext uri="{FF2B5EF4-FFF2-40B4-BE49-F238E27FC236}">
                  <a16:creationId xmlns:a16="http://schemas.microsoft.com/office/drawing/2014/main" id="{B8FCF87E-F151-48E7-B461-753FC94A09A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0" name="椭圆 9">
              <a:extLst>
                <a:ext uri="{FF2B5EF4-FFF2-40B4-BE49-F238E27FC236}">
                  <a16:creationId xmlns:a16="http://schemas.microsoft.com/office/drawing/2014/main" id="{C88D10D9-83A1-4C9F-A2E6-7A81738BE288}"/>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1" name="椭圆 10">
              <a:extLst>
                <a:ext uri="{FF2B5EF4-FFF2-40B4-BE49-F238E27FC236}">
                  <a16:creationId xmlns:a16="http://schemas.microsoft.com/office/drawing/2014/main" id="{A97FBAA6-C3F7-430F-AB06-195D82992806}"/>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2" name="椭圆 11">
              <a:extLst>
                <a:ext uri="{FF2B5EF4-FFF2-40B4-BE49-F238E27FC236}">
                  <a16:creationId xmlns:a16="http://schemas.microsoft.com/office/drawing/2014/main" id="{944E4515-482E-41CC-BC39-D0F0F83E96C3}"/>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 name="椭圆 12">
              <a:extLst>
                <a:ext uri="{FF2B5EF4-FFF2-40B4-BE49-F238E27FC236}">
                  <a16:creationId xmlns:a16="http://schemas.microsoft.com/office/drawing/2014/main" id="{E10F3B0F-DB46-4B8C-96E9-E9555EF94429}"/>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4" name="椭圆 13">
              <a:extLst>
                <a:ext uri="{FF2B5EF4-FFF2-40B4-BE49-F238E27FC236}">
                  <a16:creationId xmlns:a16="http://schemas.microsoft.com/office/drawing/2014/main" id="{A8CC9B2E-1D68-43F6-BF3A-B00390C6CF0E}"/>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5" name="椭圆 14">
              <a:extLst>
                <a:ext uri="{FF2B5EF4-FFF2-40B4-BE49-F238E27FC236}">
                  <a16:creationId xmlns:a16="http://schemas.microsoft.com/office/drawing/2014/main" id="{CD4CD52B-0080-41A1-BB15-A6C1E38F04DB}"/>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6" name="椭圆 15">
              <a:extLst>
                <a:ext uri="{FF2B5EF4-FFF2-40B4-BE49-F238E27FC236}">
                  <a16:creationId xmlns:a16="http://schemas.microsoft.com/office/drawing/2014/main" id="{1F684D50-B57B-4C0C-A14E-8533EBE02F2C}"/>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7" name="椭圆 16">
              <a:extLst>
                <a:ext uri="{FF2B5EF4-FFF2-40B4-BE49-F238E27FC236}">
                  <a16:creationId xmlns:a16="http://schemas.microsoft.com/office/drawing/2014/main" id="{3F65A587-9A28-4521-AAA6-72F9FDAC468D}"/>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8" name="椭圆 17">
              <a:extLst>
                <a:ext uri="{FF2B5EF4-FFF2-40B4-BE49-F238E27FC236}">
                  <a16:creationId xmlns:a16="http://schemas.microsoft.com/office/drawing/2014/main" id="{A4F8B9A1-13A0-4975-A5EC-37E4C9E52E01}"/>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9" name="椭圆 18">
              <a:extLst>
                <a:ext uri="{FF2B5EF4-FFF2-40B4-BE49-F238E27FC236}">
                  <a16:creationId xmlns:a16="http://schemas.microsoft.com/office/drawing/2014/main" id="{4BABD3DB-DFC5-4FC4-BB15-B0658620275B}"/>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0" name="椭圆 19">
              <a:extLst>
                <a:ext uri="{FF2B5EF4-FFF2-40B4-BE49-F238E27FC236}">
                  <a16:creationId xmlns:a16="http://schemas.microsoft.com/office/drawing/2014/main" id="{F18A3A17-D5C5-4D91-BC37-D5E55F85C99F}"/>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1" name="椭圆 20">
              <a:extLst>
                <a:ext uri="{FF2B5EF4-FFF2-40B4-BE49-F238E27FC236}">
                  <a16:creationId xmlns:a16="http://schemas.microsoft.com/office/drawing/2014/main" id="{CBB43261-5CDF-4C43-A6FC-CA558BF3AE2E}"/>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2" name="椭圆 21">
              <a:extLst>
                <a:ext uri="{FF2B5EF4-FFF2-40B4-BE49-F238E27FC236}">
                  <a16:creationId xmlns:a16="http://schemas.microsoft.com/office/drawing/2014/main" id="{E2F15741-7739-4923-9085-6E970A02EE5F}"/>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3" name="椭圆 22">
              <a:extLst>
                <a:ext uri="{FF2B5EF4-FFF2-40B4-BE49-F238E27FC236}">
                  <a16:creationId xmlns:a16="http://schemas.microsoft.com/office/drawing/2014/main" id="{4AB7AAC7-C39C-4F03-839D-72835ACF29BD}"/>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4" name="椭圆 23">
              <a:extLst>
                <a:ext uri="{FF2B5EF4-FFF2-40B4-BE49-F238E27FC236}">
                  <a16:creationId xmlns:a16="http://schemas.microsoft.com/office/drawing/2014/main" id="{66D60CFC-FDDD-42B9-AC0D-680245B8CA89}"/>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5" name="椭圆 24">
              <a:extLst>
                <a:ext uri="{FF2B5EF4-FFF2-40B4-BE49-F238E27FC236}">
                  <a16:creationId xmlns:a16="http://schemas.microsoft.com/office/drawing/2014/main" id="{8A4FF968-2E3B-4503-9B99-C1D2C44BD5F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6" name="椭圆 25">
              <a:extLst>
                <a:ext uri="{FF2B5EF4-FFF2-40B4-BE49-F238E27FC236}">
                  <a16:creationId xmlns:a16="http://schemas.microsoft.com/office/drawing/2014/main" id="{DEB12A57-A86C-4699-9428-A6B7BB23E572}"/>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7" name="椭圆 26">
              <a:extLst>
                <a:ext uri="{FF2B5EF4-FFF2-40B4-BE49-F238E27FC236}">
                  <a16:creationId xmlns:a16="http://schemas.microsoft.com/office/drawing/2014/main" id="{7323D321-01BE-49BA-B00C-E8C6955BF5C8}"/>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8" name="椭圆 27">
              <a:extLst>
                <a:ext uri="{FF2B5EF4-FFF2-40B4-BE49-F238E27FC236}">
                  <a16:creationId xmlns:a16="http://schemas.microsoft.com/office/drawing/2014/main" id="{FEB69D54-2B12-44F5-BDFD-1E84A6519F0A}"/>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9" name="椭圆 28">
              <a:extLst>
                <a:ext uri="{FF2B5EF4-FFF2-40B4-BE49-F238E27FC236}">
                  <a16:creationId xmlns:a16="http://schemas.microsoft.com/office/drawing/2014/main" id="{778907F8-8B6C-48FF-B559-5717BD686813}"/>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0" name="椭圆 29">
              <a:extLst>
                <a:ext uri="{FF2B5EF4-FFF2-40B4-BE49-F238E27FC236}">
                  <a16:creationId xmlns:a16="http://schemas.microsoft.com/office/drawing/2014/main" id="{311550CF-39CC-41A6-BFB8-C85F53F97378}"/>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1" name="椭圆 30">
              <a:extLst>
                <a:ext uri="{FF2B5EF4-FFF2-40B4-BE49-F238E27FC236}">
                  <a16:creationId xmlns:a16="http://schemas.microsoft.com/office/drawing/2014/main" id="{C4238D1D-664C-460D-B45B-C1E3FCBF9D27}"/>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2" name="椭圆 31">
              <a:extLst>
                <a:ext uri="{FF2B5EF4-FFF2-40B4-BE49-F238E27FC236}">
                  <a16:creationId xmlns:a16="http://schemas.microsoft.com/office/drawing/2014/main" id="{F22E81EA-49AD-4D28-9327-BC636D3792AA}"/>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33" name="组合 32">
            <a:extLst>
              <a:ext uri="{FF2B5EF4-FFF2-40B4-BE49-F238E27FC236}">
                <a16:creationId xmlns:a16="http://schemas.microsoft.com/office/drawing/2014/main" id="{A80C6B8B-1363-45D6-B238-F60020B0EE8D}"/>
              </a:ext>
            </a:extLst>
          </p:cNvPr>
          <p:cNvGrpSpPr/>
          <p:nvPr/>
        </p:nvGrpSpPr>
        <p:grpSpPr>
          <a:xfrm rot="10800000">
            <a:off x="625546" y="5859120"/>
            <a:ext cx="2040539" cy="491140"/>
            <a:chOff x="3784601" y="5778500"/>
            <a:chExt cx="2040539" cy="491140"/>
          </a:xfrm>
          <a:solidFill>
            <a:schemeClr val="tx1"/>
          </a:solidFill>
        </p:grpSpPr>
        <p:sp>
          <p:nvSpPr>
            <p:cNvPr id="34" name="椭圆 33">
              <a:extLst>
                <a:ext uri="{FF2B5EF4-FFF2-40B4-BE49-F238E27FC236}">
                  <a16:creationId xmlns:a16="http://schemas.microsoft.com/office/drawing/2014/main" id="{17F7B39D-468E-4326-A621-EF66CF05DD9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5" name="椭圆 34">
              <a:extLst>
                <a:ext uri="{FF2B5EF4-FFF2-40B4-BE49-F238E27FC236}">
                  <a16:creationId xmlns:a16="http://schemas.microsoft.com/office/drawing/2014/main" id="{38B6C18F-74F2-411A-B156-96CAF64FB61C}"/>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6" name="椭圆 35">
              <a:extLst>
                <a:ext uri="{FF2B5EF4-FFF2-40B4-BE49-F238E27FC236}">
                  <a16:creationId xmlns:a16="http://schemas.microsoft.com/office/drawing/2014/main" id="{24877F06-2A13-44B9-B0F6-C407830D4FAA}"/>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7" name="椭圆 36">
              <a:extLst>
                <a:ext uri="{FF2B5EF4-FFF2-40B4-BE49-F238E27FC236}">
                  <a16:creationId xmlns:a16="http://schemas.microsoft.com/office/drawing/2014/main" id="{84A93B08-F239-4DFF-9A25-FC4D964BEFED}"/>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8" name="椭圆 37">
              <a:extLst>
                <a:ext uri="{FF2B5EF4-FFF2-40B4-BE49-F238E27FC236}">
                  <a16:creationId xmlns:a16="http://schemas.microsoft.com/office/drawing/2014/main" id="{7EDD254E-E6E6-47F8-B602-5780AA5CA5B0}"/>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9" name="椭圆 38">
              <a:extLst>
                <a:ext uri="{FF2B5EF4-FFF2-40B4-BE49-F238E27FC236}">
                  <a16:creationId xmlns:a16="http://schemas.microsoft.com/office/drawing/2014/main" id="{54423A90-3591-449E-9365-3373E5FA8C31}"/>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0" name="椭圆 39">
              <a:extLst>
                <a:ext uri="{FF2B5EF4-FFF2-40B4-BE49-F238E27FC236}">
                  <a16:creationId xmlns:a16="http://schemas.microsoft.com/office/drawing/2014/main" id="{DD487D1F-D6DF-40AF-86A6-F8192C81D14C}"/>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1" name="椭圆 40">
              <a:extLst>
                <a:ext uri="{FF2B5EF4-FFF2-40B4-BE49-F238E27FC236}">
                  <a16:creationId xmlns:a16="http://schemas.microsoft.com/office/drawing/2014/main" id="{FC6B29BC-D201-4ABF-8884-EB52C60FBCE5}"/>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2" name="椭圆 41">
              <a:extLst>
                <a:ext uri="{FF2B5EF4-FFF2-40B4-BE49-F238E27FC236}">
                  <a16:creationId xmlns:a16="http://schemas.microsoft.com/office/drawing/2014/main" id="{327FA65D-7E42-4825-8DEF-3431E9A0528A}"/>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3" name="椭圆 42">
              <a:extLst>
                <a:ext uri="{FF2B5EF4-FFF2-40B4-BE49-F238E27FC236}">
                  <a16:creationId xmlns:a16="http://schemas.microsoft.com/office/drawing/2014/main" id="{01CE57F2-F9FF-4629-B9F8-46175F22F1C9}"/>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4" name="椭圆 43">
              <a:extLst>
                <a:ext uri="{FF2B5EF4-FFF2-40B4-BE49-F238E27FC236}">
                  <a16:creationId xmlns:a16="http://schemas.microsoft.com/office/drawing/2014/main" id="{6D932BE7-B5B0-4077-B727-8F91720739B8}"/>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5" name="椭圆 44">
              <a:extLst>
                <a:ext uri="{FF2B5EF4-FFF2-40B4-BE49-F238E27FC236}">
                  <a16:creationId xmlns:a16="http://schemas.microsoft.com/office/drawing/2014/main" id="{D5AE24D7-FD73-421C-8857-2E63BA41FF64}"/>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6" name="椭圆 45">
              <a:extLst>
                <a:ext uri="{FF2B5EF4-FFF2-40B4-BE49-F238E27FC236}">
                  <a16:creationId xmlns:a16="http://schemas.microsoft.com/office/drawing/2014/main" id="{E8E90D11-7C6C-45E4-A24B-FF324B84819B}"/>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7" name="椭圆 46">
              <a:extLst>
                <a:ext uri="{FF2B5EF4-FFF2-40B4-BE49-F238E27FC236}">
                  <a16:creationId xmlns:a16="http://schemas.microsoft.com/office/drawing/2014/main" id="{0068A6BC-2C68-421E-B950-9140E4B64F49}"/>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8" name="椭圆 47">
              <a:extLst>
                <a:ext uri="{FF2B5EF4-FFF2-40B4-BE49-F238E27FC236}">
                  <a16:creationId xmlns:a16="http://schemas.microsoft.com/office/drawing/2014/main" id="{F6B030A6-B9B4-47BF-8A6C-71AC71AA32E6}"/>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9" name="椭圆 48">
              <a:extLst>
                <a:ext uri="{FF2B5EF4-FFF2-40B4-BE49-F238E27FC236}">
                  <a16:creationId xmlns:a16="http://schemas.microsoft.com/office/drawing/2014/main" id="{8462801F-173F-4577-851D-13073AA6C21F}"/>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0" name="椭圆 49">
              <a:extLst>
                <a:ext uri="{FF2B5EF4-FFF2-40B4-BE49-F238E27FC236}">
                  <a16:creationId xmlns:a16="http://schemas.microsoft.com/office/drawing/2014/main" id="{A79F685B-4A77-46F9-A836-D09C49EE91B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1" name="椭圆 50">
              <a:extLst>
                <a:ext uri="{FF2B5EF4-FFF2-40B4-BE49-F238E27FC236}">
                  <a16:creationId xmlns:a16="http://schemas.microsoft.com/office/drawing/2014/main" id="{91D024F0-A537-4997-B394-447E469E3D91}"/>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2" name="椭圆 51">
              <a:extLst>
                <a:ext uri="{FF2B5EF4-FFF2-40B4-BE49-F238E27FC236}">
                  <a16:creationId xmlns:a16="http://schemas.microsoft.com/office/drawing/2014/main" id="{50879CCF-926F-42D9-847A-A00D97019401}"/>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3" name="椭圆 52">
              <a:extLst>
                <a:ext uri="{FF2B5EF4-FFF2-40B4-BE49-F238E27FC236}">
                  <a16:creationId xmlns:a16="http://schemas.microsoft.com/office/drawing/2014/main" id="{D434C0D2-2C7C-49F9-8F41-B57E291119AD}"/>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4" name="椭圆 53">
              <a:extLst>
                <a:ext uri="{FF2B5EF4-FFF2-40B4-BE49-F238E27FC236}">
                  <a16:creationId xmlns:a16="http://schemas.microsoft.com/office/drawing/2014/main" id="{A660F3C8-0D3E-4F84-B870-72E0749AD0FA}"/>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5" name="椭圆 54">
              <a:extLst>
                <a:ext uri="{FF2B5EF4-FFF2-40B4-BE49-F238E27FC236}">
                  <a16:creationId xmlns:a16="http://schemas.microsoft.com/office/drawing/2014/main" id="{20E371DF-E5E4-47D6-9946-DF91E0BCC237}"/>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6" name="椭圆 55">
              <a:extLst>
                <a:ext uri="{FF2B5EF4-FFF2-40B4-BE49-F238E27FC236}">
                  <a16:creationId xmlns:a16="http://schemas.microsoft.com/office/drawing/2014/main" id="{405B8431-F09E-44E2-94B6-7EA5294553AA}"/>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7" name="椭圆 56">
              <a:extLst>
                <a:ext uri="{FF2B5EF4-FFF2-40B4-BE49-F238E27FC236}">
                  <a16:creationId xmlns:a16="http://schemas.microsoft.com/office/drawing/2014/main" id="{B8814DE6-FBE4-483A-9714-380EF57E4447}"/>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64" name="组合 5">
            <a:extLst>
              <a:ext uri="{FF2B5EF4-FFF2-40B4-BE49-F238E27FC236}">
                <a16:creationId xmlns:a16="http://schemas.microsoft.com/office/drawing/2014/main" id="{13095AE7-AD56-6CC7-061B-3E58B7CE6D86}"/>
              </a:ext>
            </a:extLst>
          </p:cNvPr>
          <p:cNvGrpSpPr/>
          <p:nvPr/>
        </p:nvGrpSpPr>
        <p:grpSpPr>
          <a:xfrm>
            <a:off x="11118997" y="611611"/>
            <a:ext cx="449416" cy="317517"/>
            <a:chOff x="11137900" y="860547"/>
            <a:chExt cx="1054100" cy="744733"/>
          </a:xfrm>
          <a:solidFill>
            <a:schemeClr val="tx1"/>
          </a:solidFill>
        </p:grpSpPr>
        <p:sp>
          <p:nvSpPr>
            <p:cNvPr id="65" name="矩形 6">
              <a:extLst>
                <a:ext uri="{FF2B5EF4-FFF2-40B4-BE49-F238E27FC236}">
                  <a16:creationId xmlns:a16="http://schemas.microsoft.com/office/drawing/2014/main" id="{403EC560-5782-91DD-053E-F3634034BF67}"/>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68" name="矩形 7">
              <a:extLst>
                <a:ext uri="{FF2B5EF4-FFF2-40B4-BE49-F238E27FC236}">
                  <a16:creationId xmlns:a16="http://schemas.microsoft.com/office/drawing/2014/main" id="{8969F359-BD00-1611-9D81-C4AF70179684}"/>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0" name="矩形 8">
              <a:extLst>
                <a:ext uri="{FF2B5EF4-FFF2-40B4-BE49-F238E27FC236}">
                  <a16:creationId xmlns:a16="http://schemas.microsoft.com/office/drawing/2014/main" id="{7525BECF-40EF-8D2D-4C81-95E14B79B05F}"/>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1" name="矩形 9">
              <a:extLst>
                <a:ext uri="{FF2B5EF4-FFF2-40B4-BE49-F238E27FC236}">
                  <a16:creationId xmlns:a16="http://schemas.microsoft.com/office/drawing/2014/main" id="{5654F502-4190-00AB-CDA1-2A2103981B2E}"/>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grpSp>
      <p:cxnSp>
        <p:nvCxnSpPr>
          <p:cNvPr id="72" name="直接连接符 9">
            <a:extLst>
              <a:ext uri="{FF2B5EF4-FFF2-40B4-BE49-F238E27FC236}">
                <a16:creationId xmlns:a16="http://schemas.microsoft.com/office/drawing/2014/main" id="{E3E78BB1-D2C4-BC76-2B5F-0719CE413062}"/>
              </a:ext>
            </a:extLst>
          </p:cNvPr>
          <p:cNvCxnSpPr>
            <a:cxnSpLocks/>
          </p:cNvCxnSpPr>
          <p:nvPr/>
        </p:nvCxnSpPr>
        <p:spPr>
          <a:xfrm>
            <a:off x="10795352" y="6139615"/>
            <a:ext cx="7730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90268E4D-4947-1306-E03F-A832CF3752EF}"/>
              </a:ext>
            </a:extLst>
          </p:cNvPr>
          <p:cNvSpPr/>
          <p:nvPr/>
        </p:nvSpPr>
        <p:spPr>
          <a:xfrm>
            <a:off x="1501408" y="3000636"/>
            <a:ext cx="574292" cy="568800"/>
          </a:xfrm>
          <a:prstGeom prst="ellipse">
            <a:avLst/>
          </a:prstGeom>
          <a:noFill/>
          <a:ln w="60325">
            <a:solidFill>
              <a:srgbClr val="E76F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思源黑体 CN ExtraLight"/>
            </a:endParaRPr>
          </a:p>
        </p:txBody>
      </p:sp>
      <p:cxnSp>
        <p:nvCxnSpPr>
          <p:cNvPr id="6" name="Straight Connector 5">
            <a:extLst>
              <a:ext uri="{FF2B5EF4-FFF2-40B4-BE49-F238E27FC236}">
                <a16:creationId xmlns:a16="http://schemas.microsoft.com/office/drawing/2014/main" id="{2E3C3AB8-8196-3033-D0C3-371DE791C33B}"/>
              </a:ext>
            </a:extLst>
          </p:cNvPr>
          <p:cNvCxnSpPr>
            <a:cxnSpLocks/>
          </p:cNvCxnSpPr>
          <p:nvPr/>
        </p:nvCxnSpPr>
        <p:spPr>
          <a:xfrm>
            <a:off x="4109603" y="2967904"/>
            <a:ext cx="0" cy="626400"/>
          </a:xfrm>
          <a:prstGeom prst="line">
            <a:avLst/>
          </a:prstGeom>
          <a:ln w="73025">
            <a:solidFill>
              <a:srgbClr val="E76F5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152DBEE-4A2C-C5F1-D450-21249EEA93AD}"/>
              </a:ext>
            </a:extLst>
          </p:cNvPr>
          <p:cNvSpPr/>
          <p:nvPr/>
        </p:nvSpPr>
        <p:spPr>
          <a:xfrm>
            <a:off x="1784058" y="2974344"/>
            <a:ext cx="2305588" cy="614855"/>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思源黑体 CN ExtraLight"/>
            </a:endParaRPr>
          </a:p>
        </p:txBody>
      </p:sp>
      <p:sp>
        <p:nvSpPr>
          <p:cNvPr id="60" name="Oval 59">
            <a:extLst>
              <a:ext uri="{FF2B5EF4-FFF2-40B4-BE49-F238E27FC236}">
                <a16:creationId xmlns:a16="http://schemas.microsoft.com/office/drawing/2014/main" id="{76681850-2F2E-1E86-1905-29F359217DDE}"/>
              </a:ext>
            </a:extLst>
          </p:cNvPr>
          <p:cNvSpPr/>
          <p:nvPr/>
        </p:nvSpPr>
        <p:spPr>
          <a:xfrm>
            <a:off x="1563882" y="3060929"/>
            <a:ext cx="444367" cy="440350"/>
          </a:xfrm>
          <a:prstGeom prst="ellipse">
            <a:avLst/>
          </a:prstGeom>
          <a:solidFill>
            <a:srgbClr val="E76F51"/>
          </a:solidFill>
          <a:ln>
            <a:solidFill>
              <a:srgbClr val="E76F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思源黑体 CN ExtraLight"/>
            </a:endParaRPr>
          </a:p>
        </p:txBody>
      </p:sp>
      <p:sp>
        <p:nvSpPr>
          <p:cNvPr id="61" name="Oval 60">
            <a:extLst>
              <a:ext uri="{FF2B5EF4-FFF2-40B4-BE49-F238E27FC236}">
                <a16:creationId xmlns:a16="http://schemas.microsoft.com/office/drawing/2014/main" id="{3A0C2AFD-2E41-8E7B-53BA-E541137AA633}"/>
              </a:ext>
            </a:extLst>
          </p:cNvPr>
          <p:cNvSpPr/>
          <p:nvPr/>
        </p:nvSpPr>
        <p:spPr>
          <a:xfrm>
            <a:off x="4781181" y="2997903"/>
            <a:ext cx="574292" cy="568800"/>
          </a:xfrm>
          <a:prstGeom prst="ellipse">
            <a:avLst/>
          </a:prstGeom>
          <a:noFill/>
          <a:ln w="60325">
            <a:solidFill>
              <a:srgbClr val="83D6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思源黑体 CN ExtraLight"/>
            </a:endParaRPr>
          </a:p>
        </p:txBody>
      </p:sp>
      <p:cxnSp>
        <p:nvCxnSpPr>
          <p:cNvPr id="62" name="Straight Connector 61">
            <a:extLst>
              <a:ext uri="{FF2B5EF4-FFF2-40B4-BE49-F238E27FC236}">
                <a16:creationId xmlns:a16="http://schemas.microsoft.com/office/drawing/2014/main" id="{0951BAB4-B2EA-27C9-35B0-98C73F1D3F64}"/>
              </a:ext>
            </a:extLst>
          </p:cNvPr>
          <p:cNvCxnSpPr>
            <a:cxnSpLocks/>
          </p:cNvCxnSpPr>
          <p:nvPr/>
        </p:nvCxnSpPr>
        <p:spPr>
          <a:xfrm>
            <a:off x="7389376" y="2965171"/>
            <a:ext cx="0" cy="626400"/>
          </a:xfrm>
          <a:prstGeom prst="line">
            <a:avLst/>
          </a:prstGeom>
          <a:ln w="73025">
            <a:solidFill>
              <a:srgbClr val="83D6E1"/>
            </a:solidFill>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E8A34459-D4EC-12A7-E923-57350F46F822}"/>
              </a:ext>
            </a:extLst>
          </p:cNvPr>
          <p:cNvSpPr/>
          <p:nvPr/>
        </p:nvSpPr>
        <p:spPr>
          <a:xfrm>
            <a:off x="5063831" y="2971611"/>
            <a:ext cx="2305588" cy="614855"/>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思源黑体 CN ExtraLight"/>
            </a:endParaRPr>
          </a:p>
        </p:txBody>
      </p:sp>
      <p:sp>
        <p:nvSpPr>
          <p:cNvPr id="73" name="Oval 72">
            <a:extLst>
              <a:ext uri="{FF2B5EF4-FFF2-40B4-BE49-F238E27FC236}">
                <a16:creationId xmlns:a16="http://schemas.microsoft.com/office/drawing/2014/main" id="{7FF69931-7652-91CF-6186-591511EB6801}"/>
              </a:ext>
            </a:extLst>
          </p:cNvPr>
          <p:cNvSpPr/>
          <p:nvPr/>
        </p:nvSpPr>
        <p:spPr>
          <a:xfrm>
            <a:off x="4843655" y="3058196"/>
            <a:ext cx="444367" cy="440350"/>
          </a:xfrm>
          <a:prstGeom prst="ellipse">
            <a:avLst/>
          </a:prstGeom>
          <a:solidFill>
            <a:srgbClr val="83D6E1"/>
          </a:solidFill>
          <a:ln>
            <a:solidFill>
              <a:srgbClr val="83D6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思源黑体 CN ExtraLight"/>
            </a:endParaRPr>
          </a:p>
        </p:txBody>
      </p:sp>
      <p:sp>
        <p:nvSpPr>
          <p:cNvPr id="83" name="TextBox 82">
            <a:extLst>
              <a:ext uri="{FF2B5EF4-FFF2-40B4-BE49-F238E27FC236}">
                <a16:creationId xmlns:a16="http://schemas.microsoft.com/office/drawing/2014/main" id="{B5C0F53C-78D1-1B4B-7512-F088495F3B62}"/>
              </a:ext>
            </a:extLst>
          </p:cNvPr>
          <p:cNvSpPr txBox="1"/>
          <p:nvPr/>
        </p:nvSpPr>
        <p:spPr>
          <a:xfrm>
            <a:off x="2001557" y="3104295"/>
            <a:ext cx="2232958" cy="369332"/>
          </a:xfrm>
          <a:prstGeom prst="rect">
            <a:avLst/>
          </a:prstGeom>
          <a:noFill/>
        </p:spPr>
        <p:txBody>
          <a:bodyPr wrap="square" rtlCol="0">
            <a:spAutoFit/>
          </a:bodyPr>
          <a:lstStyle/>
          <a:p>
            <a:r>
              <a:rPr lang="en-US" b="1" dirty="0">
                <a:latin typeface="思源黑体 CN ExtraLight"/>
              </a:rPr>
              <a:t>Lear</a:t>
            </a:r>
            <a:r>
              <a:rPr lang="en-US" altLang="zh-CN" b="1" dirty="0">
                <a:latin typeface="思源黑体 CN ExtraLight"/>
              </a:rPr>
              <a:t>n</a:t>
            </a:r>
            <a:r>
              <a:rPr lang="en-US" b="1" dirty="0">
                <a:latin typeface="思源黑体 CN ExtraLight"/>
              </a:rPr>
              <a:t>ing </a:t>
            </a:r>
            <a:r>
              <a:rPr lang="en-US" altLang="zh-CN" b="1" dirty="0">
                <a:latin typeface="思源黑体 CN ExtraLight"/>
              </a:rPr>
              <a:t>module</a:t>
            </a:r>
            <a:endParaRPr lang="en-US" dirty="0">
              <a:latin typeface="思源黑体 CN ExtraLight"/>
            </a:endParaRPr>
          </a:p>
        </p:txBody>
      </p:sp>
      <p:sp>
        <p:nvSpPr>
          <p:cNvPr id="85" name="TextBox 84">
            <a:extLst>
              <a:ext uri="{FF2B5EF4-FFF2-40B4-BE49-F238E27FC236}">
                <a16:creationId xmlns:a16="http://schemas.microsoft.com/office/drawing/2014/main" id="{7573DEB1-5F31-8092-0306-B57E778E67D6}"/>
              </a:ext>
            </a:extLst>
          </p:cNvPr>
          <p:cNvSpPr txBox="1"/>
          <p:nvPr/>
        </p:nvSpPr>
        <p:spPr>
          <a:xfrm>
            <a:off x="5406321" y="3097782"/>
            <a:ext cx="1907193" cy="369332"/>
          </a:xfrm>
          <a:prstGeom prst="rect">
            <a:avLst/>
          </a:prstGeom>
          <a:noFill/>
        </p:spPr>
        <p:txBody>
          <a:bodyPr wrap="square" rtlCol="0">
            <a:spAutoFit/>
          </a:bodyPr>
          <a:lstStyle/>
          <a:p>
            <a:r>
              <a:rPr lang="en-US" b="1" dirty="0">
                <a:latin typeface="思源黑体 CN ExtraLight"/>
              </a:rPr>
              <a:t>Login module</a:t>
            </a:r>
            <a:endParaRPr lang="en-US" dirty="0">
              <a:latin typeface="思源黑体 CN ExtraLight"/>
            </a:endParaRPr>
          </a:p>
        </p:txBody>
      </p:sp>
      <p:pic>
        <p:nvPicPr>
          <p:cNvPr id="87" name="Picture 86">
            <a:extLst>
              <a:ext uri="{FF2B5EF4-FFF2-40B4-BE49-F238E27FC236}">
                <a16:creationId xmlns:a16="http://schemas.microsoft.com/office/drawing/2014/main" id="{AEA335B8-88CD-48FB-3B8C-D41A61687AA4}"/>
              </a:ext>
            </a:extLst>
          </p:cNvPr>
          <p:cNvPicPr>
            <a:picLocks noChangeAspect="1"/>
          </p:cNvPicPr>
          <p:nvPr/>
        </p:nvPicPr>
        <p:blipFill>
          <a:blip r:embed="rId2"/>
          <a:stretch>
            <a:fillRect/>
          </a:stretch>
        </p:blipFill>
        <p:spPr>
          <a:xfrm>
            <a:off x="10917704" y="4371774"/>
            <a:ext cx="203200" cy="203200"/>
          </a:xfrm>
          <a:prstGeom prst="rect">
            <a:avLst/>
          </a:prstGeom>
        </p:spPr>
      </p:pic>
      <p:sp>
        <p:nvSpPr>
          <p:cNvPr id="90" name="TextBox 89">
            <a:extLst>
              <a:ext uri="{FF2B5EF4-FFF2-40B4-BE49-F238E27FC236}">
                <a16:creationId xmlns:a16="http://schemas.microsoft.com/office/drawing/2014/main" id="{3B9DD0ED-8BB7-C7AC-3FB3-E8DB3E29E1CB}"/>
              </a:ext>
            </a:extLst>
          </p:cNvPr>
          <p:cNvSpPr txBox="1"/>
          <p:nvPr/>
        </p:nvSpPr>
        <p:spPr>
          <a:xfrm>
            <a:off x="1784058" y="3699387"/>
            <a:ext cx="2518675" cy="1569660"/>
          </a:xfrm>
          <a:prstGeom prst="rect">
            <a:avLst/>
          </a:prstGeom>
          <a:noFill/>
        </p:spPr>
        <p:txBody>
          <a:bodyPr wrap="square" rtlCol="0">
            <a:spAutoFit/>
          </a:bodyPr>
          <a:lstStyle/>
          <a:p>
            <a:r>
              <a:rPr lang="en-US" altLang="zh-CN" sz="1600" dirty="0">
                <a:solidFill>
                  <a:srgbClr val="E76F51"/>
                </a:solidFill>
                <a:latin typeface="思源黑体 CN ExtraLight"/>
              </a:rPr>
              <a:t>1.</a:t>
            </a:r>
            <a:r>
              <a:rPr lang="zh-CN" altLang="en-US" sz="1600" dirty="0">
                <a:solidFill>
                  <a:srgbClr val="E76F51"/>
                </a:solidFill>
                <a:latin typeface="思源黑体 CN ExtraLight"/>
              </a:rPr>
              <a:t> </a:t>
            </a:r>
            <a:r>
              <a:rPr lang="en-US" sz="1600" dirty="0">
                <a:solidFill>
                  <a:srgbClr val="E76F51"/>
                </a:solidFill>
                <a:latin typeface="思源黑体 CN ExtraLight"/>
              </a:rPr>
              <a:t>Select a course</a:t>
            </a:r>
            <a:endParaRPr lang="en-US" altLang="zh-CN" sz="1600" dirty="0">
              <a:solidFill>
                <a:srgbClr val="E76F51"/>
              </a:solidFill>
              <a:latin typeface="思源黑体 CN ExtraLight"/>
            </a:endParaRPr>
          </a:p>
          <a:p>
            <a:r>
              <a:rPr lang="en-US" altLang="zh-CN" sz="1600" dirty="0">
                <a:solidFill>
                  <a:srgbClr val="E76F51"/>
                </a:solidFill>
                <a:latin typeface="思源黑体 CN ExtraLight"/>
              </a:rPr>
              <a:t>2.</a:t>
            </a:r>
            <a:r>
              <a:rPr lang="zh-CN" altLang="en-US" sz="1600" dirty="0">
                <a:solidFill>
                  <a:srgbClr val="E76F51"/>
                </a:solidFill>
                <a:latin typeface="思源黑体 CN ExtraLight"/>
              </a:rPr>
              <a:t> </a:t>
            </a:r>
            <a:r>
              <a:rPr lang="en-US" sz="1600" dirty="0">
                <a:solidFill>
                  <a:srgbClr val="E76F51"/>
                </a:solidFill>
                <a:latin typeface="思源黑体 CN ExtraLight"/>
              </a:rPr>
              <a:t>Select difficulty level</a:t>
            </a:r>
          </a:p>
          <a:p>
            <a:r>
              <a:rPr lang="en-US" sz="1600" dirty="0">
                <a:solidFill>
                  <a:srgbClr val="E76F51"/>
                </a:solidFill>
                <a:latin typeface="思源黑体 CN ExtraLight"/>
              </a:rPr>
              <a:t>3. Select course unit</a:t>
            </a:r>
          </a:p>
          <a:p>
            <a:r>
              <a:rPr lang="en-US" sz="1600" dirty="0">
                <a:solidFill>
                  <a:srgbClr val="E76F51"/>
                </a:solidFill>
                <a:latin typeface="思源黑体 CN ExtraLight"/>
              </a:rPr>
              <a:t>4. Learn the course</a:t>
            </a:r>
          </a:p>
          <a:p>
            <a:r>
              <a:rPr lang="en-US" sz="1600" dirty="0">
                <a:solidFill>
                  <a:srgbClr val="E76F51"/>
                </a:solidFill>
                <a:latin typeface="思源黑体 CN ExtraLight"/>
              </a:rPr>
              <a:t>5. Take test</a:t>
            </a:r>
          </a:p>
          <a:p>
            <a:r>
              <a:rPr lang="en-US" sz="1600" dirty="0">
                <a:solidFill>
                  <a:srgbClr val="E76F51"/>
                </a:solidFill>
                <a:latin typeface="思源黑体 CN ExtraLight"/>
              </a:rPr>
              <a:t>6. Get feedback</a:t>
            </a:r>
          </a:p>
        </p:txBody>
      </p:sp>
      <p:sp>
        <p:nvSpPr>
          <p:cNvPr id="92" name="TextBox 91">
            <a:extLst>
              <a:ext uri="{FF2B5EF4-FFF2-40B4-BE49-F238E27FC236}">
                <a16:creationId xmlns:a16="http://schemas.microsoft.com/office/drawing/2014/main" id="{9BBE1EE4-496A-B1CB-48F5-4B159773BF6F}"/>
              </a:ext>
            </a:extLst>
          </p:cNvPr>
          <p:cNvSpPr txBox="1"/>
          <p:nvPr/>
        </p:nvSpPr>
        <p:spPr>
          <a:xfrm>
            <a:off x="5085037" y="3674171"/>
            <a:ext cx="2518679" cy="1077218"/>
          </a:xfrm>
          <a:prstGeom prst="rect">
            <a:avLst/>
          </a:prstGeom>
          <a:noFill/>
        </p:spPr>
        <p:txBody>
          <a:bodyPr wrap="square" rtlCol="0">
            <a:spAutoFit/>
          </a:bodyPr>
          <a:lstStyle>
            <a:defPPr>
              <a:defRPr lang="zh-CN"/>
            </a:defPPr>
            <a:lvl1pPr>
              <a:defRPr sz="1200">
                <a:latin typeface="Abadi" panose="020B0604020104020204" pitchFamily="34" charset="0"/>
              </a:defRPr>
            </a:lvl1pPr>
          </a:lstStyle>
          <a:p>
            <a:r>
              <a:rPr lang="en-US" altLang="zh-CN" sz="1600" dirty="0">
                <a:latin typeface="思源黑体 CN ExtraLight"/>
              </a:rPr>
              <a:t>1.</a:t>
            </a:r>
            <a:r>
              <a:rPr lang="zh-CN" altLang="en-US" sz="1600" dirty="0">
                <a:latin typeface="思源黑体 CN ExtraLight"/>
              </a:rPr>
              <a:t> </a:t>
            </a:r>
            <a:r>
              <a:rPr lang="en-US" sz="1600" dirty="0">
                <a:latin typeface="思源黑体 CN ExtraLight"/>
              </a:rPr>
              <a:t>Register an account</a:t>
            </a:r>
            <a:endParaRPr lang="en-US" altLang="zh-CN" sz="1600" dirty="0">
              <a:latin typeface="思源黑体 CN ExtraLight"/>
            </a:endParaRPr>
          </a:p>
          <a:p>
            <a:r>
              <a:rPr lang="en-US" sz="1600" dirty="0">
                <a:latin typeface="思源黑体 CN ExtraLight"/>
              </a:rPr>
              <a:t>2. Create an account</a:t>
            </a:r>
          </a:p>
          <a:p>
            <a:r>
              <a:rPr lang="en-US" sz="1600" dirty="0">
                <a:latin typeface="思源黑体 CN ExtraLight"/>
              </a:rPr>
              <a:t>3. Login account</a:t>
            </a:r>
          </a:p>
          <a:p>
            <a:r>
              <a:rPr lang="en-US" sz="1600" dirty="0">
                <a:latin typeface="思源黑体 CN ExtraLight"/>
              </a:rPr>
              <a:t>4. Reset password</a:t>
            </a:r>
          </a:p>
        </p:txBody>
      </p:sp>
      <p:sp>
        <p:nvSpPr>
          <p:cNvPr id="93" name="TextBox 92">
            <a:extLst>
              <a:ext uri="{FF2B5EF4-FFF2-40B4-BE49-F238E27FC236}">
                <a16:creationId xmlns:a16="http://schemas.microsoft.com/office/drawing/2014/main" id="{E8A103E0-F4D1-DF84-81A1-F2A7EB263BD8}"/>
              </a:ext>
            </a:extLst>
          </p:cNvPr>
          <p:cNvSpPr txBox="1"/>
          <p:nvPr/>
        </p:nvSpPr>
        <p:spPr>
          <a:xfrm>
            <a:off x="8386020" y="3675187"/>
            <a:ext cx="2210006" cy="830997"/>
          </a:xfrm>
          <a:prstGeom prst="rect">
            <a:avLst/>
          </a:prstGeom>
          <a:noFill/>
        </p:spPr>
        <p:txBody>
          <a:bodyPr wrap="square" rtlCol="0">
            <a:spAutoFit/>
          </a:bodyPr>
          <a:lstStyle/>
          <a:p>
            <a:r>
              <a:rPr lang="en-US" altLang="zh-CN" sz="1600" dirty="0">
                <a:latin typeface="思源黑体 CN ExtraLight"/>
              </a:rPr>
              <a:t>1.</a:t>
            </a:r>
            <a:r>
              <a:rPr lang="zh-CN" altLang="en-US" sz="1600" dirty="0">
                <a:latin typeface="思源黑体 CN ExtraLight"/>
              </a:rPr>
              <a:t> </a:t>
            </a:r>
            <a:r>
              <a:rPr lang="en-US" sz="1600" dirty="0">
                <a:latin typeface="思源黑体 CN ExtraLight"/>
              </a:rPr>
              <a:t>Maintain system</a:t>
            </a:r>
          </a:p>
          <a:p>
            <a:r>
              <a:rPr lang="en-US" sz="1600" dirty="0">
                <a:latin typeface="思源黑体 CN ExtraLight"/>
              </a:rPr>
              <a:t>2. Add course </a:t>
            </a:r>
          </a:p>
          <a:p>
            <a:r>
              <a:rPr lang="en-US" sz="1600" dirty="0">
                <a:latin typeface="思源黑体 CN ExtraLight"/>
              </a:rPr>
              <a:t>3. Optimize courses</a:t>
            </a:r>
          </a:p>
        </p:txBody>
      </p:sp>
      <p:pic>
        <p:nvPicPr>
          <p:cNvPr id="95" name="Picture 94" descr="A white line drawing of a person&#10;&#10;Description automatically generated with low confidence">
            <a:extLst>
              <a:ext uri="{FF2B5EF4-FFF2-40B4-BE49-F238E27FC236}">
                <a16:creationId xmlns:a16="http://schemas.microsoft.com/office/drawing/2014/main" id="{862D8505-E98B-8626-0626-025BFC81A6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792" y="3112611"/>
            <a:ext cx="377489" cy="374076"/>
          </a:xfrm>
          <a:prstGeom prst="rect">
            <a:avLst/>
          </a:prstGeom>
        </p:spPr>
      </p:pic>
      <p:pic>
        <p:nvPicPr>
          <p:cNvPr id="97" name="Picture 96" descr="A white outline of a book&#10;&#10;Description automatically generated with medium confidence">
            <a:extLst>
              <a:ext uri="{FF2B5EF4-FFF2-40B4-BE49-F238E27FC236}">
                <a16:creationId xmlns:a16="http://schemas.microsoft.com/office/drawing/2014/main" id="{F2CE5496-8CAA-905F-680E-4FADCF6F09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5893" y="3130454"/>
            <a:ext cx="327091" cy="324134"/>
          </a:xfrm>
          <a:prstGeom prst="rect">
            <a:avLst/>
          </a:prstGeom>
        </p:spPr>
      </p:pic>
      <p:sp>
        <p:nvSpPr>
          <p:cNvPr id="100" name="Oval 99">
            <a:extLst>
              <a:ext uri="{FF2B5EF4-FFF2-40B4-BE49-F238E27FC236}">
                <a16:creationId xmlns:a16="http://schemas.microsoft.com/office/drawing/2014/main" id="{B7BD33C7-8B9A-9912-1E39-8977E6B0C2EE}"/>
              </a:ext>
            </a:extLst>
          </p:cNvPr>
          <p:cNvSpPr/>
          <p:nvPr/>
        </p:nvSpPr>
        <p:spPr>
          <a:xfrm>
            <a:off x="8008653" y="2995658"/>
            <a:ext cx="574292" cy="568800"/>
          </a:xfrm>
          <a:prstGeom prst="ellipse">
            <a:avLst/>
          </a:prstGeom>
          <a:noFill/>
          <a:ln w="60325">
            <a:solidFill>
              <a:srgbClr val="F4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思源黑体 CN ExtraLight"/>
            </a:endParaRPr>
          </a:p>
        </p:txBody>
      </p:sp>
      <p:cxnSp>
        <p:nvCxnSpPr>
          <p:cNvPr id="101" name="Straight Connector 100">
            <a:extLst>
              <a:ext uri="{FF2B5EF4-FFF2-40B4-BE49-F238E27FC236}">
                <a16:creationId xmlns:a16="http://schemas.microsoft.com/office/drawing/2014/main" id="{150D940F-9A56-211A-C0F5-9A18917503BE}"/>
              </a:ext>
            </a:extLst>
          </p:cNvPr>
          <p:cNvCxnSpPr>
            <a:cxnSpLocks/>
          </p:cNvCxnSpPr>
          <p:nvPr/>
        </p:nvCxnSpPr>
        <p:spPr>
          <a:xfrm>
            <a:off x="10616848" y="2962926"/>
            <a:ext cx="0" cy="626400"/>
          </a:xfrm>
          <a:prstGeom prst="line">
            <a:avLst/>
          </a:prstGeom>
          <a:ln w="73025">
            <a:solidFill>
              <a:srgbClr val="F4A261"/>
            </a:solidFill>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95BFEA15-43C0-4FBD-0A7C-243D3141CF39}"/>
              </a:ext>
            </a:extLst>
          </p:cNvPr>
          <p:cNvSpPr/>
          <p:nvPr/>
        </p:nvSpPr>
        <p:spPr>
          <a:xfrm>
            <a:off x="8291303" y="2969366"/>
            <a:ext cx="2305588" cy="614855"/>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思源黑体 CN ExtraLight"/>
            </a:endParaRPr>
          </a:p>
        </p:txBody>
      </p:sp>
      <p:sp>
        <p:nvSpPr>
          <p:cNvPr id="103" name="Oval 102">
            <a:extLst>
              <a:ext uri="{FF2B5EF4-FFF2-40B4-BE49-F238E27FC236}">
                <a16:creationId xmlns:a16="http://schemas.microsoft.com/office/drawing/2014/main" id="{22EFFB42-C6BC-53FE-4B04-BC36B13D4EE6}"/>
              </a:ext>
            </a:extLst>
          </p:cNvPr>
          <p:cNvSpPr/>
          <p:nvPr/>
        </p:nvSpPr>
        <p:spPr>
          <a:xfrm>
            <a:off x="8071127" y="3055951"/>
            <a:ext cx="444367" cy="440350"/>
          </a:xfrm>
          <a:prstGeom prst="ellipse">
            <a:avLst/>
          </a:prstGeom>
          <a:solidFill>
            <a:srgbClr val="F4A261"/>
          </a:solidFill>
          <a:ln>
            <a:solidFill>
              <a:srgbClr val="F4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思源黑体 CN ExtraLight"/>
            </a:endParaRPr>
          </a:p>
        </p:txBody>
      </p:sp>
      <p:sp>
        <p:nvSpPr>
          <p:cNvPr id="104" name="TextBox 103">
            <a:extLst>
              <a:ext uri="{FF2B5EF4-FFF2-40B4-BE49-F238E27FC236}">
                <a16:creationId xmlns:a16="http://schemas.microsoft.com/office/drawing/2014/main" id="{5003C174-F4C0-D037-FAA9-63E9C299C2F2}"/>
              </a:ext>
            </a:extLst>
          </p:cNvPr>
          <p:cNvSpPr txBox="1"/>
          <p:nvPr/>
        </p:nvSpPr>
        <p:spPr>
          <a:xfrm>
            <a:off x="8555405" y="3091460"/>
            <a:ext cx="2085564" cy="369332"/>
          </a:xfrm>
          <a:prstGeom prst="rect">
            <a:avLst/>
          </a:prstGeom>
          <a:noFill/>
        </p:spPr>
        <p:txBody>
          <a:bodyPr wrap="square" rtlCol="0">
            <a:spAutoFit/>
          </a:bodyPr>
          <a:lstStyle/>
          <a:p>
            <a:r>
              <a:rPr lang="en-US" b="1" dirty="0">
                <a:latin typeface="思源黑体 CN ExtraLight"/>
              </a:rPr>
              <a:t>System module</a:t>
            </a:r>
            <a:endParaRPr lang="en-US" dirty="0">
              <a:latin typeface="思源黑体 CN ExtraLight"/>
            </a:endParaRPr>
          </a:p>
        </p:txBody>
      </p:sp>
      <p:pic>
        <p:nvPicPr>
          <p:cNvPr id="99" name="Picture 98" descr="A white line on a black background&#10;&#10;Description automatically generated with low confidence">
            <a:extLst>
              <a:ext uri="{FF2B5EF4-FFF2-40B4-BE49-F238E27FC236}">
                <a16:creationId xmlns:a16="http://schemas.microsoft.com/office/drawing/2014/main" id="{B04C5685-87DB-80EB-B414-C5713A9FC1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32510" y="3123981"/>
            <a:ext cx="326417" cy="323466"/>
          </a:xfrm>
          <a:prstGeom prst="rect">
            <a:avLst/>
          </a:prstGeom>
        </p:spPr>
      </p:pic>
      <p:sp>
        <p:nvSpPr>
          <p:cNvPr id="107" name="文本框 153">
            <a:extLst>
              <a:ext uri="{FF2B5EF4-FFF2-40B4-BE49-F238E27FC236}">
                <a16:creationId xmlns:a16="http://schemas.microsoft.com/office/drawing/2014/main" id="{FAFF60D3-5DA3-B211-F8A5-209CA3B8FA35}"/>
              </a:ext>
            </a:extLst>
          </p:cNvPr>
          <p:cNvSpPr txBox="1"/>
          <p:nvPr/>
        </p:nvSpPr>
        <p:spPr>
          <a:xfrm>
            <a:off x="1364023" y="783278"/>
            <a:ext cx="9711312" cy="923330"/>
          </a:xfrm>
          <a:prstGeom prst="rect">
            <a:avLst/>
          </a:prstGeom>
          <a:solidFill>
            <a:srgbClr val="83D6E1"/>
          </a:solidFill>
        </p:spPr>
        <p:txBody>
          <a:bodyPr wrap="none" rtlCol="0" anchor="ctr">
            <a:spAutoFit/>
          </a:bodyPr>
          <a:lstStyle/>
          <a:p>
            <a:pPr algn="ctr"/>
            <a:r>
              <a:rPr lang="en-US" altLang="zh-CN" sz="5400" dirty="0">
                <a:solidFill>
                  <a:schemeClr val="bg1"/>
                </a:solidFill>
                <a:latin typeface="思源黑体 CN Heavy" panose="020B0A00000000000000" pitchFamily="34" charset="-122"/>
                <a:ea typeface="思源黑体 CN Heavy" panose="020B0A00000000000000" pitchFamily="34" charset="-122"/>
              </a:rPr>
              <a:t>FUNCTION OF THE MODULE</a:t>
            </a:r>
            <a:endParaRPr lang="zh-CN" altLang="en-US" sz="5400" dirty="0">
              <a:solidFill>
                <a:schemeClr val="bg1"/>
              </a:solidFill>
              <a:latin typeface="思源黑体 CN Heavy" panose="020B0A00000000000000" pitchFamily="34" charset="-122"/>
              <a:ea typeface="思源黑体 CN Heavy" panose="020B0A00000000000000" pitchFamily="34" charset="-122"/>
            </a:endParaRPr>
          </a:p>
        </p:txBody>
      </p:sp>
    </p:spTree>
    <p:extLst>
      <p:ext uri="{BB962C8B-B14F-4D97-AF65-F5344CB8AC3E}">
        <p14:creationId xmlns:p14="http://schemas.microsoft.com/office/powerpoint/2010/main" val="3217492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84255D6C-467B-4C6E-9D7D-0F7A2C3EF14C}"/>
              </a:ext>
            </a:extLst>
          </p:cNvPr>
          <p:cNvGrpSpPr/>
          <p:nvPr/>
        </p:nvGrpSpPr>
        <p:grpSpPr>
          <a:xfrm rot="16200000">
            <a:off x="-149154" y="1386311"/>
            <a:ext cx="2040539" cy="491140"/>
            <a:chOff x="3784601" y="5778500"/>
            <a:chExt cx="2040539" cy="491140"/>
          </a:xfrm>
          <a:solidFill>
            <a:schemeClr val="tx1"/>
          </a:solidFill>
        </p:grpSpPr>
        <p:sp>
          <p:nvSpPr>
            <p:cNvPr id="9" name="椭圆 8">
              <a:extLst>
                <a:ext uri="{FF2B5EF4-FFF2-40B4-BE49-F238E27FC236}">
                  <a16:creationId xmlns:a16="http://schemas.microsoft.com/office/drawing/2014/main" id="{B8FCF87E-F151-48E7-B461-753FC94A09A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0" name="椭圆 9">
              <a:extLst>
                <a:ext uri="{FF2B5EF4-FFF2-40B4-BE49-F238E27FC236}">
                  <a16:creationId xmlns:a16="http://schemas.microsoft.com/office/drawing/2014/main" id="{C88D10D9-83A1-4C9F-A2E6-7A81738BE288}"/>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1" name="椭圆 10">
              <a:extLst>
                <a:ext uri="{FF2B5EF4-FFF2-40B4-BE49-F238E27FC236}">
                  <a16:creationId xmlns:a16="http://schemas.microsoft.com/office/drawing/2014/main" id="{A97FBAA6-C3F7-430F-AB06-195D82992806}"/>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2" name="椭圆 11">
              <a:extLst>
                <a:ext uri="{FF2B5EF4-FFF2-40B4-BE49-F238E27FC236}">
                  <a16:creationId xmlns:a16="http://schemas.microsoft.com/office/drawing/2014/main" id="{944E4515-482E-41CC-BC39-D0F0F83E96C3}"/>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 name="椭圆 12">
              <a:extLst>
                <a:ext uri="{FF2B5EF4-FFF2-40B4-BE49-F238E27FC236}">
                  <a16:creationId xmlns:a16="http://schemas.microsoft.com/office/drawing/2014/main" id="{E10F3B0F-DB46-4B8C-96E9-E9555EF94429}"/>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4" name="椭圆 13">
              <a:extLst>
                <a:ext uri="{FF2B5EF4-FFF2-40B4-BE49-F238E27FC236}">
                  <a16:creationId xmlns:a16="http://schemas.microsoft.com/office/drawing/2014/main" id="{A8CC9B2E-1D68-43F6-BF3A-B00390C6CF0E}"/>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5" name="椭圆 14">
              <a:extLst>
                <a:ext uri="{FF2B5EF4-FFF2-40B4-BE49-F238E27FC236}">
                  <a16:creationId xmlns:a16="http://schemas.microsoft.com/office/drawing/2014/main" id="{CD4CD52B-0080-41A1-BB15-A6C1E38F04DB}"/>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6" name="椭圆 15">
              <a:extLst>
                <a:ext uri="{FF2B5EF4-FFF2-40B4-BE49-F238E27FC236}">
                  <a16:creationId xmlns:a16="http://schemas.microsoft.com/office/drawing/2014/main" id="{1F684D50-B57B-4C0C-A14E-8533EBE02F2C}"/>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7" name="椭圆 16">
              <a:extLst>
                <a:ext uri="{FF2B5EF4-FFF2-40B4-BE49-F238E27FC236}">
                  <a16:creationId xmlns:a16="http://schemas.microsoft.com/office/drawing/2014/main" id="{3F65A587-9A28-4521-AAA6-72F9FDAC468D}"/>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8" name="椭圆 17">
              <a:extLst>
                <a:ext uri="{FF2B5EF4-FFF2-40B4-BE49-F238E27FC236}">
                  <a16:creationId xmlns:a16="http://schemas.microsoft.com/office/drawing/2014/main" id="{A4F8B9A1-13A0-4975-A5EC-37E4C9E52E01}"/>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9" name="椭圆 18">
              <a:extLst>
                <a:ext uri="{FF2B5EF4-FFF2-40B4-BE49-F238E27FC236}">
                  <a16:creationId xmlns:a16="http://schemas.microsoft.com/office/drawing/2014/main" id="{4BABD3DB-DFC5-4FC4-BB15-B0658620275B}"/>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0" name="椭圆 19">
              <a:extLst>
                <a:ext uri="{FF2B5EF4-FFF2-40B4-BE49-F238E27FC236}">
                  <a16:creationId xmlns:a16="http://schemas.microsoft.com/office/drawing/2014/main" id="{F18A3A17-D5C5-4D91-BC37-D5E55F85C99F}"/>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1" name="椭圆 20">
              <a:extLst>
                <a:ext uri="{FF2B5EF4-FFF2-40B4-BE49-F238E27FC236}">
                  <a16:creationId xmlns:a16="http://schemas.microsoft.com/office/drawing/2014/main" id="{CBB43261-5CDF-4C43-A6FC-CA558BF3AE2E}"/>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2" name="椭圆 21">
              <a:extLst>
                <a:ext uri="{FF2B5EF4-FFF2-40B4-BE49-F238E27FC236}">
                  <a16:creationId xmlns:a16="http://schemas.microsoft.com/office/drawing/2014/main" id="{E2F15741-7739-4923-9085-6E970A02EE5F}"/>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3" name="椭圆 22">
              <a:extLst>
                <a:ext uri="{FF2B5EF4-FFF2-40B4-BE49-F238E27FC236}">
                  <a16:creationId xmlns:a16="http://schemas.microsoft.com/office/drawing/2014/main" id="{4AB7AAC7-C39C-4F03-839D-72835ACF29BD}"/>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4" name="椭圆 23">
              <a:extLst>
                <a:ext uri="{FF2B5EF4-FFF2-40B4-BE49-F238E27FC236}">
                  <a16:creationId xmlns:a16="http://schemas.microsoft.com/office/drawing/2014/main" id="{66D60CFC-FDDD-42B9-AC0D-680245B8CA89}"/>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5" name="椭圆 24">
              <a:extLst>
                <a:ext uri="{FF2B5EF4-FFF2-40B4-BE49-F238E27FC236}">
                  <a16:creationId xmlns:a16="http://schemas.microsoft.com/office/drawing/2014/main" id="{8A4FF968-2E3B-4503-9B99-C1D2C44BD5F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6" name="椭圆 25">
              <a:extLst>
                <a:ext uri="{FF2B5EF4-FFF2-40B4-BE49-F238E27FC236}">
                  <a16:creationId xmlns:a16="http://schemas.microsoft.com/office/drawing/2014/main" id="{DEB12A57-A86C-4699-9428-A6B7BB23E572}"/>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7" name="椭圆 26">
              <a:extLst>
                <a:ext uri="{FF2B5EF4-FFF2-40B4-BE49-F238E27FC236}">
                  <a16:creationId xmlns:a16="http://schemas.microsoft.com/office/drawing/2014/main" id="{7323D321-01BE-49BA-B00C-E8C6955BF5C8}"/>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8" name="椭圆 27">
              <a:extLst>
                <a:ext uri="{FF2B5EF4-FFF2-40B4-BE49-F238E27FC236}">
                  <a16:creationId xmlns:a16="http://schemas.microsoft.com/office/drawing/2014/main" id="{FEB69D54-2B12-44F5-BDFD-1E84A6519F0A}"/>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9" name="椭圆 28">
              <a:extLst>
                <a:ext uri="{FF2B5EF4-FFF2-40B4-BE49-F238E27FC236}">
                  <a16:creationId xmlns:a16="http://schemas.microsoft.com/office/drawing/2014/main" id="{778907F8-8B6C-48FF-B559-5717BD686813}"/>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0" name="椭圆 29">
              <a:extLst>
                <a:ext uri="{FF2B5EF4-FFF2-40B4-BE49-F238E27FC236}">
                  <a16:creationId xmlns:a16="http://schemas.microsoft.com/office/drawing/2014/main" id="{311550CF-39CC-41A6-BFB8-C85F53F97378}"/>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1" name="椭圆 30">
              <a:extLst>
                <a:ext uri="{FF2B5EF4-FFF2-40B4-BE49-F238E27FC236}">
                  <a16:creationId xmlns:a16="http://schemas.microsoft.com/office/drawing/2014/main" id="{C4238D1D-664C-460D-B45B-C1E3FCBF9D27}"/>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2" name="椭圆 31">
              <a:extLst>
                <a:ext uri="{FF2B5EF4-FFF2-40B4-BE49-F238E27FC236}">
                  <a16:creationId xmlns:a16="http://schemas.microsoft.com/office/drawing/2014/main" id="{F22E81EA-49AD-4D28-9327-BC636D3792AA}"/>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33" name="组合 32">
            <a:extLst>
              <a:ext uri="{FF2B5EF4-FFF2-40B4-BE49-F238E27FC236}">
                <a16:creationId xmlns:a16="http://schemas.microsoft.com/office/drawing/2014/main" id="{A80C6B8B-1363-45D6-B238-F60020B0EE8D}"/>
              </a:ext>
            </a:extLst>
          </p:cNvPr>
          <p:cNvGrpSpPr/>
          <p:nvPr/>
        </p:nvGrpSpPr>
        <p:grpSpPr>
          <a:xfrm rot="10800000">
            <a:off x="625546" y="5859120"/>
            <a:ext cx="2040539" cy="491140"/>
            <a:chOff x="3784601" y="5778500"/>
            <a:chExt cx="2040539" cy="491140"/>
          </a:xfrm>
          <a:solidFill>
            <a:schemeClr val="tx1"/>
          </a:solidFill>
        </p:grpSpPr>
        <p:sp>
          <p:nvSpPr>
            <p:cNvPr id="34" name="椭圆 33">
              <a:extLst>
                <a:ext uri="{FF2B5EF4-FFF2-40B4-BE49-F238E27FC236}">
                  <a16:creationId xmlns:a16="http://schemas.microsoft.com/office/drawing/2014/main" id="{17F7B39D-468E-4326-A621-EF66CF05DD9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5" name="椭圆 34">
              <a:extLst>
                <a:ext uri="{FF2B5EF4-FFF2-40B4-BE49-F238E27FC236}">
                  <a16:creationId xmlns:a16="http://schemas.microsoft.com/office/drawing/2014/main" id="{38B6C18F-74F2-411A-B156-96CAF64FB61C}"/>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6" name="椭圆 35">
              <a:extLst>
                <a:ext uri="{FF2B5EF4-FFF2-40B4-BE49-F238E27FC236}">
                  <a16:creationId xmlns:a16="http://schemas.microsoft.com/office/drawing/2014/main" id="{24877F06-2A13-44B9-B0F6-C407830D4FAA}"/>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7" name="椭圆 36">
              <a:extLst>
                <a:ext uri="{FF2B5EF4-FFF2-40B4-BE49-F238E27FC236}">
                  <a16:creationId xmlns:a16="http://schemas.microsoft.com/office/drawing/2014/main" id="{84A93B08-F239-4DFF-9A25-FC4D964BEFED}"/>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8" name="椭圆 37">
              <a:extLst>
                <a:ext uri="{FF2B5EF4-FFF2-40B4-BE49-F238E27FC236}">
                  <a16:creationId xmlns:a16="http://schemas.microsoft.com/office/drawing/2014/main" id="{7EDD254E-E6E6-47F8-B602-5780AA5CA5B0}"/>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9" name="椭圆 38">
              <a:extLst>
                <a:ext uri="{FF2B5EF4-FFF2-40B4-BE49-F238E27FC236}">
                  <a16:creationId xmlns:a16="http://schemas.microsoft.com/office/drawing/2014/main" id="{54423A90-3591-449E-9365-3373E5FA8C31}"/>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0" name="椭圆 39">
              <a:extLst>
                <a:ext uri="{FF2B5EF4-FFF2-40B4-BE49-F238E27FC236}">
                  <a16:creationId xmlns:a16="http://schemas.microsoft.com/office/drawing/2014/main" id="{DD487D1F-D6DF-40AF-86A6-F8192C81D14C}"/>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1" name="椭圆 40">
              <a:extLst>
                <a:ext uri="{FF2B5EF4-FFF2-40B4-BE49-F238E27FC236}">
                  <a16:creationId xmlns:a16="http://schemas.microsoft.com/office/drawing/2014/main" id="{FC6B29BC-D201-4ABF-8884-EB52C60FBCE5}"/>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2" name="椭圆 41">
              <a:extLst>
                <a:ext uri="{FF2B5EF4-FFF2-40B4-BE49-F238E27FC236}">
                  <a16:creationId xmlns:a16="http://schemas.microsoft.com/office/drawing/2014/main" id="{327FA65D-7E42-4825-8DEF-3431E9A0528A}"/>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3" name="椭圆 42">
              <a:extLst>
                <a:ext uri="{FF2B5EF4-FFF2-40B4-BE49-F238E27FC236}">
                  <a16:creationId xmlns:a16="http://schemas.microsoft.com/office/drawing/2014/main" id="{01CE57F2-F9FF-4629-B9F8-46175F22F1C9}"/>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4" name="椭圆 43">
              <a:extLst>
                <a:ext uri="{FF2B5EF4-FFF2-40B4-BE49-F238E27FC236}">
                  <a16:creationId xmlns:a16="http://schemas.microsoft.com/office/drawing/2014/main" id="{6D932BE7-B5B0-4077-B727-8F91720739B8}"/>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5" name="椭圆 44">
              <a:extLst>
                <a:ext uri="{FF2B5EF4-FFF2-40B4-BE49-F238E27FC236}">
                  <a16:creationId xmlns:a16="http://schemas.microsoft.com/office/drawing/2014/main" id="{D5AE24D7-FD73-421C-8857-2E63BA41FF64}"/>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6" name="椭圆 45">
              <a:extLst>
                <a:ext uri="{FF2B5EF4-FFF2-40B4-BE49-F238E27FC236}">
                  <a16:creationId xmlns:a16="http://schemas.microsoft.com/office/drawing/2014/main" id="{E8E90D11-7C6C-45E4-A24B-FF324B84819B}"/>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7" name="椭圆 46">
              <a:extLst>
                <a:ext uri="{FF2B5EF4-FFF2-40B4-BE49-F238E27FC236}">
                  <a16:creationId xmlns:a16="http://schemas.microsoft.com/office/drawing/2014/main" id="{0068A6BC-2C68-421E-B950-9140E4B64F49}"/>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8" name="椭圆 47">
              <a:extLst>
                <a:ext uri="{FF2B5EF4-FFF2-40B4-BE49-F238E27FC236}">
                  <a16:creationId xmlns:a16="http://schemas.microsoft.com/office/drawing/2014/main" id="{F6B030A6-B9B4-47BF-8A6C-71AC71AA32E6}"/>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9" name="椭圆 48">
              <a:extLst>
                <a:ext uri="{FF2B5EF4-FFF2-40B4-BE49-F238E27FC236}">
                  <a16:creationId xmlns:a16="http://schemas.microsoft.com/office/drawing/2014/main" id="{8462801F-173F-4577-851D-13073AA6C21F}"/>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0" name="椭圆 49">
              <a:extLst>
                <a:ext uri="{FF2B5EF4-FFF2-40B4-BE49-F238E27FC236}">
                  <a16:creationId xmlns:a16="http://schemas.microsoft.com/office/drawing/2014/main" id="{A79F685B-4A77-46F9-A836-D09C49EE91B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1" name="椭圆 50">
              <a:extLst>
                <a:ext uri="{FF2B5EF4-FFF2-40B4-BE49-F238E27FC236}">
                  <a16:creationId xmlns:a16="http://schemas.microsoft.com/office/drawing/2014/main" id="{91D024F0-A537-4997-B394-447E469E3D91}"/>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2" name="椭圆 51">
              <a:extLst>
                <a:ext uri="{FF2B5EF4-FFF2-40B4-BE49-F238E27FC236}">
                  <a16:creationId xmlns:a16="http://schemas.microsoft.com/office/drawing/2014/main" id="{50879CCF-926F-42D9-847A-A00D97019401}"/>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3" name="椭圆 52">
              <a:extLst>
                <a:ext uri="{FF2B5EF4-FFF2-40B4-BE49-F238E27FC236}">
                  <a16:creationId xmlns:a16="http://schemas.microsoft.com/office/drawing/2014/main" id="{D434C0D2-2C7C-49F9-8F41-B57E291119AD}"/>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4" name="椭圆 53">
              <a:extLst>
                <a:ext uri="{FF2B5EF4-FFF2-40B4-BE49-F238E27FC236}">
                  <a16:creationId xmlns:a16="http://schemas.microsoft.com/office/drawing/2014/main" id="{A660F3C8-0D3E-4F84-B870-72E0749AD0FA}"/>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5" name="椭圆 54">
              <a:extLst>
                <a:ext uri="{FF2B5EF4-FFF2-40B4-BE49-F238E27FC236}">
                  <a16:creationId xmlns:a16="http://schemas.microsoft.com/office/drawing/2014/main" id="{20E371DF-E5E4-47D6-9946-DF91E0BCC237}"/>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6" name="椭圆 55">
              <a:extLst>
                <a:ext uri="{FF2B5EF4-FFF2-40B4-BE49-F238E27FC236}">
                  <a16:creationId xmlns:a16="http://schemas.microsoft.com/office/drawing/2014/main" id="{405B8431-F09E-44E2-94B6-7EA5294553AA}"/>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7" name="椭圆 56">
              <a:extLst>
                <a:ext uri="{FF2B5EF4-FFF2-40B4-BE49-F238E27FC236}">
                  <a16:creationId xmlns:a16="http://schemas.microsoft.com/office/drawing/2014/main" id="{B8814DE6-FBE4-483A-9714-380EF57E4447}"/>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64" name="组合 5">
            <a:extLst>
              <a:ext uri="{FF2B5EF4-FFF2-40B4-BE49-F238E27FC236}">
                <a16:creationId xmlns:a16="http://schemas.microsoft.com/office/drawing/2014/main" id="{13095AE7-AD56-6CC7-061B-3E58B7CE6D86}"/>
              </a:ext>
            </a:extLst>
          </p:cNvPr>
          <p:cNvGrpSpPr/>
          <p:nvPr/>
        </p:nvGrpSpPr>
        <p:grpSpPr>
          <a:xfrm>
            <a:off x="11118997" y="611611"/>
            <a:ext cx="449416" cy="317517"/>
            <a:chOff x="11137900" y="860547"/>
            <a:chExt cx="1054100" cy="744733"/>
          </a:xfrm>
          <a:solidFill>
            <a:schemeClr val="tx1"/>
          </a:solidFill>
        </p:grpSpPr>
        <p:sp>
          <p:nvSpPr>
            <p:cNvPr id="65" name="矩形 6">
              <a:extLst>
                <a:ext uri="{FF2B5EF4-FFF2-40B4-BE49-F238E27FC236}">
                  <a16:creationId xmlns:a16="http://schemas.microsoft.com/office/drawing/2014/main" id="{403EC560-5782-91DD-053E-F3634034BF67}"/>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68" name="矩形 7">
              <a:extLst>
                <a:ext uri="{FF2B5EF4-FFF2-40B4-BE49-F238E27FC236}">
                  <a16:creationId xmlns:a16="http://schemas.microsoft.com/office/drawing/2014/main" id="{8969F359-BD00-1611-9D81-C4AF70179684}"/>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0" name="矩形 8">
              <a:extLst>
                <a:ext uri="{FF2B5EF4-FFF2-40B4-BE49-F238E27FC236}">
                  <a16:creationId xmlns:a16="http://schemas.microsoft.com/office/drawing/2014/main" id="{7525BECF-40EF-8D2D-4C81-95E14B79B05F}"/>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1" name="矩形 9">
              <a:extLst>
                <a:ext uri="{FF2B5EF4-FFF2-40B4-BE49-F238E27FC236}">
                  <a16:creationId xmlns:a16="http://schemas.microsoft.com/office/drawing/2014/main" id="{5654F502-4190-00AB-CDA1-2A2103981B2E}"/>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grpSp>
      <p:cxnSp>
        <p:nvCxnSpPr>
          <p:cNvPr id="72" name="直接连接符 9">
            <a:extLst>
              <a:ext uri="{FF2B5EF4-FFF2-40B4-BE49-F238E27FC236}">
                <a16:creationId xmlns:a16="http://schemas.microsoft.com/office/drawing/2014/main" id="{E3E78BB1-D2C4-BC76-2B5F-0719CE413062}"/>
              </a:ext>
            </a:extLst>
          </p:cNvPr>
          <p:cNvCxnSpPr>
            <a:cxnSpLocks/>
          </p:cNvCxnSpPr>
          <p:nvPr/>
        </p:nvCxnSpPr>
        <p:spPr>
          <a:xfrm>
            <a:off x="10732466" y="6139615"/>
            <a:ext cx="7730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653E026F-E75F-D178-EC83-E3A9102A73B2}"/>
              </a:ext>
            </a:extLst>
          </p:cNvPr>
          <p:cNvSpPr/>
          <p:nvPr/>
        </p:nvSpPr>
        <p:spPr>
          <a:xfrm>
            <a:off x="3335033" y="809001"/>
            <a:ext cx="569100" cy="568800"/>
          </a:xfrm>
          <a:prstGeom prst="ellipse">
            <a:avLst/>
          </a:prstGeom>
          <a:noFill/>
          <a:ln w="60325">
            <a:solidFill>
              <a:srgbClr val="E76F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思源黑体 CN ExtraLight"/>
            </a:endParaRPr>
          </a:p>
        </p:txBody>
      </p:sp>
      <p:cxnSp>
        <p:nvCxnSpPr>
          <p:cNvPr id="3" name="Straight Connector 2">
            <a:extLst>
              <a:ext uri="{FF2B5EF4-FFF2-40B4-BE49-F238E27FC236}">
                <a16:creationId xmlns:a16="http://schemas.microsoft.com/office/drawing/2014/main" id="{9116D6E8-6B36-882F-1672-68BE48FE931D}"/>
              </a:ext>
            </a:extLst>
          </p:cNvPr>
          <p:cNvCxnSpPr>
            <a:cxnSpLocks/>
          </p:cNvCxnSpPr>
          <p:nvPr/>
        </p:nvCxnSpPr>
        <p:spPr>
          <a:xfrm>
            <a:off x="8826754" y="782709"/>
            <a:ext cx="0" cy="626400"/>
          </a:xfrm>
          <a:prstGeom prst="line">
            <a:avLst/>
          </a:prstGeom>
          <a:ln w="73025">
            <a:solidFill>
              <a:srgbClr val="E76F5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22CF2419-580E-BFC6-7F61-F78CBB5B0BDF}"/>
              </a:ext>
            </a:extLst>
          </p:cNvPr>
          <p:cNvSpPr/>
          <p:nvPr/>
        </p:nvSpPr>
        <p:spPr>
          <a:xfrm>
            <a:off x="3617682" y="782709"/>
            <a:ext cx="5171748" cy="614855"/>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思源黑体 CN ExtraLight"/>
            </a:endParaRPr>
          </a:p>
        </p:txBody>
      </p:sp>
      <p:sp>
        <p:nvSpPr>
          <p:cNvPr id="58" name="Oval 57">
            <a:extLst>
              <a:ext uri="{FF2B5EF4-FFF2-40B4-BE49-F238E27FC236}">
                <a16:creationId xmlns:a16="http://schemas.microsoft.com/office/drawing/2014/main" id="{0017ADD8-5F14-5158-336D-0BDF7943938C}"/>
              </a:ext>
            </a:extLst>
          </p:cNvPr>
          <p:cNvSpPr/>
          <p:nvPr/>
        </p:nvSpPr>
        <p:spPr>
          <a:xfrm>
            <a:off x="3397508" y="869294"/>
            <a:ext cx="440350" cy="440350"/>
          </a:xfrm>
          <a:prstGeom prst="ellipse">
            <a:avLst/>
          </a:prstGeom>
          <a:solidFill>
            <a:srgbClr val="E76F51"/>
          </a:solidFill>
          <a:ln>
            <a:solidFill>
              <a:srgbClr val="E76F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思源黑体 CN ExtraLight"/>
            </a:endParaRPr>
          </a:p>
        </p:txBody>
      </p:sp>
      <p:sp>
        <p:nvSpPr>
          <p:cNvPr id="59" name="TextBox 58">
            <a:extLst>
              <a:ext uri="{FF2B5EF4-FFF2-40B4-BE49-F238E27FC236}">
                <a16:creationId xmlns:a16="http://schemas.microsoft.com/office/drawing/2014/main" id="{B806FF2D-E8FB-9178-2A3C-5E11C9B21C93}"/>
              </a:ext>
            </a:extLst>
          </p:cNvPr>
          <p:cNvSpPr txBox="1"/>
          <p:nvPr/>
        </p:nvSpPr>
        <p:spPr>
          <a:xfrm>
            <a:off x="3899869" y="827859"/>
            <a:ext cx="5015612" cy="523220"/>
          </a:xfrm>
          <a:prstGeom prst="rect">
            <a:avLst/>
          </a:prstGeom>
          <a:noFill/>
        </p:spPr>
        <p:txBody>
          <a:bodyPr wrap="square" rtlCol="0">
            <a:spAutoFit/>
          </a:bodyPr>
          <a:lstStyle/>
          <a:p>
            <a:r>
              <a:rPr lang="en-US" sz="2800" b="1" dirty="0">
                <a:latin typeface="思源黑体 CN ExtraLight"/>
              </a:rPr>
              <a:t>Lear</a:t>
            </a:r>
            <a:r>
              <a:rPr lang="en-US" altLang="zh-CN" sz="2800" b="1" dirty="0">
                <a:latin typeface="思源黑体 CN ExtraLight"/>
              </a:rPr>
              <a:t>n</a:t>
            </a:r>
            <a:r>
              <a:rPr lang="en-US" sz="2800" b="1" dirty="0">
                <a:latin typeface="思源黑体 CN ExtraLight"/>
              </a:rPr>
              <a:t>ing </a:t>
            </a:r>
            <a:r>
              <a:rPr lang="en-US" altLang="zh-CN" sz="2800" b="1" dirty="0">
                <a:latin typeface="思源黑体 CN ExtraLight"/>
              </a:rPr>
              <a:t>module use case</a:t>
            </a:r>
            <a:endParaRPr lang="en-US" sz="2800" dirty="0">
              <a:latin typeface="思源黑体 CN ExtraLight"/>
            </a:endParaRPr>
          </a:p>
        </p:txBody>
      </p:sp>
      <p:pic>
        <p:nvPicPr>
          <p:cNvPr id="67" name="Picture 66" descr="A white outline of a book&#10;&#10;Description automatically generated with medium confidence">
            <a:extLst>
              <a:ext uri="{FF2B5EF4-FFF2-40B4-BE49-F238E27FC236}">
                <a16:creationId xmlns:a16="http://schemas.microsoft.com/office/drawing/2014/main" id="{94457CC5-5617-EDD3-99D0-46702D4B6F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9519" y="938819"/>
            <a:ext cx="324134" cy="324134"/>
          </a:xfrm>
          <a:prstGeom prst="rect">
            <a:avLst/>
          </a:prstGeom>
        </p:spPr>
      </p:pic>
      <p:pic>
        <p:nvPicPr>
          <p:cNvPr id="78" name="Picture 77" descr="A diagram of a person&#10;&#10;Description automatically generated with medium confidence">
            <a:extLst>
              <a:ext uri="{FF2B5EF4-FFF2-40B4-BE49-F238E27FC236}">
                <a16:creationId xmlns:a16="http://schemas.microsoft.com/office/drawing/2014/main" id="{30AFACEE-1DA2-88AC-C5E3-2EF0C2767B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7831" y="1655121"/>
            <a:ext cx="4304008" cy="4854392"/>
          </a:xfrm>
          <a:prstGeom prst="rect">
            <a:avLst/>
          </a:prstGeom>
        </p:spPr>
      </p:pic>
    </p:spTree>
    <p:extLst>
      <p:ext uri="{BB962C8B-B14F-4D97-AF65-F5344CB8AC3E}">
        <p14:creationId xmlns:p14="http://schemas.microsoft.com/office/powerpoint/2010/main" val="3845248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84255D6C-467B-4C6E-9D7D-0F7A2C3EF14C}"/>
              </a:ext>
            </a:extLst>
          </p:cNvPr>
          <p:cNvGrpSpPr/>
          <p:nvPr/>
        </p:nvGrpSpPr>
        <p:grpSpPr>
          <a:xfrm rot="16200000">
            <a:off x="-149154" y="1386311"/>
            <a:ext cx="2040539" cy="491140"/>
            <a:chOff x="3784601" y="5778500"/>
            <a:chExt cx="2040539" cy="491140"/>
          </a:xfrm>
          <a:solidFill>
            <a:schemeClr val="tx1"/>
          </a:solidFill>
        </p:grpSpPr>
        <p:sp>
          <p:nvSpPr>
            <p:cNvPr id="9" name="椭圆 8">
              <a:extLst>
                <a:ext uri="{FF2B5EF4-FFF2-40B4-BE49-F238E27FC236}">
                  <a16:creationId xmlns:a16="http://schemas.microsoft.com/office/drawing/2014/main" id="{B8FCF87E-F151-48E7-B461-753FC94A09A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0" name="椭圆 9">
              <a:extLst>
                <a:ext uri="{FF2B5EF4-FFF2-40B4-BE49-F238E27FC236}">
                  <a16:creationId xmlns:a16="http://schemas.microsoft.com/office/drawing/2014/main" id="{C88D10D9-83A1-4C9F-A2E6-7A81738BE288}"/>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1" name="椭圆 10">
              <a:extLst>
                <a:ext uri="{FF2B5EF4-FFF2-40B4-BE49-F238E27FC236}">
                  <a16:creationId xmlns:a16="http://schemas.microsoft.com/office/drawing/2014/main" id="{A97FBAA6-C3F7-430F-AB06-195D82992806}"/>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2" name="椭圆 11">
              <a:extLst>
                <a:ext uri="{FF2B5EF4-FFF2-40B4-BE49-F238E27FC236}">
                  <a16:creationId xmlns:a16="http://schemas.microsoft.com/office/drawing/2014/main" id="{944E4515-482E-41CC-BC39-D0F0F83E96C3}"/>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 name="椭圆 12">
              <a:extLst>
                <a:ext uri="{FF2B5EF4-FFF2-40B4-BE49-F238E27FC236}">
                  <a16:creationId xmlns:a16="http://schemas.microsoft.com/office/drawing/2014/main" id="{E10F3B0F-DB46-4B8C-96E9-E9555EF94429}"/>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4" name="椭圆 13">
              <a:extLst>
                <a:ext uri="{FF2B5EF4-FFF2-40B4-BE49-F238E27FC236}">
                  <a16:creationId xmlns:a16="http://schemas.microsoft.com/office/drawing/2014/main" id="{A8CC9B2E-1D68-43F6-BF3A-B00390C6CF0E}"/>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5" name="椭圆 14">
              <a:extLst>
                <a:ext uri="{FF2B5EF4-FFF2-40B4-BE49-F238E27FC236}">
                  <a16:creationId xmlns:a16="http://schemas.microsoft.com/office/drawing/2014/main" id="{CD4CD52B-0080-41A1-BB15-A6C1E38F04DB}"/>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6" name="椭圆 15">
              <a:extLst>
                <a:ext uri="{FF2B5EF4-FFF2-40B4-BE49-F238E27FC236}">
                  <a16:creationId xmlns:a16="http://schemas.microsoft.com/office/drawing/2014/main" id="{1F684D50-B57B-4C0C-A14E-8533EBE02F2C}"/>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7" name="椭圆 16">
              <a:extLst>
                <a:ext uri="{FF2B5EF4-FFF2-40B4-BE49-F238E27FC236}">
                  <a16:creationId xmlns:a16="http://schemas.microsoft.com/office/drawing/2014/main" id="{3F65A587-9A28-4521-AAA6-72F9FDAC468D}"/>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8" name="椭圆 17">
              <a:extLst>
                <a:ext uri="{FF2B5EF4-FFF2-40B4-BE49-F238E27FC236}">
                  <a16:creationId xmlns:a16="http://schemas.microsoft.com/office/drawing/2014/main" id="{A4F8B9A1-13A0-4975-A5EC-37E4C9E52E01}"/>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9" name="椭圆 18">
              <a:extLst>
                <a:ext uri="{FF2B5EF4-FFF2-40B4-BE49-F238E27FC236}">
                  <a16:creationId xmlns:a16="http://schemas.microsoft.com/office/drawing/2014/main" id="{4BABD3DB-DFC5-4FC4-BB15-B0658620275B}"/>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0" name="椭圆 19">
              <a:extLst>
                <a:ext uri="{FF2B5EF4-FFF2-40B4-BE49-F238E27FC236}">
                  <a16:creationId xmlns:a16="http://schemas.microsoft.com/office/drawing/2014/main" id="{F18A3A17-D5C5-4D91-BC37-D5E55F85C99F}"/>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1" name="椭圆 20">
              <a:extLst>
                <a:ext uri="{FF2B5EF4-FFF2-40B4-BE49-F238E27FC236}">
                  <a16:creationId xmlns:a16="http://schemas.microsoft.com/office/drawing/2014/main" id="{CBB43261-5CDF-4C43-A6FC-CA558BF3AE2E}"/>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2" name="椭圆 21">
              <a:extLst>
                <a:ext uri="{FF2B5EF4-FFF2-40B4-BE49-F238E27FC236}">
                  <a16:creationId xmlns:a16="http://schemas.microsoft.com/office/drawing/2014/main" id="{E2F15741-7739-4923-9085-6E970A02EE5F}"/>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3" name="椭圆 22">
              <a:extLst>
                <a:ext uri="{FF2B5EF4-FFF2-40B4-BE49-F238E27FC236}">
                  <a16:creationId xmlns:a16="http://schemas.microsoft.com/office/drawing/2014/main" id="{4AB7AAC7-C39C-4F03-839D-72835ACF29BD}"/>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4" name="椭圆 23">
              <a:extLst>
                <a:ext uri="{FF2B5EF4-FFF2-40B4-BE49-F238E27FC236}">
                  <a16:creationId xmlns:a16="http://schemas.microsoft.com/office/drawing/2014/main" id="{66D60CFC-FDDD-42B9-AC0D-680245B8CA89}"/>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5" name="椭圆 24">
              <a:extLst>
                <a:ext uri="{FF2B5EF4-FFF2-40B4-BE49-F238E27FC236}">
                  <a16:creationId xmlns:a16="http://schemas.microsoft.com/office/drawing/2014/main" id="{8A4FF968-2E3B-4503-9B99-C1D2C44BD5F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6" name="椭圆 25">
              <a:extLst>
                <a:ext uri="{FF2B5EF4-FFF2-40B4-BE49-F238E27FC236}">
                  <a16:creationId xmlns:a16="http://schemas.microsoft.com/office/drawing/2014/main" id="{DEB12A57-A86C-4699-9428-A6B7BB23E572}"/>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7" name="椭圆 26">
              <a:extLst>
                <a:ext uri="{FF2B5EF4-FFF2-40B4-BE49-F238E27FC236}">
                  <a16:creationId xmlns:a16="http://schemas.microsoft.com/office/drawing/2014/main" id="{7323D321-01BE-49BA-B00C-E8C6955BF5C8}"/>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8" name="椭圆 27">
              <a:extLst>
                <a:ext uri="{FF2B5EF4-FFF2-40B4-BE49-F238E27FC236}">
                  <a16:creationId xmlns:a16="http://schemas.microsoft.com/office/drawing/2014/main" id="{FEB69D54-2B12-44F5-BDFD-1E84A6519F0A}"/>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9" name="椭圆 28">
              <a:extLst>
                <a:ext uri="{FF2B5EF4-FFF2-40B4-BE49-F238E27FC236}">
                  <a16:creationId xmlns:a16="http://schemas.microsoft.com/office/drawing/2014/main" id="{778907F8-8B6C-48FF-B559-5717BD686813}"/>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0" name="椭圆 29">
              <a:extLst>
                <a:ext uri="{FF2B5EF4-FFF2-40B4-BE49-F238E27FC236}">
                  <a16:creationId xmlns:a16="http://schemas.microsoft.com/office/drawing/2014/main" id="{311550CF-39CC-41A6-BFB8-C85F53F97378}"/>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1" name="椭圆 30">
              <a:extLst>
                <a:ext uri="{FF2B5EF4-FFF2-40B4-BE49-F238E27FC236}">
                  <a16:creationId xmlns:a16="http://schemas.microsoft.com/office/drawing/2014/main" id="{C4238D1D-664C-460D-B45B-C1E3FCBF9D27}"/>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2" name="椭圆 31">
              <a:extLst>
                <a:ext uri="{FF2B5EF4-FFF2-40B4-BE49-F238E27FC236}">
                  <a16:creationId xmlns:a16="http://schemas.microsoft.com/office/drawing/2014/main" id="{F22E81EA-49AD-4D28-9327-BC636D3792AA}"/>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33" name="组合 32">
            <a:extLst>
              <a:ext uri="{FF2B5EF4-FFF2-40B4-BE49-F238E27FC236}">
                <a16:creationId xmlns:a16="http://schemas.microsoft.com/office/drawing/2014/main" id="{A80C6B8B-1363-45D6-B238-F60020B0EE8D}"/>
              </a:ext>
            </a:extLst>
          </p:cNvPr>
          <p:cNvGrpSpPr/>
          <p:nvPr/>
        </p:nvGrpSpPr>
        <p:grpSpPr>
          <a:xfrm rot="10800000">
            <a:off x="625546" y="5859120"/>
            <a:ext cx="2040539" cy="491140"/>
            <a:chOff x="3784601" y="5778500"/>
            <a:chExt cx="2040539" cy="491140"/>
          </a:xfrm>
          <a:solidFill>
            <a:schemeClr val="tx1"/>
          </a:solidFill>
        </p:grpSpPr>
        <p:sp>
          <p:nvSpPr>
            <p:cNvPr id="34" name="椭圆 33">
              <a:extLst>
                <a:ext uri="{FF2B5EF4-FFF2-40B4-BE49-F238E27FC236}">
                  <a16:creationId xmlns:a16="http://schemas.microsoft.com/office/drawing/2014/main" id="{17F7B39D-468E-4326-A621-EF66CF05DD9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5" name="椭圆 34">
              <a:extLst>
                <a:ext uri="{FF2B5EF4-FFF2-40B4-BE49-F238E27FC236}">
                  <a16:creationId xmlns:a16="http://schemas.microsoft.com/office/drawing/2014/main" id="{38B6C18F-74F2-411A-B156-96CAF64FB61C}"/>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6" name="椭圆 35">
              <a:extLst>
                <a:ext uri="{FF2B5EF4-FFF2-40B4-BE49-F238E27FC236}">
                  <a16:creationId xmlns:a16="http://schemas.microsoft.com/office/drawing/2014/main" id="{24877F06-2A13-44B9-B0F6-C407830D4FAA}"/>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7" name="椭圆 36">
              <a:extLst>
                <a:ext uri="{FF2B5EF4-FFF2-40B4-BE49-F238E27FC236}">
                  <a16:creationId xmlns:a16="http://schemas.microsoft.com/office/drawing/2014/main" id="{84A93B08-F239-4DFF-9A25-FC4D964BEFED}"/>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8" name="椭圆 37">
              <a:extLst>
                <a:ext uri="{FF2B5EF4-FFF2-40B4-BE49-F238E27FC236}">
                  <a16:creationId xmlns:a16="http://schemas.microsoft.com/office/drawing/2014/main" id="{7EDD254E-E6E6-47F8-B602-5780AA5CA5B0}"/>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9" name="椭圆 38">
              <a:extLst>
                <a:ext uri="{FF2B5EF4-FFF2-40B4-BE49-F238E27FC236}">
                  <a16:creationId xmlns:a16="http://schemas.microsoft.com/office/drawing/2014/main" id="{54423A90-3591-449E-9365-3373E5FA8C31}"/>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0" name="椭圆 39">
              <a:extLst>
                <a:ext uri="{FF2B5EF4-FFF2-40B4-BE49-F238E27FC236}">
                  <a16:creationId xmlns:a16="http://schemas.microsoft.com/office/drawing/2014/main" id="{DD487D1F-D6DF-40AF-86A6-F8192C81D14C}"/>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1" name="椭圆 40">
              <a:extLst>
                <a:ext uri="{FF2B5EF4-FFF2-40B4-BE49-F238E27FC236}">
                  <a16:creationId xmlns:a16="http://schemas.microsoft.com/office/drawing/2014/main" id="{FC6B29BC-D201-4ABF-8884-EB52C60FBCE5}"/>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2" name="椭圆 41">
              <a:extLst>
                <a:ext uri="{FF2B5EF4-FFF2-40B4-BE49-F238E27FC236}">
                  <a16:creationId xmlns:a16="http://schemas.microsoft.com/office/drawing/2014/main" id="{327FA65D-7E42-4825-8DEF-3431E9A0528A}"/>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3" name="椭圆 42">
              <a:extLst>
                <a:ext uri="{FF2B5EF4-FFF2-40B4-BE49-F238E27FC236}">
                  <a16:creationId xmlns:a16="http://schemas.microsoft.com/office/drawing/2014/main" id="{01CE57F2-F9FF-4629-B9F8-46175F22F1C9}"/>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4" name="椭圆 43">
              <a:extLst>
                <a:ext uri="{FF2B5EF4-FFF2-40B4-BE49-F238E27FC236}">
                  <a16:creationId xmlns:a16="http://schemas.microsoft.com/office/drawing/2014/main" id="{6D932BE7-B5B0-4077-B727-8F91720739B8}"/>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5" name="椭圆 44">
              <a:extLst>
                <a:ext uri="{FF2B5EF4-FFF2-40B4-BE49-F238E27FC236}">
                  <a16:creationId xmlns:a16="http://schemas.microsoft.com/office/drawing/2014/main" id="{D5AE24D7-FD73-421C-8857-2E63BA41FF64}"/>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6" name="椭圆 45">
              <a:extLst>
                <a:ext uri="{FF2B5EF4-FFF2-40B4-BE49-F238E27FC236}">
                  <a16:creationId xmlns:a16="http://schemas.microsoft.com/office/drawing/2014/main" id="{E8E90D11-7C6C-45E4-A24B-FF324B84819B}"/>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7" name="椭圆 46">
              <a:extLst>
                <a:ext uri="{FF2B5EF4-FFF2-40B4-BE49-F238E27FC236}">
                  <a16:creationId xmlns:a16="http://schemas.microsoft.com/office/drawing/2014/main" id="{0068A6BC-2C68-421E-B950-9140E4B64F49}"/>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8" name="椭圆 47">
              <a:extLst>
                <a:ext uri="{FF2B5EF4-FFF2-40B4-BE49-F238E27FC236}">
                  <a16:creationId xmlns:a16="http://schemas.microsoft.com/office/drawing/2014/main" id="{F6B030A6-B9B4-47BF-8A6C-71AC71AA32E6}"/>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9" name="椭圆 48">
              <a:extLst>
                <a:ext uri="{FF2B5EF4-FFF2-40B4-BE49-F238E27FC236}">
                  <a16:creationId xmlns:a16="http://schemas.microsoft.com/office/drawing/2014/main" id="{8462801F-173F-4577-851D-13073AA6C21F}"/>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0" name="椭圆 49">
              <a:extLst>
                <a:ext uri="{FF2B5EF4-FFF2-40B4-BE49-F238E27FC236}">
                  <a16:creationId xmlns:a16="http://schemas.microsoft.com/office/drawing/2014/main" id="{A79F685B-4A77-46F9-A836-D09C49EE91B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1" name="椭圆 50">
              <a:extLst>
                <a:ext uri="{FF2B5EF4-FFF2-40B4-BE49-F238E27FC236}">
                  <a16:creationId xmlns:a16="http://schemas.microsoft.com/office/drawing/2014/main" id="{91D024F0-A537-4997-B394-447E469E3D91}"/>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2" name="椭圆 51">
              <a:extLst>
                <a:ext uri="{FF2B5EF4-FFF2-40B4-BE49-F238E27FC236}">
                  <a16:creationId xmlns:a16="http://schemas.microsoft.com/office/drawing/2014/main" id="{50879CCF-926F-42D9-847A-A00D97019401}"/>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3" name="椭圆 52">
              <a:extLst>
                <a:ext uri="{FF2B5EF4-FFF2-40B4-BE49-F238E27FC236}">
                  <a16:creationId xmlns:a16="http://schemas.microsoft.com/office/drawing/2014/main" id="{D434C0D2-2C7C-49F9-8F41-B57E291119AD}"/>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4" name="椭圆 53">
              <a:extLst>
                <a:ext uri="{FF2B5EF4-FFF2-40B4-BE49-F238E27FC236}">
                  <a16:creationId xmlns:a16="http://schemas.microsoft.com/office/drawing/2014/main" id="{A660F3C8-0D3E-4F84-B870-72E0749AD0FA}"/>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5" name="椭圆 54">
              <a:extLst>
                <a:ext uri="{FF2B5EF4-FFF2-40B4-BE49-F238E27FC236}">
                  <a16:creationId xmlns:a16="http://schemas.microsoft.com/office/drawing/2014/main" id="{20E371DF-E5E4-47D6-9946-DF91E0BCC237}"/>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6" name="椭圆 55">
              <a:extLst>
                <a:ext uri="{FF2B5EF4-FFF2-40B4-BE49-F238E27FC236}">
                  <a16:creationId xmlns:a16="http://schemas.microsoft.com/office/drawing/2014/main" id="{405B8431-F09E-44E2-94B6-7EA5294553AA}"/>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7" name="椭圆 56">
              <a:extLst>
                <a:ext uri="{FF2B5EF4-FFF2-40B4-BE49-F238E27FC236}">
                  <a16:creationId xmlns:a16="http://schemas.microsoft.com/office/drawing/2014/main" id="{B8814DE6-FBE4-483A-9714-380EF57E4447}"/>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64" name="组合 5">
            <a:extLst>
              <a:ext uri="{FF2B5EF4-FFF2-40B4-BE49-F238E27FC236}">
                <a16:creationId xmlns:a16="http://schemas.microsoft.com/office/drawing/2014/main" id="{13095AE7-AD56-6CC7-061B-3E58B7CE6D86}"/>
              </a:ext>
            </a:extLst>
          </p:cNvPr>
          <p:cNvGrpSpPr/>
          <p:nvPr/>
        </p:nvGrpSpPr>
        <p:grpSpPr>
          <a:xfrm>
            <a:off x="11118997" y="611611"/>
            <a:ext cx="449416" cy="317517"/>
            <a:chOff x="11137900" y="860547"/>
            <a:chExt cx="1054100" cy="744733"/>
          </a:xfrm>
          <a:solidFill>
            <a:schemeClr val="tx1"/>
          </a:solidFill>
        </p:grpSpPr>
        <p:sp>
          <p:nvSpPr>
            <p:cNvPr id="65" name="矩形 6">
              <a:extLst>
                <a:ext uri="{FF2B5EF4-FFF2-40B4-BE49-F238E27FC236}">
                  <a16:creationId xmlns:a16="http://schemas.microsoft.com/office/drawing/2014/main" id="{403EC560-5782-91DD-053E-F3634034BF67}"/>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68" name="矩形 7">
              <a:extLst>
                <a:ext uri="{FF2B5EF4-FFF2-40B4-BE49-F238E27FC236}">
                  <a16:creationId xmlns:a16="http://schemas.microsoft.com/office/drawing/2014/main" id="{8969F359-BD00-1611-9D81-C4AF70179684}"/>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0" name="矩形 8">
              <a:extLst>
                <a:ext uri="{FF2B5EF4-FFF2-40B4-BE49-F238E27FC236}">
                  <a16:creationId xmlns:a16="http://schemas.microsoft.com/office/drawing/2014/main" id="{7525BECF-40EF-8D2D-4C81-95E14B79B05F}"/>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1" name="矩形 9">
              <a:extLst>
                <a:ext uri="{FF2B5EF4-FFF2-40B4-BE49-F238E27FC236}">
                  <a16:creationId xmlns:a16="http://schemas.microsoft.com/office/drawing/2014/main" id="{5654F502-4190-00AB-CDA1-2A2103981B2E}"/>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grpSp>
      <p:cxnSp>
        <p:nvCxnSpPr>
          <p:cNvPr id="72" name="直接连接符 9">
            <a:extLst>
              <a:ext uri="{FF2B5EF4-FFF2-40B4-BE49-F238E27FC236}">
                <a16:creationId xmlns:a16="http://schemas.microsoft.com/office/drawing/2014/main" id="{E3E78BB1-D2C4-BC76-2B5F-0719CE413062}"/>
              </a:ext>
            </a:extLst>
          </p:cNvPr>
          <p:cNvCxnSpPr>
            <a:cxnSpLocks/>
          </p:cNvCxnSpPr>
          <p:nvPr/>
        </p:nvCxnSpPr>
        <p:spPr>
          <a:xfrm>
            <a:off x="10732466" y="6139615"/>
            <a:ext cx="7730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653E026F-E75F-D178-EC83-E3A9102A73B2}"/>
              </a:ext>
            </a:extLst>
          </p:cNvPr>
          <p:cNvSpPr/>
          <p:nvPr/>
        </p:nvSpPr>
        <p:spPr>
          <a:xfrm>
            <a:off x="3335033" y="809001"/>
            <a:ext cx="569100" cy="568800"/>
          </a:xfrm>
          <a:prstGeom prst="ellipse">
            <a:avLst/>
          </a:prstGeom>
          <a:noFill/>
          <a:ln w="60325">
            <a:solidFill>
              <a:srgbClr val="83D6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思源黑体 CN ExtraLight"/>
            </a:endParaRPr>
          </a:p>
        </p:txBody>
      </p:sp>
      <p:cxnSp>
        <p:nvCxnSpPr>
          <p:cNvPr id="3" name="Straight Connector 2">
            <a:extLst>
              <a:ext uri="{FF2B5EF4-FFF2-40B4-BE49-F238E27FC236}">
                <a16:creationId xmlns:a16="http://schemas.microsoft.com/office/drawing/2014/main" id="{9116D6E8-6B36-882F-1672-68BE48FE931D}"/>
              </a:ext>
            </a:extLst>
          </p:cNvPr>
          <p:cNvCxnSpPr>
            <a:cxnSpLocks/>
          </p:cNvCxnSpPr>
          <p:nvPr/>
        </p:nvCxnSpPr>
        <p:spPr>
          <a:xfrm>
            <a:off x="8826754" y="782709"/>
            <a:ext cx="0" cy="626400"/>
          </a:xfrm>
          <a:prstGeom prst="line">
            <a:avLst/>
          </a:prstGeom>
          <a:ln w="73025">
            <a:solidFill>
              <a:srgbClr val="83D6E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22CF2419-580E-BFC6-7F61-F78CBB5B0BDF}"/>
              </a:ext>
            </a:extLst>
          </p:cNvPr>
          <p:cNvSpPr/>
          <p:nvPr/>
        </p:nvSpPr>
        <p:spPr>
          <a:xfrm>
            <a:off x="3617682" y="782709"/>
            <a:ext cx="5171748" cy="614855"/>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思源黑体 CN ExtraLight"/>
            </a:endParaRPr>
          </a:p>
        </p:txBody>
      </p:sp>
      <p:sp>
        <p:nvSpPr>
          <p:cNvPr id="58" name="Oval 57">
            <a:extLst>
              <a:ext uri="{FF2B5EF4-FFF2-40B4-BE49-F238E27FC236}">
                <a16:creationId xmlns:a16="http://schemas.microsoft.com/office/drawing/2014/main" id="{0017ADD8-5F14-5158-336D-0BDF7943938C}"/>
              </a:ext>
            </a:extLst>
          </p:cNvPr>
          <p:cNvSpPr/>
          <p:nvPr/>
        </p:nvSpPr>
        <p:spPr>
          <a:xfrm>
            <a:off x="3397508" y="869294"/>
            <a:ext cx="440350" cy="440350"/>
          </a:xfrm>
          <a:prstGeom prst="ellipse">
            <a:avLst/>
          </a:prstGeom>
          <a:solidFill>
            <a:srgbClr val="83D6E1"/>
          </a:solidFill>
          <a:ln>
            <a:solidFill>
              <a:srgbClr val="83D6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思源黑体 CN ExtraLight"/>
            </a:endParaRPr>
          </a:p>
        </p:txBody>
      </p:sp>
      <p:sp>
        <p:nvSpPr>
          <p:cNvPr id="59" name="TextBox 58">
            <a:extLst>
              <a:ext uri="{FF2B5EF4-FFF2-40B4-BE49-F238E27FC236}">
                <a16:creationId xmlns:a16="http://schemas.microsoft.com/office/drawing/2014/main" id="{B806FF2D-E8FB-9178-2A3C-5E11C9B21C93}"/>
              </a:ext>
            </a:extLst>
          </p:cNvPr>
          <p:cNvSpPr txBox="1"/>
          <p:nvPr/>
        </p:nvSpPr>
        <p:spPr>
          <a:xfrm>
            <a:off x="3899869" y="827859"/>
            <a:ext cx="5015612" cy="523220"/>
          </a:xfrm>
          <a:prstGeom prst="rect">
            <a:avLst/>
          </a:prstGeom>
          <a:noFill/>
        </p:spPr>
        <p:txBody>
          <a:bodyPr wrap="square" rtlCol="0">
            <a:spAutoFit/>
          </a:bodyPr>
          <a:lstStyle/>
          <a:p>
            <a:r>
              <a:rPr lang="en-US" sz="2800" b="1" dirty="0">
                <a:latin typeface="思源黑体 CN ExtraLight"/>
              </a:rPr>
              <a:t>Login module use case</a:t>
            </a:r>
            <a:endParaRPr lang="en-US" sz="2800" dirty="0">
              <a:latin typeface="思源黑体 CN ExtraLight"/>
            </a:endParaRPr>
          </a:p>
        </p:txBody>
      </p:sp>
      <p:pic>
        <p:nvPicPr>
          <p:cNvPr id="5" name="Picture 4" descr="A white line drawing of a person&#10;&#10;Description automatically generated with low confidence">
            <a:extLst>
              <a:ext uri="{FF2B5EF4-FFF2-40B4-BE49-F238E27FC236}">
                <a16:creationId xmlns:a16="http://schemas.microsoft.com/office/drawing/2014/main" id="{9611DBE4-E7BF-446E-7D46-FE958949AD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7736" y="910053"/>
            <a:ext cx="374076" cy="374076"/>
          </a:xfrm>
          <a:prstGeom prst="rect">
            <a:avLst/>
          </a:prstGeom>
        </p:spPr>
      </p:pic>
      <p:pic>
        <p:nvPicPr>
          <p:cNvPr id="7" name="Picture 6" descr="A diagram of a tutor system&#10;&#10;Description automatically generated with medium confidence">
            <a:extLst>
              <a:ext uri="{FF2B5EF4-FFF2-40B4-BE49-F238E27FC236}">
                <a16:creationId xmlns:a16="http://schemas.microsoft.com/office/drawing/2014/main" id="{98A0C403-8A7A-90AC-7F28-F75CBCEA7F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9725" y="1706439"/>
            <a:ext cx="5592550" cy="4733809"/>
          </a:xfrm>
          <a:prstGeom prst="rect">
            <a:avLst/>
          </a:prstGeom>
        </p:spPr>
      </p:pic>
    </p:spTree>
    <p:extLst>
      <p:ext uri="{BB962C8B-B14F-4D97-AF65-F5344CB8AC3E}">
        <p14:creationId xmlns:p14="http://schemas.microsoft.com/office/powerpoint/2010/main" val="2475311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a:extLst>
              <a:ext uri="{FF2B5EF4-FFF2-40B4-BE49-F238E27FC236}">
                <a16:creationId xmlns:a16="http://schemas.microsoft.com/office/drawing/2014/main" id="{C884B004-58B1-42BC-A51A-03DE6A91816E}"/>
              </a:ext>
            </a:extLst>
          </p:cNvPr>
          <p:cNvCxnSpPr>
            <a:cxnSpLocks/>
          </p:cNvCxnSpPr>
          <p:nvPr/>
        </p:nvCxnSpPr>
        <p:spPr>
          <a:xfrm>
            <a:off x="10676420" y="6280409"/>
            <a:ext cx="7730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 name="组合 12">
            <a:extLst>
              <a:ext uri="{FF2B5EF4-FFF2-40B4-BE49-F238E27FC236}">
                <a16:creationId xmlns:a16="http://schemas.microsoft.com/office/drawing/2014/main" id="{BAC52115-71C4-4265-8ED4-A205AF6FCD14}"/>
              </a:ext>
            </a:extLst>
          </p:cNvPr>
          <p:cNvGrpSpPr/>
          <p:nvPr/>
        </p:nvGrpSpPr>
        <p:grpSpPr>
          <a:xfrm>
            <a:off x="11000065" y="673743"/>
            <a:ext cx="449416" cy="317517"/>
            <a:chOff x="11137900" y="860547"/>
            <a:chExt cx="1054100" cy="744733"/>
          </a:xfrm>
          <a:solidFill>
            <a:schemeClr val="tx1"/>
          </a:solidFill>
        </p:grpSpPr>
        <p:sp>
          <p:nvSpPr>
            <p:cNvPr id="14" name="矩形 13">
              <a:extLst>
                <a:ext uri="{FF2B5EF4-FFF2-40B4-BE49-F238E27FC236}">
                  <a16:creationId xmlns:a16="http://schemas.microsoft.com/office/drawing/2014/main" id="{7FE2E730-9510-4B4F-9A12-C01E51851FA0}"/>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5" name="矩形 14">
              <a:extLst>
                <a:ext uri="{FF2B5EF4-FFF2-40B4-BE49-F238E27FC236}">
                  <a16:creationId xmlns:a16="http://schemas.microsoft.com/office/drawing/2014/main" id="{BDEAF81D-208B-47A4-ADB1-5EA377FEFBA9}"/>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6" name="矩形 15">
              <a:extLst>
                <a:ext uri="{FF2B5EF4-FFF2-40B4-BE49-F238E27FC236}">
                  <a16:creationId xmlns:a16="http://schemas.microsoft.com/office/drawing/2014/main" id="{363616D7-63C7-4FC2-8F24-34210808B70D}"/>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7" name="矩形 16">
              <a:extLst>
                <a:ext uri="{FF2B5EF4-FFF2-40B4-BE49-F238E27FC236}">
                  <a16:creationId xmlns:a16="http://schemas.microsoft.com/office/drawing/2014/main" id="{8F70E6B1-00D5-4E4B-A021-8EC36DC08474}"/>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grpSp>
      <p:grpSp>
        <p:nvGrpSpPr>
          <p:cNvPr id="18" name="组合 17">
            <a:extLst>
              <a:ext uri="{FF2B5EF4-FFF2-40B4-BE49-F238E27FC236}">
                <a16:creationId xmlns:a16="http://schemas.microsoft.com/office/drawing/2014/main" id="{50CC665B-0040-4868-8CFD-25022A849BFE}"/>
              </a:ext>
            </a:extLst>
          </p:cNvPr>
          <p:cNvGrpSpPr/>
          <p:nvPr/>
        </p:nvGrpSpPr>
        <p:grpSpPr>
          <a:xfrm rot="10800000">
            <a:off x="619642" y="5859120"/>
            <a:ext cx="2040539" cy="491140"/>
            <a:chOff x="3784601" y="5778500"/>
            <a:chExt cx="2040539" cy="491140"/>
          </a:xfrm>
          <a:solidFill>
            <a:schemeClr val="tx1"/>
          </a:solidFill>
        </p:grpSpPr>
        <p:sp>
          <p:nvSpPr>
            <p:cNvPr id="19" name="椭圆 18">
              <a:extLst>
                <a:ext uri="{FF2B5EF4-FFF2-40B4-BE49-F238E27FC236}">
                  <a16:creationId xmlns:a16="http://schemas.microsoft.com/office/drawing/2014/main" id="{7C264830-F8B4-4975-8608-AE32D793E731}"/>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0" name="椭圆 19">
              <a:extLst>
                <a:ext uri="{FF2B5EF4-FFF2-40B4-BE49-F238E27FC236}">
                  <a16:creationId xmlns:a16="http://schemas.microsoft.com/office/drawing/2014/main" id="{3222728E-3074-4D51-B7B6-D9160E715DB7}"/>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1" name="椭圆 20">
              <a:extLst>
                <a:ext uri="{FF2B5EF4-FFF2-40B4-BE49-F238E27FC236}">
                  <a16:creationId xmlns:a16="http://schemas.microsoft.com/office/drawing/2014/main" id="{658F9ED3-56B0-4C3E-A7A2-5C74131F0872}"/>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2" name="椭圆 21">
              <a:extLst>
                <a:ext uri="{FF2B5EF4-FFF2-40B4-BE49-F238E27FC236}">
                  <a16:creationId xmlns:a16="http://schemas.microsoft.com/office/drawing/2014/main" id="{952ECA5A-6D21-4A80-A025-B804309FC1DB}"/>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3" name="椭圆 22">
              <a:extLst>
                <a:ext uri="{FF2B5EF4-FFF2-40B4-BE49-F238E27FC236}">
                  <a16:creationId xmlns:a16="http://schemas.microsoft.com/office/drawing/2014/main" id="{9ECB9917-70E6-4C6D-A50E-5D35ED2775E6}"/>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4" name="椭圆 23">
              <a:extLst>
                <a:ext uri="{FF2B5EF4-FFF2-40B4-BE49-F238E27FC236}">
                  <a16:creationId xmlns:a16="http://schemas.microsoft.com/office/drawing/2014/main" id="{1DF2544D-6538-4FDD-B22E-23CC7F3B8C2C}"/>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5" name="椭圆 24">
              <a:extLst>
                <a:ext uri="{FF2B5EF4-FFF2-40B4-BE49-F238E27FC236}">
                  <a16:creationId xmlns:a16="http://schemas.microsoft.com/office/drawing/2014/main" id="{FD706B3E-AA5C-4CFB-9211-9B97F670EAB2}"/>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6" name="椭圆 25">
              <a:extLst>
                <a:ext uri="{FF2B5EF4-FFF2-40B4-BE49-F238E27FC236}">
                  <a16:creationId xmlns:a16="http://schemas.microsoft.com/office/drawing/2014/main" id="{134DD6B9-BBA9-431A-B0AF-20DCD63CFF4D}"/>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7" name="椭圆 26">
              <a:extLst>
                <a:ext uri="{FF2B5EF4-FFF2-40B4-BE49-F238E27FC236}">
                  <a16:creationId xmlns:a16="http://schemas.microsoft.com/office/drawing/2014/main" id="{DA832533-7543-446D-9441-B21ABC8161B8}"/>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8" name="椭圆 27">
              <a:extLst>
                <a:ext uri="{FF2B5EF4-FFF2-40B4-BE49-F238E27FC236}">
                  <a16:creationId xmlns:a16="http://schemas.microsoft.com/office/drawing/2014/main" id="{3413A973-7C0A-450E-8100-5585886D74D8}"/>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9" name="椭圆 28">
              <a:extLst>
                <a:ext uri="{FF2B5EF4-FFF2-40B4-BE49-F238E27FC236}">
                  <a16:creationId xmlns:a16="http://schemas.microsoft.com/office/drawing/2014/main" id="{58861A59-5571-48BC-BF21-DE73A07F2779}"/>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0" name="椭圆 29">
              <a:extLst>
                <a:ext uri="{FF2B5EF4-FFF2-40B4-BE49-F238E27FC236}">
                  <a16:creationId xmlns:a16="http://schemas.microsoft.com/office/drawing/2014/main" id="{EB1596DB-33BA-48F8-B2C3-3B3F23B95361}"/>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1" name="椭圆 30">
              <a:extLst>
                <a:ext uri="{FF2B5EF4-FFF2-40B4-BE49-F238E27FC236}">
                  <a16:creationId xmlns:a16="http://schemas.microsoft.com/office/drawing/2014/main" id="{E827DD03-2706-4F11-8214-65EDC9803F52}"/>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2" name="椭圆 31">
              <a:extLst>
                <a:ext uri="{FF2B5EF4-FFF2-40B4-BE49-F238E27FC236}">
                  <a16:creationId xmlns:a16="http://schemas.microsoft.com/office/drawing/2014/main" id="{DCAE7CBA-8E73-4489-B71C-FA4F57DFDBFF}"/>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3" name="椭圆 32">
              <a:extLst>
                <a:ext uri="{FF2B5EF4-FFF2-40B4-BE49-F238E27FC236}">
                  <a16:creationId xmlns:a16="http://schemas.microsoft.com/office/drawing/2014/main" id="{FB6A1D12-D7EA-4764-8F06-A52F51EF8FB5}"/>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4" name="椭圆 33">
              <a:extLst>
                <a:ext uri="{FF2B5EF4-FFF2-40B4-BE49-F238E27FC236}">
                  <a16:creationId xmlns:a16="http://schemas.microsoft.com/office/drawing/2014/main" id="{50E75A8E-5F9F-476B-8F45-BBB6D0FC325E}"/>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5" name="椭圆 34">
              <a:extLst>
                <a:ext uri="{FF2B5EF4-FFF2-40B4-BE49-F238E27FC236}">
                  <a16:creationId xmlns:a16="http://schemas.microsoft.com/office/drawing/2014/main" id="{87767AB5-0BDF-4B83-865B-8708BEB729F9}"/>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6" name="椭圆 35">
              <a:extLst>
                <a:ext uri="{FF2B5EF4-FFF2-40B4-BE49-F238E27FC236}">
                  <a16:creationId xmlns:a16="http://schemas.microsoft.com/office/drawing/2014/main" id="{33B75876-A342-4F6D-BAF0-E63C9AAF85CA}"/>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7" name="椭圆 36">
              <a:extLst>
                <a:ext uri="{FF2B5EF4-FFF2-40B4-BE49-F238E27FC236}">
                  <a16:creationId xmlns:a16="http://schemas.microsoft.com/office/drawing/2014/main" id="{AC767D5E-19BE-4C96-ADE3-A8BEE31F6AC1}"/>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8" name="椭圆 37">
              <a:extLst>
                <a:ext uri="{FF2B5EF4-FFF2-40B4-BE49-F238E27FC236}">
                  <a16:creationId xmlns:a16="http://schemas.microsoft.com/office/drawing/2014/main" id="{3E07475F-FD31-449D-82AB-653E37584A52}"/>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9" name="椭圆 38">
              <a:extLst>
                <a:ext uri="{FF2B5EF4-FFF2-40B4-BE49-F238E27FC236}">
                  <a16:creationId xmlns:a16="http://schemas.microsoft.com/office/drawing/2014/main" id="{750B7EF9-2AEB-4388-8578-F37D6D4C6127}"/>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0" name="椭圆 39">
              <a:extLst>
                <a:ext uri="{FF2B5EF4-FFF2-40B4-BE49-F238E27FC236}">
                  <a16:creationId xmlns:a16="http://schemas.microsoft.com/office/drawing/2014/main" id="{D3DF2218-D7D3-436E-B0B7-B2C1CE6FAD5E}"/>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1" name="椭圆 40">
              <a:extLst>
                <a:ext uri="{FF2B5EF4-FFF2-40B4-BE49-F238E27FC236}">
                  <a16:creationId xmlns:a16="http://schemas.microsoft.com/office/drawing/2014/main" id="{C40928A3-A3A8-4395-B7FF-65332B7DFAAF}"/>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2" name="椭圆 41">
              <a:extLst>
                <a:ext uri="{FF2B5EF4-FFF2-40B4-BE49-F238E27FC236}">
                  <a16:creationId xmlns:a16="http://schemas.microsoft.com/office/drawing/2014/main" id="{FFB84F6F-DF0E-47DC-A8B9-F1D776CCDF61}"/>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sp>
        <p:nvSpPr>
          <p:cNvPr id="3" name="文本框 82">
            <a:extLst>
              <a:ext uri="{FF2B5EF4-FFF2-40B4-BE49-F238E27FC236}">
                <a16:creationId xmlns:a16="http://schemas.microsoft.com/office/drawing/2014/main" id="{235C2F23-F7B3-845E-7778-CD8F8C54A11A}"/>
              </a:ext>
            </a:extLst>
          </p:cNvPr>
          <p:cNvSpPr txBox="1"/>
          <p:nvPr/>
        </p:nvSpPr>
        <p:spPr>
          <a:xfrm>
            <a:off x="3646450" y="991260"/>
            <a:ext cx="5075428" cy="1200329"/>
          </a:xfrm>
          <a:prstGeom prst="rect">
            <a:avLst/>
          </a:prstGeom>
          <a:noFill/>
        </p:spPr>
        <p:txBody>
          <a:bodyPr wrap="none" rtlCol="0">
            <a:spAutoFit/>
          </a:bodyPr>
          <a:lstStyle/>
          <a:p>
            <a:r>
              <a:rPr lang="en-US" altLang="zh-CN" sz="7200" b="1" dirty="0">
                <a:gradFill flip="none" rotWithShape="1">
                  <a:gsLst>
                    <a:gs pos="0">
                      <a:schemeClr val="bg1">
                        <a:lumMod val="65000"/>
                        <a:tint val="66000"/>
                        <a:satMod val="160000"/>
                      </a:schemeClr>
                    </a:gs>
                    <a:gs pos="30000">
                      <a:schemeClr val="bg1">
                        <a:lumMod val="65000"/>
                        <a:tint val="44500"/>
                        <a:satMod val="160000"/>
                      </a:schemeClr>
                    </a:gs>
                    <a:gs pos="47000">
                      <a:schemeClr val="bg1">
                        <a:lumMod val="65000"/>
                        <a:tint val="23500"/>
                        <a:satMod val="160000"/>
                      </a:schemeClr>
                    </a:gs>
                  </a:gsLst>
                  <a:lin ang="5400000" scaled="1"/>
                  <a:tileRect/>
                </a:gradFill>
                <a:latin typeface="思源黑体 CN Heavy" panose="020B0A00000000000000" pitchFamily="34" charset="-122"/>
                <a:ea typeface="思源黑体 CN Heavy" panose="020B0A00000000000000" pitchFamily="34" charset="-122"/>
              </a:rPr>
              <a:t>KEYWORD</a:t>
            </a:r>
            <a:endParaRPr lang="zh-CN" altLang="en-US" sz="7200" b="1" dirty="0">
              <a:gradFill flip="none" rotWithShape="1">
                <a:gsLst>
                  <a:gs pos="0">
                    <a:schemeClr val="bg1">
                      <a:lumMod val="65000"/>
                      <a:tint val="66000"/>
                      <a:satMod val="160000"/>
                    </a:schemeClr>
                  </a:gs>
                  <a:gs pos="30000">
                    <a:schemeClr val="bg1">
                      <a:lumMod val="65000"/>
                      <a:tint val="44500"/>
                      <a:satMod val="160000"/>
                    </a:schemeClr>
                  </a:gs>
                  <a:gs pos="47000">
                    <a:schemeClr val="bg1">
                      <a:lumMod val="65000"/>
                      <a:tint val="23500"/>
                      <a:satMod val="160000"/>
                    </a:schemeClr>
                  </a:gs>
                </a:gsLst>
                <a:lin ang="5400000" scaled="1"/>
                <a:tileRect/>
              </a:gradFill>
              <a:latin typeface="思源黑体 CN Heavy" panose="020B0A00000000000000" pitchFamily="34" charset="-122"/>
              <a:ea typeface="思源黑体 CN Heavy" panose="020B0A00000000000000" pitchFamily="34" charset="-122"/>
            </a:endParaRPr>
          </a:p>
        </p:txBody>
      </p:sp>
      <p:sp>
        <p:nvSpPr>
          <p:cNvPr id="2" name="文本框 83">
            <a:extLst>
              <a:ext uri="{FF2B5EF4-FFF2-40B4-BE49-F238E27FC236}">
                <a16:creationId xmlns:a16="http://schemas.microsoft.com/office/drawing/2014/main" id="{5807C08D-3649-CF04-9968-6ED67049B911}"/>
              </a:ext>
            </a:extLst>
          </p:cNvPr>
          <p:cNvSpPr txBox="1"/>
          <p:nvPr/>
        </p:nvSpPr>
        <p:spPr>
          <a:xfrm>
            <a:off x="3988692" y="1324182"/>
            <a:ext cx="4214615" cy="1446550"/>
          </a:xfrm>
          <a:prstGeom prst="rect">
            <a:avLst/>
          </a:prstGeom>
          <a:noFill/>
        </p:spPr>
        <p:txBody>
          <a:bodyPr wrap="none" rtlCol="0">
            <a:spAutoFit/>
          </a:bodyPr>
          <a:lstStyle/>
          <a:p>
            <a:r>
              <a:rPr lang="en-US" altLang="zh-CN" sz="8800" b="1" dirty="0">
                <a:solidFill>
                  <a:srgbClr val="FF9393"/>
                </a:solidFill>
                <a:latin typeface="思源黑体 CN Heavy" panose="020B0A00000000000000" pitchFamily="34" charset="-122"/>
                <a:ea typeface="思源黑体 CN Heavy" panose="020B0A00000000000000" pitchFamily="34" charset="-122"/>
              </a:rPr>
              <a:t>W</a:t>
            </a:r>
            <a:r>
              <a:rPr lang="en-US" altLang="zh-CN" sz="8800" b="1" dirty="0">
                <a:latin typeface="思源黑体 CN Heavy" panose="020B0A00000000000000" pitchFamily="34" charset="-122"/>
                <a:ea typeface="思源黑体 CN Heavy" panose="020B0A00000000000000" pitchFamily="34" charset="-122"/>
              </a:rPr>
              <a:t> </a:t>
            </a:r>
            <a:r>
              <a:rPr lang="en-US" altLang="zh-CN" sz="8800" b="1" dirty="0">
                <a:solidFill>
                  <a:srgbClr val="83D6E1"/>
                </a:solidFill>
                <a:latin typeface="思源黑体 CN Heavy" panose="020B0A00000000000000" pitchFamily="34" charset="-122"/>
                <a:ea typeface="思源黑体 CN Heavy" panose="020B0A00000000000000" pitchFamily="34" charset="-122"/>
              </a:rPr>
              <a:t>H</a:t>
            </a:r>
            <a:r>
              <a:rPr lang="en-US" altLang="zh-CN" sz="8800" b="1" dirty="0">
                <a:latin typeface="思源黑体 CN Heavy" panose="020B0A00000000000000" pitchFamily="34" charset="-122"/>
                <a:ea typeface="思源黑体 CN Heavy" panose="020B0A00000000000000" pitchFamily="34" charset="-122"/>
              </a:rPr>
              <a:t> </a:t>
            </a:r>
            <a:r>
              <a:rPr lang="en-US" altLang="zh-CN" sz="8800" b="1" dirty="0">
                <a:solidFill>
                  <a:srgbClr val="F4A261"/>
                </a:solidFill>
                <a:latin typeface="思源黑体 CN Heavy" panose="020B0A00000000000000" pitchFamily="34" charset="-122"/>
                <a:ea typeface="思源黑体 CN Heavy" panose="020B0A00000000000000" pitchFamily="34" charset="-122"/>
              </a:rPr>
              <a:t>W</a:t>
            </a:r>
            <a:endParaRPr lang="zh-CN" altLang="en-US" sz="8800" b="1" dirty="0">
              <a:solidFill>
                <a:srgbClr val="F4A261"/>
              </a:solidFill>
              <a:latin typeface="思源黑体 CN Heavy" panose="020B0A00000000000000" pitchFamily="34" charset="-122"/>
              <a:ea typeface="思源黑体 CN Heavy" panose="020B0A00000000000000" pitchFamily="34" charset="-122"/>
            </a:endParaRPr>
          </a:p>
        </p:txBody>
      </p:sp>
      <p:sp>
        <p:nvSpPr>
          <p:cNvPr id="5" name="矩形 12">
            <a:extLst>
              <a:ext uri="{FF2B5EF4-FFF2-40B4-BE49-F238E27FC236}">
                <a16:creationId xmlns:a16="http://schemas.microsoft.com/office/drawing/2014/main" id="{E8793298-4B9C-BFA1-FDF3-DF7C6EF4413F}"/>
              </a:ext>
            </a:extLst>
          </p:cNvPr>
          <p:cNvSpPr/>
          <p:nvPr/>
        </p:nvSpPr>
        <p:spPr>
          <a:xfrm>
            <a:off x="1577997" y="3202644"/>
            <a:ext cx="1586738" cy="707886"/>
          </a:xfrm>
          <a:prstGeom prst="rect">
            <a:avLst/>
          </a:prstGeom>
        </p:spPr>
        <p:txBody>
          <a:bodyPr wrap="square">
            <a:spAutoFit/>
          </a:bodyPr>
          <a:lstStyle/>
          <a:p>
            <a:r>
              <a:rPr lang="en-US" altLang="zh-CN" sz="4000" b="1" dirty="0">
                <a:solidFill>
                  <a:srgbClr val="FF9393"/>
                </a:solidFill>
                <a:latin typeface="思源黑体 CN Bold" panose="020B0800000000000000" pitchFamily="34" charset="-122"/>
                <a:ea typeface="思源黑体 CN Bold" panose="020B0800000000000000" pitchFamily="34" charset="-122"/>
              </a:rPr>
              <a:t>WHY</a:t>
            </a:r>
            <a:endParaRPr lang="zh-CN" altLang="en-US" sz="4000" b="1" dirty="0">
              <a:solidFill>
                <a:srgbClr val="FF9393"/>
              </a:solidFill>
              <a:latin typeface="思源黑体 CN Bold" panose="020B0800000000000000" pitchFamily="34" charset="-122"/>
              <a:ea typeface="思源黑体 CN Bold" panose="020B0800000000000000" pitchFamily="34" charset="-122"/>
            </a:endParaRPr>
          </a:p>
        </p:txBody>
      </p:sp>
      <p:sp>
        <p:nvSpPr>
          <p:cNvPr id="6" name="矩形 12">
            <a:extLst>
              <a:ext uri="{FF2B5EF4-FFF2-40B4-BE49-F238E27FC236}">
                <a16:creationId xmlns:a16="http://schemas.microsoft.com/office/drawing/2014/main" id="{6B880A90-8658-9E78-53C5-2AC567E85766}"/>
              </a:ext>
            </a:extLst>
          </p:cNvPr>
          <p:cNvSpPr/>
          <p:nvPr/>
        </p:nvSpPr>
        <p:spPr>
          <a:xfrm>
            <a:off x="5375790" y="3153026"/>
            <a:ext cx="1785657" cy="707886"/>
          </a:xfrm>
          <a:prstGeom prst="rect">
            <a:avLst/>
          </a:prstGeom>
        </p:spPr>
        <p:txBody>
          <a:bodyPr wrap="square">
            <a:spAutoFit/>
          </a:bodyPr>
          <a:lstStyle/>
          <a:p>
            <a:r>
              <a:rPr lang="en-US" altLang="zh-CN" sz="4000" b="1" dirty="0">
                <a:solidFill>
                  <a:srgbClr val="83D6E1"/>
                </a:solidFill>
                <a:latin typeface="思源黑体 CN Bold" panose="020B0800000000000000" pitchFamily="34" charset="-122"/>
                <a:ea typeface="思源黑体 CN Bold" panose="020B0800000000000000" pitchFamily="34" charset="-122"/>
              </a:rPr>
              <a:t>HOW</a:t>
            </a:r>
            <a:endParaRPr lang="zh-CN" altLang="en-US" sz="4000" b="1" dirty="0">
              <a:solidFill>
                <a:srgbClr val="83D6E1"/>
              </a:solidFill>
              <a:latin typeface="思源黑体 CN Bold" panose="020B0800000000000000" pitchFamily="34" charset="-122"/>
              <a:ea typeface="思源黑体 CN Bold" panose="020B0800000000000000" pitchFamily="34" charset="-122"/>
            </a:endParaRPr>
          </a:p>
        </p:txBody>
      </p:sp>
      <p:sp>
        <p:nvSpPr>
          <p:cNvPr id="9" name="矩形 12">
            <a:extLst>
              <a:ext uri="{FF2B5EF4-FFF2-40B4-BE49-F238E27FC236}">
                <a16:creationId xmlns:a16="http://schemas.microsoft.com/office/drawing/2014/main" id="{C869FA61-3D2C-4108-1BBB-A456F86A7FE6}"/>
              </a:ext>
            </a:extLst>
          </p:cNvPr>
          <p:cNvSpPr/>
          <p:nvPr/>
        </p:nvSpPr>
        <p:spPr>
          <a:xfrm>
            <a:off x="8721878" y="3196542"/>
            <a:ext cx="1954542" cy="707886"/>
          </a:xfrm>
          <a:prstGeom prst="rect">
            <a:avLst/>
          </a:prstGeom>
        </p:spPr>
        <p:txBody>
          <a:bodyPr wrap="square">
            <a:spAutoFit/>
          </a:bodyPr>
          <a:lstStyle/>
          <a:p>
            <a:r>
              <a:rPr lang="en-US" altLang="zh-CN" sz="4000" b="1" dirty="0">
                <a:solidFill>
                  <a:srgbClr val="F4A261"/>
                </a:solidFill>
                <a:latin typeface="思源黑体 CN Bold" panose="020B0800000000000000" pitchFamily="34" charset="-122"/>
                <a:ea typeface="思源黑体 CN Bold" panose="020B0800000000000000" pitchFamily="34" charset="-122"/>
              </a:rPr>
              <a:t>WHAT</a:t>
            </a:r>
            <a:endParaRPr lang="zh-CN" altLang="en-US" sz="4000" b="1" dirty="0">
              <a:solidFill>
                <a:srgbClr val="F4A261"/>
              </a:solidFill>
              <a:latin typeface="思源黑体 CN Bold" panose="020B0800000000000000" pitchFamily="34" charset="-122"/>
              <a:ea typeface="思源黑体 CN Bold" panose="020B0800000000000000" pitchFamily="34" charset="-122"/>
            </a:endParaRPr>
          </a:p>
        </p:txBody>
      </p:sp>
      <p:sp>
        <p:nvSpPr>
          <p:cNvPr id="43" name="矩形 19">
            <a:extLst>
              <a:ext uri="{FF2B5EF4-FFF2-40B4-BE49-F238E27FC236}">
                <a16:creationId xmlns:a16="http://schemas.microsoft.com/office/drawing/2014/main" id="{1A0F1640-31E0-00CE-EA10-C4085B0FE51B}"/>
              </a:ext>
            </a:extLst>
          </p:cNvPr>
          <p:cNvSpPr/>
          <p:nvPr/>
        </p:nvSpPr>
        <p:spPr>
          <a:xfrm>
            <a:off x="1217182" y="4143127"/>
            <a:ext cx="2608860" cy="1323439"/>
          </a:xfrm>
          <a:prstGeom prst="rect">
            <a:avLst/>
          </a:prstGeom>
        </p:spPr>
        <p:txBody>
          <a:bodyPr wrap="square">
            <a:spAutoFit/>
          </a:bodyPr>
          <a:lstStyle/>
          <a:p>
            <a:r>
              <a:rPr lang="en-US" sz="2000" b="0" i="0" dirty="0">
                <a:solidFill>
                  <a:srgbClr val="374151"/>
                </a:solidFill>
                <a:effectLst/>
                <a:latin typeface="Söhne"/>
              </a:rPr>
              <a:t>Why are we doing this? What are the reasons and justifications behind it?</a:t>
            </a:r>
            <a:endParaRPr lang="zh-CN" altLang="en-US" sz="2000" dirty="0">
              <a:latin typeface="思源黑体 CN ExtraLight" panose="020B0200000000000000" pitchFamily="34" charset="-122"/>
              <a:ea typeface="思源黑体 CN ExtraLight" panose="020B0200000000000000" pitchFamily="34" charset="-122"/>
            </a:endParaRPr>
          </a:p>
        </p:txBody>
      </p:sp>
      <p:sp>
        <p:nvSpPr>
          <p:cNvPr id="44" name="矩形 114">
            <a:extLst>
              <a:ext uri="{FF2B5EF4-FFF2-40B4-BE49-F238E27FC236}">
                <a16:creationId xmlns:a16="http://schemas.microsoft.com/office/drawing/2014/main" id="{C37422AF-6EEA-2570-5B7B-78F2667B3422}"/>
              </a:ext>
            </a:extLst>
          </p:cNvPr>
          <p:cNvSpPr/>
          <p:nvPr/>
        </p:nvSpPr>
        <p:spPr>
          <a:xfrm>
            <a:off x="2353951" y="3994501"/>
            <a:ext cx="104679" cy="64655"/>
          </a:xfrm>
          <a:prstGeom prst="rect">
            <a:avLst/>
          </a:prstGeom>
          <a:solidFill>
            <a:srgbClr val="FF93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19">
            <a:extLst>
              <a:ext uri="{FF2B5EF4-FFF2-40B4-BE49-F238E27FC236}">
                <a16:creationId xmlns:a16="http://schemas.microsoft.com/office/drawing/2014/main" id="{5BC8A73B-1CCC-B5CC-350B-5CF0FC68D12F}"/>
              </a:ext>
            </a:extLst>
          </p:cNvPr>
          <p:cNvSpPr/>
          <p:nvPr/>
        </p:nvSpPr>
        <p:spPr>
          <a:xfrm>
            <a:off x="5030549" y="4143128"/>
            <a:ext cx="2130899" cy="1015663"/>
          </a:xfrm>
          <a:prstGeom prst="rect">
            <a:avLst/>
          </a:prstGeom>
        </p:spPr>
        <p:txBody>
          <a:bodyPr wrap="square">
            <a:spAutoFit/>
          </a:bodyPr>
          <a:lstStyle/>
          <a:p>
            <a:r>
              <a:rPr lang="en-US" sz="2000" b="0" i="0" dirty="0">
                <a:solidFill>
                  <a:srgbClr val="374151"/>
                </a:solidFill>
                <a:effectLst/>
                <a:latin typeface="Söhne"/>
              </a:rPr>
              <a:t>How do we plan to do it, and what is our MVP?</a:t>
            </a:r>
            <a:endParaRPr lang="zh-CN" altLang="en-US" sz="2000" dirty="0">
              <a:latin typeface="思源黑体 CN ExtraLight" panose="020B0200000000000000" pitchFamily="34" charset="-122"/>
              <a:ea typeface="思源黑体 CN ExtraLight" panose="020B0200000000000000" pitchFamily="34" charset="-122"/>
            </a:endParaRPr>
          </a:p>
        </p:txBody>
      </p:sp>
      <p:sp>
        <p:nvSpPr>
          <p:cNvPr id="46" name="矩形 114">
            <a:extLst>
              <a:ext uri="{FF2B5EF4-FFF2-40B4-BE49-F238E27FC236}">
                <a16:creationId xmlns:a16="http://schemas.microsoft.com/office/drawing/2014/main" id="{73F0AA92-E878-1D97-8E69-0E45C6A5D5D1}"/>
              </a:ext>
            </a:extLst>
          </p:cNvPr>
          <p:cNvSpPr/>
          <p:nvPr/>
        </p:nvSpPr>
        <p:spPr>
          <a:xfrm>
            <a:off x="6038501" y="3970640"/>
            <a:ext cx="104679" cy="64655"/>
          </a:xfrm>
          <a:prstGeom prst="rect">
            <a:avLst/>
          </a:prstGeom>
          <a:solidFill>
            <a:srgbClr val="83D6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19">
            <a:extLst>
              <a:ext uri="{FF2B5EF4-FFF2-40B4-BE49-F238E27FC236}">
                <a16:creationId xmlns:a16="http://schemas.microsoft.com/office/drawing/2014/main" id="{B6FF7869-52C0-8773-86DA-A81C4B53F3F3}"/>
              </a:ext>
            </a:extLst>
          </p:cNvPr>
          <p:cNvSpPr/>
          <p:nvPr/>
        </p:nvSpPr>
        <p:spPr>
          <a:xfrm>
            <a:off x="8470232" y="4143127"/>
            <a:ext cx="2320713" cy="1323439"/>
          </a:xfrm>
          <a:prstGeom prst="rect">
            <a:avLst/>
          </a:prstGeom>
        </p:spPr>
        <p:txBody>
          <a:bodyPr wrap="square">
            <a:spAutoFit/>
          </a:bodyPr>
          <a:lstStyle/>
          <a:p>
            <a:r>
              <a:rPr lang="en-US" sz="2000" b="0" i="0" dirty="0">
                <a:solidFill>
                  <a:srgbClr val="374151"/>
                </a:solidFill>
                <a:effectLst/>
                <a:latin typeface="Söhne"/>
              </a:rPr>
              <a:t>What have we done and what specific results have been achieved?</a:t>
            </a:r>
            <a:endParaRPr lang="zh-CN" altLang="en-US" sz="2000" dirty="0">
              <a:latin typeface="思源黑体 CN ExtraLight" panose="020B0200000000000000" pitchFamily="34" charset="-122"/>
              <a:ea typeface="思源黑体 CN ExtraLight" panose="020B0200000000000000" pitchFamily="34" charset="-122"/>
            </a:endParaRPr>
          </a:p>
        </p:txBody>
      </p:sp>
      <p:sp>
        <p:nvSpPr>
          <p:cNvPr id="48" name="矩形 114">
            <a:extLst>
              <a:ext uri="{FF2B5EF4-FFF2-40B4-BE49-F238E27FC236}">
                <a16:creationId xmlns:a16="http://schemas.microsoft.com/office/drawing/2014/main" id="{9AF18ECC-1CF4-4C12-F81C-74FEFF11B11C}"/>
              </a:ext>
            </a:extLst>
          </p:cNvPr>
          <p:cNvSpPr/>
          <p:nvPr/>
        </p:nvSpPr>
        <p:spPr>
          <a:xfrm>
            <a:off x="9562603" y="3994501"/>
            <a:ext cx="104679" cy="64655"/>
          </a:xfrm>
          <a:prstGeom prst="rect">
            <a:avLst/>
          </a:prstGeom>
          <a:solidFill>
            <a:srgbClr val="F4A2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65594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84255D6C-467B-4C6E-9D7D-0F7A2C3EF14C}"/>
              </a:ext>
            </a:extLst>
          </p:cNvPr>
          <p:cNvGrpSpPr/>
          <p:nvPr/>
        </p:nvGrpSpPr>
        <p:grpSpPr>
          <a:xfrm rot="16200000">
            <a:off x="-149154" y="1386311"/>
            <a:ext cx="2040539" cy="491140"/>
            <a:chOff x="3784601" y="5778500"/>
            <a:chExt cx="2040539" cy="491140"/>
          </a:xfrm>
          <a:solidFill>
            <a:schemeClr val="tx1"/>
          </a:solidFill>
        </p:grpSpPr>
        <p:sp>
          <p:nvSpPr>
            <p:cNvPr id="9" name="椭圆 8">
              <a:extLst>
                <a:ext uri="{FF2B5EF4-FFF2-40B4-BE49-F238E27FC236}">
                  <a16:creationId xmlns:a16="http://schemas.microsoft.com/office/drawing/2014/main" id="{B8FCF87E-F151-48E7-B461-753FC94A09A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0" name="椭圆 9">
              <a:extLst>
                <a:ext uri="{FF2B5EF4-FFF2-40B4-BE49-F238E27FC236}">
                  <a16:creationId xmlns:a16="http://schemas.microsoft.com/office/drawing/2014/main" id="{C88D10D9-83A1-4C9F-A2E6-7A81738BE288}"/>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1" name="椭圆 10">
              <a:extLst>
                <a:ext uri="{FF2B5EF4-FFF2-40B4-BE49-F238E27FC236}">
                  <a16:creationId xmlns:a16="http://schemas.microsoft.com/office/drawing/2014/main" id="{A97FBAA6-C3F7-430F-AB06-195D82992806}"/>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2" name="椭圆 11">
              <a:extLst>
                <a:ext uri="{FF2B5EF4-FFF2-40B4-BE49-F238E27FC236}">
                  <a16:creationId xmlns:a16="http://schemas.microsoft.com/office/drawing/2014/main" id="{944E4515-482E-41CC-BC39-D0F0F83E96C3}"/>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 name="椭圆 12">
              <a:extLst>
                <a:ext uri="{FF2B5EF4-FFF2-40B4-BE49-F238E27FC236}">
                  <a16:creationId xmlns:a16="http://schemas.microsoft.com/office/drawing/2014/main" id="{E10F3B0F-DB46-4B8C-96E9-E9555EF94429}"/>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4" name="椭圆 13">
              <a:extLst>
                <a:ext uri="{FF2B5EF4-FFF2-40B4-BE49-F238E27FC236}">
                  <a16:creationId xmlns:a16="http://schemas.microsoft.com/office/drawing/2014/main" id="{A8CC9B2E-1D68-43F6-BF3A-B00390C6CF0E}"/>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5" name="椭圆 14">
              <a:extLst>
                <a:ext uri="{FF2B5EF4-FFF2-40B4-BE49-F238E27FC236}">
                  <a16:creationId xmlns:a16="http://schemas.microsoft.com/office/drawing/2014/main" id="{CD4CD52B-0080-41A1-BB15-A6C1E38F04DB}"/>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6" name="椭圆 15">
              <a:extLst>
                <a:ext uri="{FF2B5EF4-FFF2-40B4-BE49-F238E27FC236}">
                  <a16:creationId xmlns:a16="http://schemas.microsoft.com/office/drawing/2014/main" id="{1F684D50-B57B-4C0C-A14E-8533EBE02F2C}"/>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7" name="椭圆 16">
              <a:extLst>
                <a:ext uri="{FF2B5EF4-FFF2-40B4-BE49-F238E27FC236}">
                  <a16:creationId xmlns:a16="http://schemas.microsoft.com/office/drawing/2014/main" id="{3F65A587-9A28-4521-AAA6-72F9FDAC468D}"/>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8" name="椭圆 17">
              <a:extLst>
                <a:ext uri="{FF2B5EF4-FFF2-40B4-BE49-F238E27FC236}">
                  <a16:creationId xmlns:a16="http://schemas.microsoft.com/office/drawing/2014/main" id="{A4F8B9A1-13A0-4975-A5EC-37E4C9E52E01}"/>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9" name="椭圆 18">
              <a:extLst>
                <a:ext uri="{FF2B5EF4-FFF2-40B4-BE49-F238E27FC236}">
                  <a16:creationId xmlns:a16="http://schemas.microsoft.com/office/drawing/2014/main" id="{4BABD3DB-DFC5-4FC4-BB15-B0658620275B}"/>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0" name="椭圆 19">
              <a:extLst>
                <a:ext uri="{FF2B5EF4-FFF2-40B4-BE49-F238E27FC236}">
                  <a16:creationId xmlns:a16="http://schemas.microsoft.com/office/drawing/2014/main" id="{F18A3A17-D5C5-4D91-BC37-D5E55F85C99F}"/>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1" name="椭圆 20">
              <a:extLst>
                <a:ext uri="{FF2B5EF4-FFF2-40B4-BE49-F238E27FC236}">
                  <a16:creationId xmlns:a16="http://schemas.microsoft.com/office/drawing/2014/main" id="{CBB43261-5CDF-4C43-A6FC-CA558BF3AE2E}"/>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2" name="椭圆 21">
              <a:extLst>
                <a:ext uri="{FF2B5EF4-FFF2-40B4-BE49-F238E27FC236}">
                  <a16:creationId xmlns:a16="http://schemas.microsoft.com/office/drawing/2014/main" id="{E2F15741-7739-4923-9085-6E970A02EE5F}"/>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3" name="椭圆 22">
              <a:extLst>
                <a:ext uri="{FF2B5EF4-FFF2-40B4-BE49-F238E27FC236}">
                  <a16:creationId xmlns:a16="http://schemas.microsoft.com/office/drawing/2014/main" id="{4AB7AAC7-C39C-4F03-839D-72835ACF29BD}"/>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4" name="椭圆 23">
              <a:extLst>
                <a:ext uri="{FF2B5EF4-FFF2-40B4-BE49-F238E27FC236}">
                  <a16:creationId xmlns:a16="http://schemas.microsoft.com/office/drawing/2014/main" id="{66D60CFC-FDDD-42B9-AC0D-680245B8CA89}"/>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5" name="椭圆 24">
              <a:extLst>
                <a:ext uri="{FF2B5EF4-FFF2-40B4-BE49-F238E27FC236}">
                  <a16:creationId xmlns:a16="http://schemas.microsoft.com/office/drawing/2014/main" id="{8A4FF968-2E3B-4503-9B99-C1D2C44BD5F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6" name="椭圆 25">
              <a:extLst>
                <a:ext uri="{FF2B5EF4-FFF2-40B4-BE49-F238E27FC236}">
                  <a16:creationId xmlns:a16="http://schemas.microsoft.com/office/drawing/2014/main" id="{DEB12A57-A86C-4699-9428-A6B7BB23E572}"/>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7" name="椭圆 26">
              <a:extLst>
                <a:ext uri="{FF2B5EF4-FFF2-40B4-BE49-F238E27FC236}">
                  <a16:creationId xmlns:a16="http://schemas.microsoft.com/office/drawing/2014/main" id="{7323D321-01BE-49BA-B00C-E8C6955BF5C8}"/>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8" name="椭圆 27">
              <a:extLst>
                <a:ext uri="{FF2B5EF4-FFF2-40B4-BE49-F238E27FC236}">
                  <a16:creationId xmlns:a16="http://schemas.microsoft.com/office/drawing/2014/main" id="{FEB69D54-2B12-44F5-BDFD-1E84A6519F0A}"/>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9" name="椭圆 28">
              <a:extLst>
                <a:ext uri="{FF2B5EF4-FFF2-40B4-BE49-F238E27FC236}">
                  <a16:creationId xmlns:a16="http://schemas.microsoft.com/office/drawing/2014/main" id="{778907F8-8B6C-48FF-B559-5717BD686813}"/>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0" name="椭圆 29">
              <a:extLst>
                <a:ext uri="{FF2B5EF4-FFF2-40B4-BE49-F238E27FC236}">
                  <a16:creationId xmlns:a16="http://schemas.microsoft.com/office/drawing/2014/main" id="{311550CF-39CC-41A6-BFB8-C85F53F97378}"/>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1" name="椭圆 30">
              <a:extLst>
                <a:ext uri="{FF2B5EF4-FFF2-40B4-BE49-F238E27FC236}">
                  <a16:creationId xmlns:a16="http://schemas.microsoft.com/office/drawing/2014/main" id="{C4238D1D-664C-460D-B45B-C1E3FCBF9D27}"/>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2" name="椭圆 31">
              <a:extLst>
                <a:ext uri="{FF2B5EF4-FFF2-40B4-BE49-F238E27FC236}">
                  <a16:creationId xmlns:a16="http://schemas.microsoft.com/office/drawing/2014/main" id="{F22E81EA-49AD-4D28-9327-BC636D3792AA}"/>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33" name="组合 32">
            <a:extLst>
              <a:ext uri="{FF2B5EF4-FFF2-40B4-BE49-F238E27FC236}">
                <a16:creationId xmlns:a16="http://schemas.microsoft.com/office/drawing/2014/main" id="{A80C6B8B-1363-45D6-B238-F60020B0EE8D}"/>
              </a:ext>
            </a:extLst>
          </p:cNvPr>
          <p:cNvGrpSpPr/>
          <p:nvPr/>
        </p:nvGrpSpPr>
        <p:grpSpPr>
          <a:xfrm rot="10800000">
            <a:off x="625546" y="5859120"/>
            <a:ext cx="2040539" cy="491140"/>
            <a:chOff x="3784601" y="5778500"/>
            <a:chExt cx="2040539" cy="491140"/>
          </a:xfrm>
          <a:solidFill>
            <a:schemeClr val="tx1"/>
          </a:solidFill>
        </p:grpSpPr>
        <p:sp>
          <p:nvSpPr>
            <p:cNvPr id="34" name="椭圆 33">
              <a:extLst>
                <a:ext uri="{FF2B5EF4-FFF2-40B4-BE49-F238E27FC236}">
                  <a16:creationId xmlns:a16="http://schemas.microsoft.com/office/drawing/2014/main" id="{17F7B39D-468E-4326-A621-EF66CF05DD9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5" name="椭圆 34">
              <a:extLst>
                <a:ext uri="{FF2B5EF4-FFF2-40B4-BE49-F238E27FC236}">
                  <a16:creationId xmlns:a16="http://schemas.microsoft.com/office/drawing/2014/main" id="{38B6C18F-74F2-411A-B156-96CAF64FB61C}"/>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6" name="椭圆 35">
              <a:extLst>
                <a:ext uri="{FF2B5EF4-FFF2-40B4-BE49-F238E27FC236}">
                  <a16:creationId xmlns:a16="http://schemas.microsoft.com/office/drawing/2014/main" id="{24877F06-2A13-44B9-B0F6-C407830D4FAA}"/>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7" name="椭圆 36">
              <a:extLst>
                <a:ext uri="{FF2B5EF4-FFF2-40B4-BE49-F238E27FC236}">
                  <a16:creationId xmlns:a16="http://schemas.microsoft.com/office/drawing/2014/main" id="{84A93B08-F239-4DFF-9A25-FC4D964BEFED}"/>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8" name="椭圆 37">
              <a:extLst>
                <a:ext uri="{FF2B5EF4-FFF2-40B4-BE49-F238E27FC236}">
                  <a16:creationId xmlns:a16="http://schemas.microsoft.com/office/drawing/2014/main" id="{7EDD254E-E6E6-47F8-B602-5780AA5CA5B0}"/>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9" name="椭圆 38">
              <a:extLst>
                <a:ext uri="{FF2B5EF4-FFF2-40B4-BE49-F238E27FC236}">
                  <a16:creationId xmlns:a16="http://schemas.microsoft.com/office/drawing/2014/main" id="{54423A90-3591-449E-9365-3373E5FA8C31}"/>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0" name="椭圆 39">
              <a:extLst>
                <a:ext uri="{FF2B5EF4-FFF2-40B4-BE49-F238E27FC236}">
                  <a16:creationId xmlns:a16="http://schemas.microsoft.com/office/drawing/2014/main" id="{DD487D1F-D6DF-40AF-86A6-F8192C81D14C}"/>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1" name="椭圆 40">
              <a:extLst>
                <a:ext uri="{FF2B5EF4-FFF2-40B4-BE49-F238E27FC236}">
                  <a16:creationId xmlns:a16="http://schemas.microsoft.com/office/drawing/2014/main" id="{FC6B29BC-D201-4ABF-8884-EB52C60FBCE5}"/>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2" name="椭圆 41">
              <a:extLst>
                <a:ext uri="{FF2B5EF4-FFF2-40B4-BE49-F238E27FC236}">
                  <a16:creationId xmlns:a16="http://schemas.microsoft.com/office/drawing/2014/main" id="{327FA65D-7E42-4825-8DEF-3431E9A0528A}"/>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3" name="椭圆 42">
              <a:extLst>
                <a:ext uri="{FF2B5EF4-FFF2-40B4-BE49-F238E27FC236}">
                  <a16:creationId xmlns:a16="http://schemas.microsoft.com/office/drawing/2014/main" id="{01CE57F2-F9FF-4629-B9F8-46175F22F1C9}"/>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4" name="椭圆 43">
              <a:extLst>
                <a:ext uri="{FF2B5EF4-FFF2-40B4-BE49-F238E27FC236}">
                  <a16:creationId xmlns:a16="http://schemas.microsoft.com/office/drawing/2014/main" id="{6D932BE7-B5B0-4077-B727-8F91720739B8}"/>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5" name="椭圆 44">
              <a:extLst>
                <a:ext uri="{FF2B5EF4-FFF2-40B4-BE49-F238E27FC236}">
                  <a16:creationId xmlns:a16="http://schemas.microsoft.com/office/drawing/2014/main" id="{D5AE24D7-FD73-421C-8857-2E63BA41FF64}"/>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6" name="椭圆 45">
              <a:extLst>
                <a:ext uri="{FF2B5EF4-FFF2-40B4-BE49-F238E27FC236}">
                  <a16:creationId xmlns:a16="http://schemas.microsoft.com/office/drawing/2014/main" id="{E8E90D11-7C6C-45E4-A24B-FF324B84819B}"/>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7" name="椭圆 46">
              <a:extLst>
                <a:ext uri="{FF2B5EF4-FFF2-40B4-BE49-F238E27FC236}">
                  <a16:creationId xmlns:a16="http://schemas.microsoft.com/office/drawing/2014/main" id="{0068A6BC-2C68-421E-B950-9140E4B64F49}"/>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8" name="椭圆 47">
              <a:extLst>
                <a:ext uri="{FF2B5EF4-FFF2-40B4-BE49-F238E27FC236}">
                  <a16:creationId xmlns:a16="http://schemas.microsoft.com/office/drawing/2014/main" id="{F6B030A6-B9B4-47BF-8A6C-71AC71AA32E6}"/>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9" name="椭圆 48">
              <a:extLst>
                <a:ext uri="{FF2B5EF4-FFF2-40B4-BE49-F238E27FC236}">
                  <a16:creationId xmlns:a16="http://schemas.microsoft.com/office/drawing/2014/main" id="{8462801F-173F-4577-851D-13073AA6C21F}"/>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0" name="椭圆 49">
              <a:extLst>
                <a:ext uri="{FF2B5EF4-FFF2-40B4-BE49-F238E27FC236}">
                  <a16:creationId xmlns:a16="http://schemas.microsoft.com/office/drawing/2014/main" id="{A79F685B-4A77-46F9-A836-D09C49EE91B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1" name="椭圆 50">
              <a:extLst>
                <a:ext uri="{FF2B5EF4-FFF2-40B4-BE49-F238E27FC236}">
                  <a16:creationId xmlns:a16="http://schemas.microsoft.com/office/drawing/2014/main" id="{91D024F0-A537-4997-B394-447E469E3D91}"/>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2" name="椭圆 51">
              <a:extLst>
                <a:ext uri="{FF2B5EF4-FFF2-40B4-BE49-F238E27FC236}">
                  <a16:creationId xmlns:a16="http://schemas.microsoft.com/office/drawing/2014/main" id="{50879CCF-926F-42D9-847A-A00D97019401}"/>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3" name="椭圆 52">
              <a:extLst>
                <a:ext uri="{FF2B5EF4-FFF2-40B4-BE49-F238E27FC236}">
                  <a16:creationId xmlns:a16="http://schemas.microsoft.com/office/drawing/2014/main" id="{D434C0D2-2C7C-49F9-8F41-B57E291119AD}"/>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4" name="椭圆 53">
              <a:extLst>
                <a:ext uri="{FF2B5EF4-FFF2-40B4-BE49-F238E27FC236}">
                  <a16:creationId xmlns:a16="http://schemas.microsoft.com/office/drawing/2014/main" id="{A660F3C8-0D3E-4F84-B870-72E0749AD0FA}"/>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5" name="椭圆 54">
              <a:extLst>
                <a:ext uri="{FF2B5EF4-FFF2-40B4-BE49-F238E27FC236}">
                  <a16:creationId xmlns:a16="http://schemas.microsoft.com/office/drawing/2014/main" id="{20E371DF-E5E4-47D6-9946-DF91E0BCC237}"/>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6" name="椭圆 55">
              <a:extLst>
                <a:ext uri="{FF2B5EF4-FFF2-40B4-BE49-F238E27FC236}">
                  <a16:creationId xmlns:a16="http://schemas.microsoft.com/office/drawing/2014/main" id="{405B8431-F09E-44E2-94B6-7EA5294553AA}"/>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7" name="椭圆 56">
              <a:extLst>
                <a:ext uri="{FF2B5EF4-FFF2-40B4-BE49-F238E27FC236}">
                  <a16:creationId xmlns:a16="http://schemas.microsoft.com/office/drawing/2014/main" id="{B8814DE6-FBE4-483A-9714-380EF57E4447}"/>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64" name="组合 5">
            <a:extLst>
              <a:ext uri="{FF2B5EF4-FFF2-40B4-BE49-F238E27FC236}">
                <a16:creationId xmlns:a16="http://schemas.microsoft.com/office/drawing/2014/main" id="{13095AE7-AD56-6CC7-061B-3E58B7CE6D86}"/>
              </a:ext>
            </a:extLst>
          </p:cNvPr>
          <p:cNvGrpSpPr/>
          <p:nvPr/>
        </p:nvGrpSpPr>
        <p:grpSpPr>
          <a:xfrm>
            <a:off x="11118997" y="611611"/>
            <a:ext cx="449416" cy="317517"/>
            <a:chOff x="11137900" y="860547"/>
            <a:chExt cx="1054100" cy="744733"/>
          </a:xfrm>
          <a:solidFill>
            <a:schemeClr val="tx1"/>
          </a:solidFill>
        </p:grpSpPr>
        <p:sp>
          <p:nvSpPr>
            <p:cNvPr id="65" name="矩形 6">
              <a:extLst>
                <a:ext uri="{FF2B5EF4-FFF2-40B4-BE49-F238E27FC236}">
                  <a16:creationId xmlns:a16="http://schemas.microsoft.com/office/drawing/2014/main" id="{403EC560-5782-91DD-053E-F3634034BF67}"/>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68" name="矩形 7">
              <a:extLst>
                <a:ext uri="{FF2B5EF4-FFF2-40B4-BE49-F238E27FC236}">
                  <a16:creationId xmlns:a16="http://schemas.microsoft.com/office/drawing/2014/main" id="{8969F359-BD00-1611-9D81-C4AF70179684}"/>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0" name="矩形 8">
              <a:extLst>
                <a:ext uri="{FF2B5EF4-FFF2-40B4-BE49-F238E27FC236}">
                  <a16:creationId xmlns:a16="http://schemas.microsoft.com/office/drawing/2014/main" id="{7525BECF-40EF-8D2D-4C81-95E14B79B05F}"/>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1" name="矩形 9">
              <a:extLst>
                <a:ext uri="{FF2B5EF4-FFF2-40B4-BE49-F238E27FC236}">
                  <a16:creationId xmlns:a16="http://schemas.microsoft.com/office/drawing/2014/main" id="{5654F502-4190-00AB-CDA1-2A2103981B2E}"/>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grpSp>
      <p:cxnSp>
        <p:nvCxnSpPr>
          <p:cNvPr id="72" name="直接连接符 9">
            <a:extLst>
              <a:ext uri="{FF2B5EF4-FFF2-40B4-BE49-F238E27FC236}">
                <a16:creationId xmlns:a16="http://schemas.microsoft.com/office/drawing/2014/main" id="{E3E78BB1-D2C4-BC76-2B5F-0719CE413062}"/>
              </a:ext>
            </a:extLst>
          </p:cNvPr>
          <p:cNvCxnSpPr>
            <a:cxnSpLocks/>
          </p:cNvCxnSpPr>
          <p:nvPr/>
        </p:nvCxnSpPr>
        <p:spPr>
          <a:xfrm>
            <a:off x="10732466" y="6139615"/>
            <a:ext cx="7730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653E026F-E75F-D178-EC83-E3A9102A73B2}"/>
              </a:ext>
            </a:extLst>
          </p:cNvPr>
          <p:cNvSpPr/>
          <p:nvPr/>
        </p:nvSpPr>
        <p:spPr>
          <a:xfrm>
            <a:off x="3335033" y="809001"/>
            <a:ext cx="569100" cy="568800"/>
          </a:xfrm>
          <a:prstGeom prst="ellipse">
            <a:avLst/>
          </a:prstGeom>
          <a:noFill/>
          <a:ln w="60325">
            <a:solidFill>
              <a:srgbClr val="F4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思源黑体 CN ExtraLight"/>
            </a:endParaRPr>
          </a:p>
        </p:txBody>
      </p:sp>
      <p:cxnSp>
        <p:nvCxnSpPr>
          <p:cNvPr id="3" name="Straight Connector 2">
            <a:extLst>
              <a:ext uri="{FF2B5EF4-FFF2-40B4-BE49-F238E27FC236}">
                <a16:creationId xmlns:a16="http://schemas.microsoft.com/office/drawing/2014/main" id="{9116D6E8-6B36-882F-1672-68BE48FE931D}"/>
              </a:ext>
            </a:extLst>
          </p:cNvPr>
          <p:cNvCxnSpPr>
            <a:cxnSpLocks/>
          </p:cNvCxnSpPr>
          <p:nvPr/>
        </p:nvCxnSpPr>
        <p:spPr>
          <a:xfrm>
            <a:off x="9448339" y="771164"/>
            <a:ext cx="0" cy="626400"/>
          </a:xfrm>
          <a:prstGeom prst="line">
            <a:avLst/>
          </a:prstGeom>
          <a:ln w="73025">
            <a:solidFill>
              <a:srgbClr val="F4A26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22CF2419-580E-BFC6-7F61-F78CBB5B0BDF}"/>
              </a:ext>
            </a:extLst>
          </p:cNvPr>
          <p:cNvSpPr/>
          <p:nvPr/>
        </p:nvSpPr>
        <p:spPr>
          <a:xfrm>
            <a:off x="3617681" y="782709"/>
            <a:ext cx="5787575" cy="614855"/>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思源黑体 CN ExtraLight"/>
            </a:endParaRPr>
          </a:p>
        </p:txBody>
      </p:sp>
      <p:sp>
        <p:nvSpPr>
          <p:cNvPr id="58" name="Oval 57">
            <a:extLst>
              <a:ext uri="{FF2B5EF4-FFF2-40B4-BE49-F238E27FC236}">
                <a16:creationId xmlns:a16="http://schemas.microsoft.com/office/drawing/2014/main" id="{0017ADD8-5F14-5158-336D-0BDF7943938C}"/>
              </a:ext>
            </a:extLst>
          </p:cNvPr>
          <p:cNvSpPr/>
          <p:nvPr/>
        </p:nvSpPr>
        <p:spPr>
          <a:xfrm>
            <a:off x="3397508" y="869294"/>
            <a:ext cx="440350" cy="440350"/>
          </a:xfrm>
          <a:prstGeom prst="ellipse">
            <a:avLst/>
          </a:prstGeom>
          <a:solidFill>
            <a:srgbClr val="F4A261"/>
          </a:solidFill>
          <a:ln>
            <a:solidFill>
              <a:srgbClr val="F4A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思源黑体 CN ExtraLight"/>
            </a:endParaRPr>
          </a:p>
        </p:txBody>
      </p:sp>
      <p:sp>
        <p:nvSpPr>
          <p:cNvPr id="59" name="TextBox 58">
            <a:extLst>
              <a:ext uri="{FF2B5EF4-FFF2-40B4-BE49-F238E27FC236}">
                <a16:creationId xmlns:a16="http://schemas.microsoft.com/office/drawing/2014/main" id="{B806FF2D-E8FB-9178-2A3C-5E11C9B21C93}"/>
              </a:ext>
            </a:extLst>
          </p:cNvPr>
          <p:cNvSpPr txBox="1"/>
          <p:nvPr/>
        </p:nvSpPr>
        <p:spPr>
          <a:xfrm>
            <a:off x="3896299" y="826685"/>
            <a:ext cx="5589364" cy="523220"/>
          </a:xfrm>
          <a:prstGeom prst="rect">
            <a:avLst/>
          </a:prstGeom>
          <a:noFill/>
        </p:spPr>
        <p:txBody>
          <a:bodyPr wrap="square" rtlCol="0">
            <a:spAutoFit/>
          </a:bodyPr>
          <a:lstStyle/>
          <a:p>
            <a:r>
              <a:rPr lang="en-US" sz="2800" b="1" dirty="0">
                <a:latin typeface="思源黑体 CN ExtraLight"/>
              </a:rPr>
              <a:t>System management use case</a:t>
            </a:r>
            <a:endParaRPr lang="en-US" sz="2800" dirty="0">
              <a:latin typeface="思源黑体 CN ExtraLight"/>
            </a:endParaRPr>
          </a:p>
        </p:txBody>
      </p:sp>
      <p:pic>
        <p:nvPicPr>
          <p:cNvPr id="6" name="Picture 5" descr="A white line on a black background&#10;&#10;Description automatically generated with low confidence">
            <a:extLst>
              <a:ext uri="{FF2B5EF4-FFF2-40B4-BE49-F238E27FC236}">
                <a16:creationId xmlns:a16="http://schemas.microsoft.com/office/drawing/2014/main" id="{D48619B1-CA48-F7BF-6C16-752FC7AEA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5949" y="930477"/>
            <a:ext cx="323466" cy="323466"/>
          </a:xfrm>
          <a:prstGeom prst="rect">
            <a:avLst/>
          </a:prstGeom>
        </p:spPr>
      </p:pic>
      <p:pic>
        <p:nvPicPr>
          <p:cNvPr id="61" name="Picture 60" descr="A diagram of a tutor system&#10;&#10;Description automatically generated with medium confidence">
            <a:extLst>
              <a:ext uri="{FF2B5EF4-FFF2-40B4-BE49-F238E27FC236}">
                <a16:creationId xmlns:a16="http://schemas.microsoft.com/office/drawing/2014/main" id="{36C3E4BE-AB48-9AE1-DF62-F52F1B9799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2362" y="1904165"/>
            <a:ext cx="4867275" cy="4200525"/>
          </a:xfrm>
          <a:prstGeom prst="rect">
            <a:avLst/>
          </a:prstGeom>
        </p:spPr>
      </p:pic>
    </p:spTree>
    <p:extLst>
      <p:ext uri="{BB962C8B-B14F-4D97-AF65-F5344CB8AC3E}">
        <p14:creationId xmlns:p14="http://schemas.microsoft.com/office/powerpoint/2010/main" val="56936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84255D6C-467B-4C6E-9D7D-0F7A2C3EF14C}"/>
              </a:ext>
            </a:extLst>
          </p:cNvPr>
          <p:cNvGrpSpPr/>
          <p:nvPr/>
        </p:nvGrpSpPr>
        <p:grpSpPr>
          <a:xfrm rot="16200000">
            <a:off x="-149154" y="1386311"/>
            <a:ext cx="2040539" cy="491140"/>
            <a:chOff x="3784601" y="5778500"/>
            <a:chExt cx="2040539" cy="491140"/>
          </a:xfrm>
          <a:solidFill>
            <a:schemeClr val="tx1"/>
          </a:solidFill>
        </p:grpSpPr>
        <p:sp>
          <p:nvSpPr>
            <p:cNvPr id="9" name="椭圆 8">
              <a:extLst>
                <a:ext uri="{FF2B5EF4-FFF2-40B4-BE49-F238E27FC236}">
                  <a16:creationId xmlns:a16="http://schemas.microsoft.com/office/drawing/2014/main" id="{B8FCF87E-F151-48E7-B461-753FC94A09A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0" name="椭圆 9">
              <a:extLst>
                <a:ext uri="{FF2B5EF4-FFF2-40B4-BE49-F238E27FC236}">
                  <a16:creationId xmlns:a16="http://schemas.microsoft.com/office/drawing/2014/main" id="{C88D10D9-83A1-4C9F-A2E6-7A81738BE288}"/>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1" name="椭圆 10">
              <a:extLst>
                <a:ext uri="{FF2B5EF4-FFF2-40B4-BE49-F238E27FC236}">
                  <a16:creationId xmlns:a16="http://schemas.microsoft.com/office/drawing/2014/main" id="{A97FBAA6-C3F7-430F-AB06-195D82992806}"/>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2" name="椭圆 11">
              <a:extLst>
                <a:ext uri="{FF2B5EF4-FFF2-40B4-BE49-F238E27FC236}">
                  <a16:creationId xmlns:a16="http://schemas.microsoft.com/office/drawing/2014/main" id="{944E4515-482E-41CC-BC39-D0F0F83E96C3}"/>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 name="椭圆 12">
              <a:extLst>
                <a:ext uri="{FF2B5EF4-FFF2-40B4-BE49-F238E27FC236}">
                  <a16:creationId xmlns:a16="http://schemas.microsoft.com/office/drawing/2014/main" id="{E10F3B0F-DB46-4B8C-96E9-E9555EF94429}"/>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4" name="椭圆 13">
              <a:extLst>
                <a:ext uri="{FF2B5EF4-FFF2-40B4-BE49-F238E27FC236}">
                  <a16:creationId xmlns:a16="http://schemas.microsoft.com/office/drawing/2014/main" id="{A8CC9B2E-1D68-43F6-BF3A-B00390C6CF0E}"/>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5" name="椭圆 14">
              <a:extLst>
                <a:ext uri="{FF2B5EF4-FFF2-40B4-BE49-F238E27FC236}">
                  <a16:creationId xmlns:a16="http://schemas.microsoft.com/office/drawing/2014/main" id="{CD4CD52B-0080-41A1-BB15-A6C1E38F04DB}"/>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6" name="椭圆 15">
              <a:extLst>
                <a:ext uri="{FF2B5EF4-FFF2-40B4-BE49-F238E27FC236}">
                  <a16:creationId xmlns:a16="http://schemas.microsoft.com/office/drawing/2014/main" id="{1F684D50-B57B-4C0C-A14E-8533EBE02F2C}"/>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7" name="椭圆 16">
              <a:extLst>
                <a:ext uri="{FF2B5EF4-FFF2-40B4-BE49-F238E27FC236}">
                  <a16:creationId xmlns:a16="http://schemas.microsoft.com/office/drawing/2014/main" id="{3F65A587-9A28-4521-AAA6-72F9FDAC468D}"/>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8" name="椭圆 17">
              <a:extLst>
                <a:ext uri="{FF2B5EF4-FFF2-40B4-BE49-F238E27FC236}">
                  <a16:creationId xmlns:a16="http://schemas.microsoft.com/office/drawing/2014/main" id="{A4F8B9A1-13A0-4975-A5EC-37E4C9E52E01}"/>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9" name="椭圆 18">
              <a:extLst>
                <a:ext uri="{FF2B5EF4-FFF2-40B4-BE49-F238E27FC236}">
                  <a16:creationId xmlns:a16="http://schemas.microsoft.com/office/drawing/2014/main" id="{4BABD3DB-DFC5-4FC4-BB15-B0658620275B}"/>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0" name="椭圆 19">
              <a:extLst>
                <a:ext uri="{FF2B5EF4-FFF2-40B4-BE49-F238E27FC236}">
                  <a16:creationId xmlns:a16="http://schemas.microsoft.com/office/drawing/2014/main" id="{F18A3A17-D5C5-4D91-BC37-D5E55F85C99F}"/>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1" name="椭圆 20">
              <a:extLst>
                <a:ext uri="{FF2B5EF4-FFF2-40B4-BE49-F238E27FC236}">
                  <a16:creationId xmlns:a16="http://schemas.microsoft.com/office/drawing/2014/main" id="{CBB43261-5CDF-4C43-A6FC-CA558BF3AE2E}"/>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2" name="椭圆 21">
              <a:extLst>
                <a:ext uri="{FF2B5EF4-FFF2-40B4-BE49-F238E27FC236}">
                  <a16:creationId xmlns:a16="http://schemas.microsoft.com/office/drawing/2014/main" id="{E2F15741-7739-4923-9085-6E970A02EE5F}"/>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3" name="椭圆 22">
              <a:extLst>
                <a:ext uri="{FF2B5EF4-FFF2-40B4-BE49-F238E27FC236}">
                  <a16:creationId xmlns:a16="http://schemas.microsoft.com/office/drawing/2014/main" id="{4AB7AAC7-C39C-4F03-839D-72835ACF29BD}"/>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4" name="椭圆 23">
              <a:extLst>
                <a:ext uri="{FF2B5EF4-FFF2-40B4-BE49-F238E27FC236}">
                  <a16:creationId xmlns:a16="http://schemas.microsoft.com/office/drawing/2014/main" id="{66D60CFC-FDDD-42B9-AC0D-680245B8CA89}"/>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5" name="椭圆 24">
              <a:extLst>
                <a:ext uri="{FF2B5EF4-FFF2-40B4-BE49-F238E27FC236}">
                  <a16:creationId xmlns:a16="http://schemas.microsoft.com/office/drawing/2014/main" id="{8A4FF968-2E3B-4503-9B99-C1D2C44BD5F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6" name="椭圆 25">
              <a:extLst>
                <a:ext uri="{FF2B5EF4-FFF2-40B4-BE49-F238E27FC236}">
                  <a16:creationId xmlns:a16="http://schemas.microsoft.com/office/drawing/2014/main" id="{DEB12A57-A86C-4699-9428-A6B7BB23E572}"/>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7" name="椭圆 26">
              <a:extLst>
                <a:ext uri="{FF2B5EF4-FFF2-40B4-BE49-F238E27FC236}">
                  <a16:creationId xmlns:a16="http://schemas.microsoft.com/office/drawing/2014/main" id="{7323D321-01BE-49BA-B00C-E8C6955BF5C8}"/>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8" name="椭圆 27">
              <a:extLst>
                <a:ext uri="{FF2B5EF4-FFF2-40B4-BE49-F238E27FC236}">
                  <a16:creationId xmlns:a16="http://schemas.microsoft.com/office/drawing/2014/main" id="{FEB69D54-2B12-44F5-BDFD-1E84A6519F0A}"/>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9" name="椭圆 28">
              <a:extLst>
                <a:ext uri="{FF2B5EF4-FFF2-40B4-BE49-F238E27FC236}">
                  <a16:creationId xmlns:a16="http://schemas.microsoft.com/office/drawing/2014/main" id="{778907F8-8B6C-48FF-B559-5717BD686813}"/>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0" name="椭圆 29">
              <a:extLst>
                <a:ext uri="{FF2B5EF4-FFF2-40B4-BE49-F238E27FC236}">
                  <a16:creationId xmlns:a16="http://schemas.microsoft.com/office/drawing/2014/main" id="{311550CF-39CC-41A6-BFB8-C85F53F97378}"/>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1" name="椭圆 30">
              <a:extLst>
                <a:ext uri="{FF2B5EF4-FFF2-40B4-BE49-F238E27FC236}">
                  <a16:creationId xmlns:a16="http://schemas.microsoft.com/office/drawing/2014/main" id="{C4238D1D-664C-460D-B45B-C1E3FCBF9D27}"/>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2" name="椭圆 31">
              <a:extLst>
                <a:ext uri="{FF2B5EF4-FFF2-40B4-BE49-F238E27FC236}">
                  <a16:creationId xmlns:a16="http://schemas.microsoft.com/office/drawing/2014/main" id="{F22E81EA-49AD-4D28-9327-BC636D3792AA}"/>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33" name="组合 32">
            <a:extLst>
              <a:ext uri="{FF2B5EF4-FFF2-40B4-BE49-F238E27FC236}">
                <a16:creationId xmlns:a16="http://schemas.microsoft.com/office/drawing/2014/main" id="{A80C6B8B-1363-45D6-B238-F60020B0EE8D}"/>
              </a:ext>
            </a:extLst>
          </p:cNvPr>
          <p:cNvGrpSpPr/>
          <p:nvPr/>
        </p:nvGrpSpPr>
        <p:grpSpPr>
          <a:xfrm rot="10800000">
            <a:off x="625546" y="5859120"/>
            <a:ext cx="2040539" cy="491140"/>
            <a:chOff x="3784601" y="5778500"/>
            <a:chExt cx="2040539" cy="491140"/>
          </a:xfrm>
          <a:solidFill>
            <a:schemeClr val="tx1"/>
          </a:solidFill>
        </p:grpSpPr>
        <p:sp>
          <p:nvSpPr>
            <p:cNvPr id="34" name="椭圆 33">
              <a:extLst>
                <a:ext uri="{FF2B5EF4-FFF2-40B4-BE49-F238E27FC236}">
                  <a16:creationId xmlns:a16="http://schemas.microsoft.com/office/drawing/2014/main" id="{17F7B39D-468E-4326-A621-EF66CF05DD9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5" name="椭圆 34">
              <a:extLst>
                <a:ext uri="{FF2B5EF4-FFF2-40B4-BE49-F238E27FC236}">
                  <a16:creationId xmlns:a16="http://schemas.microsoft.com/office/drawing/2014/main" id="{38B6C18F-74F2-411A-B156-96CAF64FB61C}"/>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6" name="椭圆 35">
              <a:extLst>
                <a:ext uri="{FF2B5EF4-FFF2-40B4-BE49-F238E27FC236}">
                  <a16:creationId xmlns:a16="http://schemas.microsoft.com/office/drawing/2014/main" id="{24877F06-2A13-44B9-B0F6-C407830D4FAA}"/>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7" name="椭圆 36">
              <a:extLst>
                <a:ext uri="{FF2B5EF4-FFF2-40B4-BE49-F238E27FC236}">
                  <a16:creationId xmlns:a16="http://schemas.microsoft.com/office/drawing/2014/main" id="{84A93B08-F239-4DFF-9A25-FC4D964BEFED}"/>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8" name="椭圆 37">
              <a:extLst>
                <a:ext uri="{FF2B5EF4-FFF2-40B4-BE49-F238E27FC236}">
                  <a16:creationId xmlns:a16="http://schemas.microsoft.com/office/drawing/2014/main" id="{7EDD254E-E6E6-47F8-B602-5780AA5CA5B0}"/>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9" name="椭圆 38">
              <a:extLst>
                <a:ext uri="{FF2B5EF4-FFF2-40B4-BE49-F238E27FC236}">
                  <a16:creationId xmlns:a16="http://schemas.microsoft.com/office/drawing/2014/main" id="{54423A90-3591-449E-9365-3373E5FA8C31}"/>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0" name="椭圆 39">
              <a:extLst>
                <a:ext uri="{FF2B5EF4-FFF2-40B4-BE49-F238E27FC236}">
                  <a16:creationId xmlns:a16="http://schemas.microsoft.com/office/drawing/2014/main" id="{DD487D1F-D6DF-40AF-86A6-F8192C81D14C}"/>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1" name="椭圆 40">
              <a:extLst>
                <a:ext uri="{FF2B5EF4-FFF2-40B4-BE49-F238E27FC236}">
                  <a16:creationId xmlns:a16="http://schemas.microsoft.com/office/drawing/2014/main" id="{FC6B29BC-D201-4ABF-8884-EB52C60FBCE5}"/>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2" name="椭圆 41">
              <a:extLst>
                <a:ext uri="{FF2B5EF4-FFF2-40B4-BE49-F238E27FC236}">
                  <a16:creationId xmlns:a16="http://schemas.microsoft.com/office/drawing/2014/main" id="{327FA65D-7E42-4825-8DEF-3431E9A0528A}"/>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3" name="椭圆 42">
              <a:extLst>
                <a:ext uri="{FF2B5EF4-FFF2-40B4-BE49-F238E27FC236}">
                  <a16:creationId xmlns:a16="http://schemas.microsoft.com/office/drawing/2014/main" id="{01CE57F2-F9FF-4629-B9F8-46175F22F1C9}"/>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4" name="椭圆 43">
              <a:extLst>
                <a:ext uri="{FF2B5EF4-FFF2-40B4-BE49-F238E27FC236}">
                  <a16:creationId xmlns:a16="http://schemas.microsoft.com/office/drawing/2014/main" id="{6D932BE7-B5B0-4077-B727-8F91720739B8}"/>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5" name="椭圆 44">
              <a:extLst>
                <a:ext uri="{FF2B5EF4-FFF2-40B4-BE49-F238E27FC236}">
                  <a16:creationId xmlns:a16="http://schemas.microsoft.com/office/drawing/2014/main" id="{D5AE24D7-FD73-421C-8857-2E63BA41FF64}"/>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6" name="椭圆 45">
              <a:extLst>
                <a:ext uri="{FF2B5EF4-FFF2-40B4-BE49-F238E27FC236}">
                  <a16:creationId xmlns:a16="http://schemas.microsoft.com/office/drawing/2014/main" id="{E8E90D11-7C6C-45E4-A24B-FF324B84819B}"/>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7" name="椭圆 46">
              <a:extLst>
                <a:ext uri="{FF2B5EF4-FFF2-40B4-BE49-F238E27FC236}">
                  <a16:creationId xmlns:a16="http://schemas.microsoft.com/office/drawing/2014/main" id="{0068A6BC-2C68-421E-B950-9140E4B64F49}"/>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8" name="椭圆 47">
              <a:extLst>
                <a:ext uri="{FF2B5EF4-FFF2-40B4-BE49-F238E27FC236}">
                  <a16:creationId xmlns:a16="http://schemas.microsoft.com/office/drawing/2014/main" id="{F6B030A6-B9B4-47BF-8A6C-71AC71AA32E6}"/>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9" name="椭圆 48">
              <a:extLst>
                <a:ext uri="{FF2B5EF4-FFF2-40B4-BE49-F238E27FC236}">
                  <a16:creationId xmlns:a16="http://schemas.microsoft.com/office/drawing/2014/main" id="{8462801F-173F-4577-851D-13073AA6C21F}"/>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0" name="椭圆 49">
              <a:extLst>
                <a:ext uri="{FF2B5EF4-FFF2-40B4-BE49-F238E27FC236}">
                  <a16:creationId xmlns:a16="http://schemas.microsoft.com/office/drawing/2014/main" id="{A79F685B-4A77-46F9-A836-D09C49EE91B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1" name="椭圆 50">
              <a:extLst>
                <a:ext uri="{FF2B5EF4-FFF2-40B4-BE49-F238E27FC236}">
                  <a16:creationId xmlns:a16="http://schemas.microsoft.com/office/drawing/2014/main" id="{91D024F0-A537-4997-B394-447E469E3D91}"/>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2" name="椭圆 51">
              <a:extLst>
                <a:ext uri="{FF2B5EF4-FFF2-40B4-BE49-F238E27FC236}">
                  <a16:creationId xmlns:a16="http://schemas.microsoft.com/office/drawing/2014/main" id="{50879CCF-926F-42D9-847A-A00D97019401}"/>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3" name="椭圆 52">
              <a:extLst>
                <a:ext uri="{FF2B5EF4-FFF2-40B4-BE49-F238E27FC236}">
                  <a16:creationId xmlns:a16="http://schemas.microsoft.com/office/drawing/2014/main" id="{D434C0D2-2C7C-49F9-8F41-B57E291119AD}"/>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4" name="椭圆 53">
              <a:extLst>
                <a:ext uri="{FF2B5EF4-FFF2-40B4-BE49-F238E27FC236}">
                  <a16:creationId xmlns:a16="http://schemas.microsoft.com/office/drawing/2014/main" id="{A660F3C8-0D3E-4F84-B870-72E0749AD0FA}"/>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5" name="椭圆 54">
              <a:extLst>
                <a:ext uri="{FF2B5EF4-FFF2-40B4-BE49-F238E27FC236}">
                  <a16:creationId xmlns:a16="http://schemas.microsoft.com/office/drawing/2014/main" id="{20E371DF-E5E4-47D6-9946-DF91E0BCC237}"/>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6" name="椭圆 55">
              <a:extLst>
                <a:ext uri="{FF2B5EF4-FFF2-40B4-BE49-F238E27FC236}">
                  <a16:creationId xmlns:a16="http://schemas.microsoft.com/office/drawing/2014/main" id="{405B8431-F09E-44E2-94B6-7EA5294553AA}"/>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7" name="椭圆 56">
              <a:extLst>
                <a:ext uri="{FF2B5EF4-FFF2-40B4-BE49-F238E27FC236}">
                  <a16:creationId xmlns:a16="http://schemas.microsoft.com/office/drawing/2014/main" id="{B8814DE6-FBE4-483A-9714-380EF57E4447}"/>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64" name="组合 5">
            <a:extLst>
              <a:ext uri="{FF2B5EF4-FFF2-40B4-BE49-F238E27FC236}">
                <a16:creationId xmlns:a16="http://schemas.microsoft.com/office/drawing/2014/main" id="{13095AE7-AD56-6CC7-061B-3E58B7CE6D86}"/>
              </a:ext>
            </a:extLst>
          </p:cNvPr>
          <p:cNvGrpSpPr/>
          <p:nvPr/>
        </p:nvGrpSpPr>
        <p:grpSpPr>
          <a:xfrm>
            <a:off x="11118997" y="611611"/>
            <a:ext cx="449416" cy="317517"/>
            <a:chOff x="11137900" y="860547"/>
            <a:chExt cx="1054100" cy="744733"/>
          </a:xfrm>
          <a:solidFill>
            <a:schemeClr val="tx1"/>
          </a:solidFill>
        </p:grpSpPr>
        <p:sp>
          <p:nvSpPr>
            <p:cNvPr id="65" name="矩形 6">
              <a:extLst>
                <a:ext uri="{FF2B5EF4-FFF2-40B4-BE49-F238E27FC236}">
                  <a16:creationId xmlns:a16="http://schemas.microsoft.com/office/drawing/2014/main" id="{403EC560-5782-91DD-053E-F3634034BF67}"/>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68" name="矩形 7">
              <a:extLst>
                <a:ext uri="{FF2B5EF4-FFF2-40B4-BE49-F238E27FC236}">
                  <a16:creationId xmlns:a16="http://schemas.microsoft.com/office/drawing/2014/main" id="{8969F359-BD00-1611-9D81-C4AF70179684}"/>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0" name="矩形 8">
              <a:extLst>
                <a:ext uri="{FF2B5EF4-FFF2-40B4-BE49-F238E27FC236}">
                  <a16:creationId xmlns:a16="http://schemas.microsoft.com/office/drawing/2014/main" id="{7525BECF-40EF-8D2D-4C81-95E14B79B05F}"/>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1" name="矩形 9">
              <a:extLst>
                <a:ext uri="{FF2B5EF4-FFF2-40B4-BE49-F238E27FC236}">
                  <a16:creationId xmlns:a16="http://schemas.microsoft.com/office/drawing/2014/main" id="{5654F502-4190-00AB-CDA1-2A2103981B2E}"/>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grpSp>
      <p:cxnSp>
        <p:nvCxnSpPr>
          <p:cNvPr id="72" name="直接连接符 9">
            <a:extLst>
              <a:ext uri="{FF2B5EF4-FFF2-40B4-BE49-F238E27FC236}">
                <a16:creationId xmlns:a16="http://schemas.microsoft.com/office/drawing/2014/main" id="{E3E78BB1-D2C4-BC76-2B5F-0719CE413062}"/>
              </a:ext>
            </a:extLst>
          </p:cNvPr>
          <p:cNvCxnSpPr>
            <a:cxnSpLocks/>
          </p:cNvCxnSpPr>
          <p:nvPr/>
        </p:nvCxnSpPr>
        <p:spPr>
          <a:xfrm>
            <a:off x="10732466" y="6139615"/>
            <a:ext cx="7730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153">
            <a:extLst>
              <a:ext uri="{FF2B5EF4-FFF2-40B4-BE49-F238E27FC236}">
                <a16:creationId xmlns:a16="http://schemas.microsoft.com/office/drawing/2014/main" id="{957496BC-2568-089C-5F34-517865CD4A7D}"/>
              </a:ext>
            </a:extLst>
          </p:cNvPr>
          <p:cNvSpPr txBox="1"/>
          <p:nvPr/>
        </p:nvSpPr>
        <p:spPr>
          <a:xfrm>
            <a:off x="2016397" y="403837"/>
            <a:ext cx="8202888" cy="923330"/>
          </a:xfrm>
          <a:prstGeom prst="rect">
            <a:avLst/>
          </a:prstGeom>
          <a:solidFill>
            <a:srgbClr val="83D6E1"/>
          </a:solidFill>
        </p:spPr>
        <p:txBody>
          <a:bodyPr wrap="none" rtlCol="0" anchor="ctr">
            <a:spAutoFit/>
          </a:bodyPr>
          <a:lstStyle/>
          <a:p>
            <a:pPr algn="ctr"/>
            <a:r>
              <a:rPr lang="en-US" altLang="zh-CN" sz="5400" dirty="0">
                <a:solidFill>
                  <a:schemeClr val="bg1"/>
                </a:solidFill>
                <a:latin typeface="思源黑体 CN Heavy" panose="020B0A00000000000000" pitchFamily="34" charset="-122"/>
                <a:ea typeface="思源黑体 CN Heavy" panose="020B0A00000000000000" pitchFamily="34" charset="-122"/>
              </a:rPr>
              <a:t>USE CASE DESCRIPTION</a:t>
            </a:r>
            <a:endParaRPr lang="zh-CN" altLang="en-US" sz="5400" dirty="0">
              <a:solidFill>
                <a:schemeClr val="bg1"/>
              </a:solidFill>
              <a:latin typeface="思源黑体 CN Heavy" panose="020B0A00000000000000" pitchFamily="34" charset="-122"/>
              <a:ea typeface="思源黑体 CN Heavy" panose="020B0A00000000000000" pitchFamily="34" charset="-122"/>
            </a:endParaRPr>
          </a:p>
        </p:txBody>
      </p:sp>
      <p:pic>
        <p:nvPicPr>
          <p:cNvPr id="58" name="Picture 57">
            <a:extLst>
              <a:ext uri="{FF2B5EF4-FFF2-40B4-BE49-F238E27FC236}">
                <a16:creationId xmlns:a16="http://schemas.microsoft.com/office/drawing/2014/main" id="{9228FF32-A61B-832F-C5EB-BCA655D45E9C}"/>
              </a:ext>
            </a:extLst>
          </p:cNvPr>
          <p:cNvPicPr>
            <a:picLocks noChangeAspect="1"/>
          </p:cNvPicPr>
          <p:nvPr/>
        </p:nvPicPr>
        <p:blipFill>
          <a:blip r:embed="rId2"/>
          <a:stretch>
            <a:fillRect/>
          </a:stretch>
        </p:blipFill>
        <p:spPr>
          <a:xfrm>
            <a:off x="3154041" y="1417190"/>
            <a:ext cx="5700254" cy="5159187"/>
          </a:xfrm>
          <a:prstGeom prst="rect">
            <a:avLst/>
          </a:prstGeom>
        </p:spPr>
      </p:pic>
      <p:sp>
        <p:nvSpPr>
          <p:cNvPr id="59" name="TextBox 58">
            <a:hlinkClick r:id="rId3"/>
            <a:extLst>
              <a:ext uri="{FF2B5EF4-FFF2-40B4-BE49-F238E27FC236}">
                <a16:creationId xmlns:a16="http://schemas.microsoft.com/office/drawing/2014/main" id="{5CBB6832-8F5C-A414-29FD-4057234B8FC1}"/>
              </a:ext>
            </a:extLst>
          </p:cNvPr>
          <p:cNvSpPr txBox="1"/>
          <p:nvPr/>
        </p:nvSpPr>
        <p:spPr>
          <a:xfrm>
            <a:off x="9561216" y="4749450"/>
            <a:ext cx="1970688" cy="646331"/>
          </a:xfrm>
          <a:prstGeom prst="rect">
            <a:avLst/>
          </a:prstGeom>
          <a:noFill/>
        </p:spPr>
        <p:txBody>
          <a:bodyPr wrap="square" rtlCol="0">
            <a:spAutoFit/>
          </a:bodyPr>
          <a:lstStyle/>
          <a:p>
            <a:r>
              <a:rPr lang="en-US" b="1" dirty="0">
                <a:solidFill>
                  <a:srgbClr val="83D6E1"/>
                </a:solidFill>
                <a:ea typeface="思源黑体 CN ExtraLight" panose="020B0200000000000000"/>
                <a:hlinkClick r:id="rId3">
                  <a:extLst>
                    <a:ext uri="{A12FA001-AC4F-418D-AE19-62706E023703}">
                      <ahyp:hlinkClr xmlns:ahyp="http://schemas.microsoft.com/office/drawing/2018/hyperlinkcolor" val="tx"/>
                    </a:ext>
                  </a:extLst>
                </a:hlinkClick>
              </a:rPr>
              <a:t>For more details, please click here</a:t>
            </a:r>
            <a:endParaRPr lang="en-US" b="1" dirty="0">
              <a:solidFill>
                <a:srgbClr val="83D6E1"/>
              </a:solidFill>
              <a:ea typeface="思源黑体 CN ExtraLight" panose="020B0200000000000000"/>
            </a:endParaRPr>
          </a:p>
        </p:txBody>
      </p:sp>
      <p:pic>
        <p:nvPicPr>
          <p:cNvPr id="67" name="Picture 66" descr="A picture containing logo, graphics, symbol, font&#10;&#10;Description automatically generated">
            <a:extLst>
              <a:ext uri="{FF2B5EF4-FFF2-40B4-BE49-F238E27FC236}">
                <a16:creationId xmlns:a16="http://schemas.microsoft.com/office/drawing/2014/main" id="{E0925AC3-1A4A-1CC6-0A58-9B93184C92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8574" y="5279220"/>
            <a:ext cx="923330" cy="923330"/>
          </a:xfrm>
          <a:prstGeom prst="rect">
            <a:avLst/>
          </a:prstGeom>
        </p:spPr>
      </p:pic>
    </p:spTree>
    <p:extLst>
      <p:ext uri="{BB962C8B-B14F-4D97-AF65-F5344CB8AC3E}">
        <p14:creationId xmlns:p14="http://schemas.microsoft.com/office/powerpoint/2010/main" val="2329070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84255D6C-467B-4C6E-9D7D-0F7A2C3EF14C}"/>
              </a:ext>
            </a:extLst>
          </p:cNvPr>
          <p:cNvGrpSpPr/>
          <p:nvPr/>
        </p:nvGrpSpPr>
        <p:grpSpPr>
          <a:xfrm rot="16200000">
            <a:off x="-149154" y="1386311"/>
            <a:ext cx="2040539" cy="491140"/>
            <a:chOff x="3784601" y="5778500"/>
            <a:chExt cx="2040539" cy="491140"/>
          </a:xfrm>
          <a:solidFill>
            <a:schemeClr val="tx1"/>
          </a:solidFill>
        </p:grpSpPr>
        <p:sp>
          <p:nvSpPr>
            <p:cNvPr id="9" name="椭圆 8">
              <a:extLst>
                <a:ext uri="{FF2B5EF4-FFF2-40B4-BE49-F238E27FC236}">
                  <a16:creationId xmlns:a16="http://schemas.microsoft.com/office/drawing/2014/main" id="{B8FCF87E-F151-48E7-B461-753FC94A09A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0" name="椭圆 9">
              <a:extLst>
                <a:ext uri="{FF2B5EF4-FFF2-40B4-BE49-F238E27FC236}">
                  <a16:creationId xmlns:a16="http://schemas.microsoft.com/office/drawing/2014/main" id="{C88D10D9-83A1-4C9F-A2E6-7A81738BE288}"/>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1" name="椭圆 10">
              <a:extLst>
                <a:ext uri="{FF2B5EF4-FFF2-40B4-BE49-F238E27FC236}">
                  <a16:creationId xmlns:a16="http://schemas.microsoft.com/office/drawing/2014/main" id="{A97FBAA6-C3F7-430F-AB06-195D82992806}"/>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2" name="椭圆 11">
              <a:extLst>
                <a:ext uri="{FF2B5EF4-FFF2-40B4-BE49-F238E27FC236}">
                  <a16:creationId xmlns:a16="http://schemas.microsoft.com/office/drawing/2014/main" id="{944E4515-482E-41CC-BC39-D0F0F83E96C3}"/>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 name="椭圆 12">
              <a:extLst>
                <a:ext uri="{FF2B5EF4-FFF2-40B4-BE49-F238E27FC236}">
                  <a16:creationId xmlns:a16="http://schemas.microsoft.com/office/drawing/2014/main" id="{E10F3B0F-DB46-4B8C-96E9-E9555EF94429}"/>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4" name="椭圆 13">
              <a:extLst>
                <a:ext uri="{FF2B5EF4-FFF2-40B4-BE49-F238E27FC236}">
                  <a16:creationId xmlns:a16="http://schemas.microsoft.com/office/drawing/2014/main" id="{A8CC9B2E-1D68-43F6-BF3A-B00390C6CF0E}"/>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5" name="椭圆 14">
              <a:extLst>
                <a:ext uri="{FF2B5EF4-FFF2-40B4-BE49-F238E27FC236}">
                  <a16:creationId xmlns:a16="http://schemas.microsoft.com/office/drawing/2014/main" id="{CD4CD52B-0080-41A1-BB15-A6C1E38F04DB}"/>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6" name="椭圆 15">
              <a:extLst>
                <a:ext uri="{FF2B5EF4-FFF2-40B4-BE49-F238E27FC236}">
                  <a16:creationId xmlns:a16="http://schemas.microsoft.com/office/drawing/2014/main" id="{1F684D50-B57B-4C0C-A14E-8533EBE02F2C}"/>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7" name="椭圆 16">
              <a:extLst>
                <a:ext uri="{FF2B5EF4-FFF2-40B4-BE49-F238E27FC236}">
                  <a16:creationId xmlns:a16="http://schemas.microsoft.com/office/drawing/2014/main" id="{3F65A587-9A28-4521-AAA6-72F9FDAC468D}"/>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8" name="椭圆 17">
              <a:extLst>
                <a:ext uri="{FF2B5EF4-FFF2-40B4-BE49-F238E27FC236}">
                  <a16:creationId xmlns:a16="http://schemas.microsoft.com/office/drawing/2014/main" id="{A4F8B9A1-13A0-4975-A5EC-37E4C9E52E01}"/>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9" name="椭圆 18">
              <a:extLst>
                <a:ext uri="{FF2B5EF4-FFF2-40B4-BE49-F238E27FC236}">
                  <a16:creationId xmlns:a16="http://schemas.microsoft.com/office/drawing/2014/main" id="{4BABD3DB-DFC5-4FC4-BB15-B0658620275B}"/>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0" name="椭圆 19">
              <a:extLst>
                <a:ext uri="{FF2B5EF4-FFF2-40B4-BE49-F238E27FC236}">
                  <a16:creationId xmlns:a16="http://schemas.microsoft.com/office/drawing/2014/main" id="{F18A3A17-D5C5-4D91-BC37-D5E55F85C99F}"/>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1" name="椭圆 20">
              <a:extLst>
                <a:ext uri="{FF2B5EF4-FFF2-40B4-BE49-F238E27FC236}">
                  <a16:creationId xmlns:a16="http://schemas.microsoft.com/office/drawing/2014/main" id="{CBB43261-5CDF-4C43-A6FC-CA558BF3AE2E}"/>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2" name="椭圆 21">
              <a:extLst>
                <a:ext uri="{FF2B5EF4-FFF2-40B4-BE49-F238E27FC236}">
                  <a16:creationId xmlns:a16="http://schemas.microsoft.com/office/drawing/2014/main" id="{E2F15741-7739-4923-9085-6E970A02EE5F}"/>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3" name="椭圆 22">
              <a:extLst>
                <a:ext uri="{FF2B5EF4-FFF2-40B4-BE49-F238E27FC236}">
                  <a16:creationId xmlns:a16="http://schemas.microsoft.com/office/drawing/2014/main" id="{4AB7AAC7-C39C-4F03-839D-72835ACF29BD}"/>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4" name="椭圆 23">
              <a:extLst>
                <a:ext uri="{FF2B5EF4-FFF2-40B4-BE49-F238E27FC236}">
                  <a16:creationId xmlns:a16="http://schemas.microsoft.com/office/drawing/2014/main" id="{66D60CFC-FDDD-42B9-AC0D-680245B8CA89}"/>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5" name="椭圆 24">
              <a:extLst>
                <a:ext uri="{FF2B5EF4-FFF2-40B4-BE49-F238E27FC236}">
                  <a16:creationId xmlns:a16="http://schemas.microsoft.com/office/drawing/2014/main" id="{8A4FF968-2E3B-4503-9B99-C1D2C44BD5F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6" name="椭圆 25">
              <a:extLst>
                <a:ext uri="{FF2B5EF4-FFF2-40B4-BE49-F238E27FC236}">
                  <a16:creationId xmlns:a16="http://schemas.microsoft.com/office/drawing/2014/main" id="{DEB12A57-A86C-4699-9428-A6B7BB23E572}"/>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7" name="椭圆 26">
              <a:extLst>
                <a:ext uri="{FF2B5EF4-FFF2-40B4-BE49-F238E27FC236}">
                  <a16:creationId xmlns:a16="http://schemas.microsoft.com/office/drawing/2014/main" id="{7323D321-01BE-49BA-B00C-E8C6955BF5C8}"/>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8" name="椭圆 27">
              <a:extLst>
                <a:ext uri="{FF2B5EF4-FFF2-40B4-BE49-F238E27FC236}">
                  <a16:creationId xmlns:a16="http://schemas.microsoft.com/office/drawing/2014/main" id="{FEB69D54-2B12-44F5-BDFD-1E84A6519F0A}"/>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9" name="椭圆 28">
              <a:extLst>
                <a:ext uri="{FF2B5EF4-FFF2-40B4-BE49-F238E27FC236}">
                  <a16:creationId xmlns:a16="http://schemas.microsoft.com/office/drawing/2014/main" id="{778907F8-8B6C-48FF-B559-5717BD686813}"/>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0" name="椭圆 29">
              <a:extLst>
                <a:ext uri="{FF2B5EF4-FFF2-40B4-BE49-F238E27FC236}">
                  <a16:creationId xmlns:a16="http://schemas.microsoft.com/office/drawing/2014/main" id="{311550CF-39CC-41A6-BFB8-C85F53F97378}"/>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1" name="椭圆 30">
              <a:extLst>
                <a:ext uri="{FF2B5EF4-FFF2-40B4-BE49-F238E27FC236}">
                  <a16:creationId xmlns:a16="http://schemas.microsoft.com/office/drawing/2014/main" id="{C4238D1D-664C-460D-B45B-C1E3FCBF9D27}"/>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2" name="椭圆 31">
              <a:extLst>
                <a:ext uri="{FF2B5EF4-FFF2-40B4-BE49-F238E27FC236}">
                  <a16:creationId xmlns:a16="http://schemas.microsoft.com/office/drawing/2014/main" id="{F22E81EA-49AD-4D28-9327-BC636D3792AA}"/>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33" name="组合 32">
            <a:extLst>
              <a:ext uri="{FF2B5EF4-FFF2-40B4-BE49-F238E27FC236}">
                <a16:creationId xmlns:a16="http://schemas.microsoft.com/office/drawing/2014/main" id="{A80C6B8B-1363-45D6-B238-F60020B0EE8D}"/>
              </a:ext>
            </a:extLst>
          </p:cNvPr>
          <p:cNvGrpSpPr/>
          <p:nvPr/>
        </p:nvGrpSpPr>
        <p:grpSpPr>
          <a:xfrm rot="10800000">
            <a:off x="625546" y="5859120"/>
            <a:ext cx="2040539" cy="491140"/>
            <a:chOff x="3784601" y="5778500"/>
            <a:chExt cx="2040539" cy="491140"/>
          </a:xfrm>
          <a:solidFill>
            <a:schemeClr val="tx1"/>
          </a:solidFill>
        </p:grpSpPr>
        <p:sp>
          <p:nvSpPr>
            <p:cNvPr id="34" name="椭圆 33">
              <a:extLst>
                <a:ext uri="{FF2B5EF4-FFF2-40B4-BE49-F238E27FC236}">
                  <a16:creationId xmlns:a16="http://schemas.microsoft.com/office/drawing/2014/main" id="{17F7B39D-468E-4326-A621-EF66CF05DD9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5" name="椭圆 34">
              <a:extLst>
                <a:ext uri="{FF2B5EF4-FFF2-40B4-BE49-F238E27FC236}">
                  <a16:creationId xmlns:a16="http://schemas.microsoft.com/office/drawing/2014/main" id="{38B6C18F-74F2-411A-B156-96CAF64FB61C}"/>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6" name="椭圆 35">
              <a:extLst>
                <a:ext uri="{FF2B5EF4-FFF2-40B4-BE49-F238E27FC236}">
                  <a16:creationId xmlns:a16="http://schemas.microsoft.com/office/drawing/2014/main" id="{24877F06-2A13-44B9-B0F6-C407830D4FAA}"/>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7" name="椭圆 36">
              <a:extLst>
                <a:ext uri="{FF2B5EF4-FFF2-40B4-BE49-F238E27FC236}">
                  <a16:creationId xmlns:a16="http://schemas.microsoft.com/office/drawing/2014/main" id="{84A93B08-F239-4DFF-9A25-FC4D964BEFED}"/>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8" name="椭圆 37">
              <a:extLst>
                <a:ext uri="{FF2B5EF4-FFF2-40B4-BE49-F238E27FC236}">
                  <a16:creationId xmlns:a16="http://schemas.microsoft.com/office/drawing/2014/main" id="{7EDD254E-E6E6-47F8-B602-5780AA5CA5B0}"/>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9" name="椭圆 38">
              <a:extLst>
                <a:ext uri="{FF2B5EF4-FFF2-40B4-BE49-F238E27FC236}">
                  <a16:creationId xmlns:a16="http://schemas.microsoft.com/office/drawing/2014/main" id="{54423A90-3591-449E-9365-3373E5FA8C31}"/>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0" name="椭圆 39">
              <a:extLst>
                <a:ext uri="{FF2B5EF4-FFF2-40B4-BE49-F238E27FC236}">
                  <a16:creationId xmlns:a16="http://schemas.microsoft.com/office/drawing/2014/main" id="{DD487D1F-D6DF-40AF-86A6-F8192C81D14C}"/>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1" name="椭圆 40">
              <a:extLst>
                <a:ext uri="{FF2B5EF4-FFF2-40B4-BE49-F238E27FC236}">
                  <a16:creationId xmlns:a16="http://schemas.microsoft.com/office/drawing/2014/main" id="{FC6B29BC-D201-4ABF-8884-EB52C60FBCE5}"/>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2" name="椭圆 41">
              <a:extLst>
                <a:ext uri="{FF2B5EF4-FFF2-40B4-BE49-F238E27FC236}">
                  <a16:creationId xmlns:a16="http://schemas.microsoft.com/office/drawing/2014/main" id="{327FA65D-7E42-4825-8DEF-3431E9A0528A}"/>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3" name="椭圆 42">
              <a:extLst>
                <a:ext uri="{FF2B5EF4-FFF2-40B4-BE49-F238E27FC236}">
                  <a16:creationId xmlns:a16="http://schemas.microsoft.com/office/drawing/2014/main" id="{01CE57F2-F9FF-4629-B9F8-46175F22F1C9}"/>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4" name="椭圆 43">
              <a:extLst>
                <a:ext uri="{FF2B5EF4-FFF2-40B4-BE49-F238E27FC236}">
                  <a16:creationId xmlns:a16="http://schemas.microsoft.com/office/drawing/2014/main" id="{6D932BE7-B5B0-4077-B727-8F91720739B8}"/>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5" name="椭圆 44">
              <a:extLst>
                <a:ext uri="{FF2B5EF4-FFF2-40B4-BE49-F238E27FC236}">
                  <a16:creationId xmlns:a16="http://schemas.microsoft.com/office/drawing/2014/main" id="{D5AE24D7-FD73-421C-8857-2E63BA41FF64}"/>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6" name="椭圆 45">
              <a:extLst>
                <a:ext uri="{FF2B5EF4-FFF2-40B4-BE49-F238E27FC236}">
                  <a16:creationId xmlns:a16="http://schemas.microsoft.com/office/drawing/2014/main" id="{E8E90D11-7C6C-45E4-A24B-FF324B84819B}"/>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7" name="椭圆 46">
              <a:extLst>
                <a:ext uri="{FF2B5EF4-FFF2-40B4-BE49-F238E27FC236}">
                  <a16:creationId xmlns:a16="http://schemas.microsoft.com/office/drawing/2014/main" id="{0068A6BC-2C68-421E-B950-9140E4B64F49}"/>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8" name="椭圆 47">
              <a:extLst>
                <a:ext uri="{FF2B5EF4-FFF2-40B4-BE49-F238E27FC236}">
                  <a16:creationId xmlns:a16="http://schemas.microsoft.com/office/drawing/2014/main" id="{F6B030A6-B9B4-47BF-8A6C-71AC71AA32E6}"/>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9" name="椭圆 48">
              <a:extLst>
                <a:ext uri="{FF2B5EF4-FFF2-40B4-BE49-F238E27FC236}">
                  <a16:creationId xmlns:a16="http://schemas.microsoft.com/office/drawing/2014/main" id="{8462801F-173F-4577-851D-13073AA6C21F}"/>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0" name="椭圆 49">
              <a:extLst>
                <a:ext uri="{FF2B5EF4-FFF2-40B4-BE49-F238E27FC236}">
                  <a16:creationId xmlns:a16="http://schemas.microsoft.com/office/drawing/2014/main" id="{A79F685B-4A77-46F9-A836-D09C49EE91B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1" name="椭圆 50">
              <a:extLst>
                <a:ext uri="{FF2B5EF4-FFF2-40B4-BE49-F238E27FC236}">
                  <a16:creationId xmlns:a16="http://schemas.microsoft.com/office/drawing/2014/main" id="{91D024F0-A537-4997-B394-447E469E3D91}"/>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2" name="椭圆 51">
              <a:extLst>
                <a:ext uri="{FF2B5EF4-FFF2-40B4-BE49-F238E27FC236}">
                  <a16:creationId xmlns:a16="http://schemas.microsoft.com/office/drawing/2014/main" id="{50879CCF-926F-42D9-847A-A00D97019401}"/>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3" name="椭圆 52">
              <a:extLst>
                <a:ext uri="{FF2B5EF4-FFF2-40B4-BE49-F238E27FC236}">
                  <a16:creationId xmlns:a16="http://schemas.microsoft.com/office/drawing/2014/main" id="{D434C0D2-2C7C-49F9-8F41-B57E291119AD}"/>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4" name="椭圆 53">
              <a:extLst>
                <a:ext uri="{FF2B5EF4-FFF2-40B4-BE49-F238E27FC236}">
                  <a16:creationId xmlns:a16="http://schemas.microsoft.com/office/drawing/2014/main" id="{A660F3C8-0D3E-4F84-B870-72E0749AD0FA}"/>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5" name="椭圆 54">
              <a:extLst>
                <a:ext uri="{FF2B5EF4-FFF2-40B4-BE49-F238E27FC236}">
                  <a16:creationId xmlns:a16="http://schemas.microsoft.com/office/drawing/2014/main" id="{20E371DF-E5E4-47D6-9946-DF91E0BCC237}"/>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6" name="椭圆 55">
              <a:extLst>
                <a:ext uri="{FF2B5EF4-FFF2-40B4-BE49-F238E27FC236}">
                  <a16:creationId xmlns:a16="http://schemas.microsoft.com/office/drawing/2014/main" id="{405B8431-F09E-44E2-94B6-7EA5294553AA}"/>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7" name="椭圆 56">
              <a:extLst>
                <a:ext uri="{FF2B5EF4-FFF2-40B4-BE49-F238E27FC236}">
                  <a16:creationId xmlns:a16="http://schemas.microsoft.com/office/drawing/2014/main" id="{B8814DE6-FBE4-483A-9714-380EF57E4447}"/>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64" name="组合 5">
            <a:extLst>
              <a:ext uri="{FF2B5EF4-FFF2-40B4-BE49-F238E27FC236}">
                <a16:creationId xmlns:a16="http://schemas.microsoft.com/office/drawing/2014/main" id="{13095AE7-AD56-6CC7-061B-3E58B7CE6D86}"/>
              </a:ext>
            </a:extLst>
          </p:cNvPr>
          <p:cNvGrpSpPr/>
          <p:nvPr/>
        </p:nvGrpSpPr>
        <p:grpSpPr>
          <a:xfrm>
            <a:off x="11118997" y="611611"/>
            <a:ext cx="449416" cy="317517"/>
            <a:chOff x="11137900" y="860547"/>
            <a:chExt cx="1054100" cy="744733"/>
          </a:xfrm>
          <a:solidFill>
            <a:schemeClr val="tx1"/>
          </a:solidFill>
        </p:grpSpPr>
        <p:sp>
          <p:nvSpPr>
            <p:cNvPr id="65" name="矩形 6">
              <a:extLst>
                <a:ext uri="{FF2B5EF4-FFF2-40B4-BE49-F238E27FC236}">
                  <a16:creationId xmlns:a16="http://schemas.microsoft.com/office/drawing/2014/main" id="{403EC560-5782-91DD-053E-F3634034BF67}"/>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68" name="矩形 7">
              <a:extLst>
                <a:ext uri="{FF2B5EF4-FFF2-40B4-BE49-F238E27FC236}">
                  <a16:creationId xmlns:a16="http://schemas.microsoft.com/office/drawing/2014/main" id="{8969F359-BD00-1611-9D81-C4AF70179684}"/>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0" name="矩形 8">
              <a:extLst>
                <a:ext uri="{FF2B5EF4-FFF2-40B4-BE49-F238E27FC236}">
                  <a16:creationId xmlns:a16="http://schemas.microsoft.com/office/drawing/2014/main" id="{7525BECF-40EF-8D2D-4C81-95E14B79B05F}"/>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1" name="矩形 9">
              <a:extLst>
                <a:ext uri="{FF2B5EF4-FFF2-40B4-BE49-F238E27FC236}">
                  <a16:creationId xmlns:a16="http://schemas.microsoft.com/office/drawing/2014/main" id="{5654F502-4190-00AB-CDA1-2A2103981B2E}"/>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grpSp>
      <p:cxnSp>
        <p:nvCxnSpPr>
          <p:cNvPr id="72" name="直接连接符 9">
            <a:extLst>
              <a:ext uri="{FF2B5EF4-FFF2-40B4-BE49-F238E27FC236}">
                <a16:creationId xmlns:a16="http://schemas.microsoft.com/office/drawing/2014/main" id="{E3E78BB1-D2C4-BC76-2B5F-0719CE413062}"/>
              </a:ext>
            </a:extLst>
          </p:cNvPr>
          <p:cNvCxnSpPr>
            <a:cxnSpLocks/>
          </p:cNvCxnSpPr>
          <p:nvPr/>
        </p:nvCxnSpPr>
        <p:spPr>
          <a:xfrm>
            <a:off x="10732466" y="6139615"/>
            <a:ext cx="7730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153">
            <a:extLst>
              <a:ext uri="{FF2B5EF4-FFF2-40B4-BE49-F238E27FC236}">
                <a16:creationId xmlns:a16="http://schemas.microsoft.com/office/drawing/2014/main" id="{957496BC-2568-089C-5F34-517865CD4A7D}"/>
              </a:ext>
            </a:extLst>
          </p:cNvPr>
          <p:cNvSpPr txBox="1"/>
          <p:nvPr/>
        </p:nvSpPr>
        <p:spPr>
          <a:xfrm>
            <a:off x="1325845" y="2967335"/>
            <a:ext cx="1734770" cy="923330"/>
          </a:xfrm>
          <a:prstGeom prst="rect">
            <a:avLst/>
          </a:prstGeom>
          <a:solidFill>
            <a:srgbClr val="83D6E1"/>
          </a:solidFill>
        </p:spPr>
        <p:txBody>
          <a:bodyPr wrap="none" rtlCol="0" anchor="ctr">
            <a:spAutoFit/>
          </a:bodyPr>
          <a:lstStyle/>
          <a:p>
            <a:pPr algn="ctr"/>
            <a:r>
              <a:rPr lang="en-US" altLang="zh-CN" sz="5400" dirty="0">
                <a:solidFill>
                  <a:schemeClr val="bg1"/>
                </a:solidFill>
                <a:latin typeface="思源黑体 CN Heavy" panose="020B0A00000000000000" pitchFamily="34" charset="-122"/>
                <a:ea typeface="思源黑体 CN Heavy" panose="020B0A00000000000000" pitchFamily="34" charset="-122"/>
              </a:rPr>
              <a:t>UML</a:t>
            </a:r>
            <a:endParaRPr lang="zh-CN" altLang="en-US" sz="5400" dirty="0">
              <a:solidFill>
                <a:schemeClr val="bg1"/>
              </a:solidFill>
              <a:latin typeface="思源黑体 CN Heavy" panose="020B0A00000000000000" pitchFamily="34" charset="-122"/>
              <a:ea typeface="思源黑体 CN Heavy" panose="020B0A00000000000000" pitchFamily="34" charset="-122"/>
            </a:endParaRPr>
          </a:p>
        </p:txBody>
      </p:sp>
      <p:pic>
        <p:nvPicPr>
          <p:cNvPr id="5" name="Picture 4" descr="A picture containing text, screenshot, diagram, parallel&#10;&#10;Description automatically generated">
            <a:extLst>
              <a:ext uri="{FF2B5EF4-FFF2-40B4-BE49-F238E27FC236}">
                <a16:creationId xmlns:a16="http://schemas.microsoft.com/office/drawing/2014/main" id="{641C2959-6279-8A2A-8448-7C24C3D9E8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5103" y="-4665"/>
            <a:ext cx="6073588" cy="6858000"/>
          </a:xfrm>
          <a:prstGeom prst="rect">
            <a:avLst/>
          </a:prstGeom>
        </p:spPr>
      </p:pic>
    </p:spTree>
    <p:extLst>
      <p:ext uri="{BB962C8B-B14F-4D97-AF65-F5344CB8AC3E}">
        <p14:creationId xmlns:p14="http://schemas.microsoft.com/office/powerpoint/2010/main" val="3947778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84255D6C-467B-4C6E-9D7D-0F7A2C3EF14C}"/>
              </a:ext>
            </a:extLst>
          </p:cNvPr>
          <p:cNvGrpSpPr/>
          <p:nvPr/>
        </p:nvGrpSpPr>
        <p:grpSpPr>
          <a:xfrm rot="16200000">
            <a:off x="-149154" y="1386311"/>
            <a:ext cx="2040539" cy="491140"/>
            <a:chOff x="3784601" y="5778500"/>
            <a:chExt cx="2040539" cy="491140"/>
          </a:xfrm>
          <a:solidFill>
            <a:schemeClr val="tx1"/>
          </a:solidFill>
        </p:grpSpPr>
        <p:sp>
          <p:nvSpPr>
            <p:cNvPr id="9" name="椭圆 8">
              <a:extLst>
                <a:ext uri="{FF2B5EF4-FFF2-40B4-BE49-F238E27FC236}">
                  <a16:creationId xmlns:a16="http://schemas.microsoft.com/office/drawing/2014/main" id="{B8FCF87E-F151-48E7-B461-753FC94A09A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0" name="椭圆 9">
              <a:extLst>
                <a:ext uri="{FF2B5EF4-FFF2-40B4-BE49-F238E27FC236}">
                  <a16:creationId xmlns:a16="http://schemas.microsoft.com/office/drawing/2014/main" id="{C88D10D9-83A1-4C9F-A2E6-7A81738BE288}"/>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1" name="椭圆 10">
              <a:extLst>
                <a:ext uri="{FF2B5EF4-FFF2-40B4-BE49-F238E27FC236}">
                  <a16:creationId xmlns:a16="http://schemas.microsoft.com/office/drawing/2014/main" id="{A97FBAA6-C3F7-430F-AB06-195D82992806}"/>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2" name="椭圆 11">
              <a:extLst>
                <a:ext uri="{FF2B5EF4-FFF2-40B4-BE49-F238E27FC236}">
                  <a16:creationId xmlns:a16="http://schemas.microsoft.com/office/drawing/2014/main" id="{944E4515-482E-41CC-BC39-D0F0F83E96C3}"/>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 name="椭圆 12">
              <a:extLst>
                <a:ext uri="{FF2B5EF4-FFF2-40B4-BE49-F238E27FC236}">
                  <a16:creationId xmlns:a16="http://schemas.microsoft.com/office/drawing/2014/main" id="{E10F3B0F-DB46-4B8C-96E9-E9555EF94429}"/>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4" name="椭圆 13">
              <a:extLst>
                <a:ext uri="{FF2B5EF4-FFF2-40B4-BE49-F238E27FC236}">
                  <a16:creationId xmlns:a16="http://schemas.microsoft.com/office/drawing/2014/main" id="{A8CC9B2E-1D68-43F6-BF3A-B00390C6CF0E}"/>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5" name="椭圆 14">
              <a:extLst>
                <a:ext uri="{FF2B5EF4-FFF2-40B4-BE49-F238E27FC236}">
                  <a16:creationId xmlns:a16="http://schemas.microsoft.com/office/drawing/2014/main" id="{CD4CD52B-0080-41A1-BB15-A6C1E38F04DB}"/>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6" name="椭圆 15">
              <a:extLst>
                <a:ext uri="{FF2B5EF4-FFF2-40B4-BE49-F238E27FC236}">
                  <a16:creationId xmlns:a16="http://schemas.microsoft.com/office/drawing/2014/main" id="{1F684D50-B57B-4C0C-A14E-8533EBE02F2C}"/>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7" name="椭圆 16">
              <a:extLst>
                <a:ext uri="{FF2B5EF4-FFF2-40B4-BE49-F238E27FC236}">
                  <a16:creationId xmlns:a16="http://schemas.microsoft.com/office/drawing/2014/main" id="{3F65A587-9A28-4521-AAA6-72F9FDAC468D}"/>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8" name="椭圆 17">
              <a:extLst>
                <a:ext uri="{FF2B5EF4-FFF2-40B4-BE49-F238E27FC236}">
                  <a16:creationId xmlns:a16="http://schemas.microsoft.com/office/drawing/2014/main" id="{A4F8B9A1-13A0-4975-A5EC-37E4C9E52E01}"/>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9" name="椭圆 18">
              <a:extLst>
                <a:ext uri="{FF2B5EF4-FFF2-40B4-BE49-F238E27FC236}">
                  <a16:creationId xmlns:a16="http://schemas.microsoft.com/office/drawing/2014/main" id="{4BABD3DB-DFC5-4FC4-BB15-B0658620275B}"/>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0" name="椭圆 19">
              <a:extLst>
                <a:ext uri="{FF2B5EF4-FFF2-40B4-BE49-F238E27FC236}">
                  <a16:creationId xmlns:a16="http://schemas.microsoft.com/office/drawing/2014/main" id="{F18A3A17-D5C5-4D91-BC37-D5E55F85C99F}"/>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1" name="椭圆 20">
              <a:extLst>
                <a:ext uri="{FF2B5EF4-FFF2-40B4-BE49-F238E27FC236}">
                  <a16:creationId xmlns:a16="http://schemas.microsoft.com/office/drawing/2014/main" id="{CBB43261-5CDF-4C43-A6FC-CA558BF3AE2E}"/>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2" name="椭圆 21">
              <a:extLst>
                <a:ext uri="{FF2B5EF4-FFF2-40B4-BE49-F238E27FC236}">
                  <a16:creationId xmlns:a16="http://schemas.microsoft.com/office/drawing/2014/main" id="{E2F15741-7739-4923-9085-6E970A02EE5F}"/>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3" name="椭圆 22">
              <a:extLst>
                <a:ext uri="{FF2B5EF4-FFF2-40B4-BE49-F238E27FC236}">
                  <a16:creationId xmlns:a16="http://schemas.microsoft.com/office/drawing/2014/main" id="{4AB7AAC7-C39C-4F03-839D-72835ACF29BD}"/>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4" name="椭圆 23">
              <a:extLst>
                <a:ext uri="{FF2B5EF4-FFF2-40B4-BE49-F238E27FC236}">
                  <a16:creationId xmlns:a16="http://schemas.microsoft.com/office/drawing/2014/main" id="{66D60CFC-FDDD-42B9-AC0D-680245B8CA89}"/>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5" name="椭圆 24">
              <a:extLst>
                <a:ext uri="{FF2B5EF4-FFF2-40B4-BE49-F238E27FC236}">
                  <a16:creationId xmlns:a16="http://schemas.microsoft.com/office/drawing/2014/main" id="{8A4FF968-2E3B-4503-9B99-C1D2C44BD5F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6" name="椭圆 25">
              <a:extLst>
                <a:ext uri="{FF2B5EF4-FFF2-40B4-BE49-F238E27FC236}">
                  <a16:creationId xmlns:a16="http://schemas.microsoft.com/office/drawing/2014/main" id="{DEB12A57-A86C-4699-9428-A6B7BB23E572}"/>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7" name="椭圆 26">
              <a:extLst>
                <a:ext uri="{FF2B5EF4-FFF2-40B4-BE49-F238E27FC236}">
                  <a16:creationId xmlns:a16="http://schemas.microsoft.com/office/drawing/2014/main" id="{7323D321-01BE-49BA-B00C-E8C6955BF5C8}"/>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8" name="椭圆 27">
              <a:extLst>
                <a:ext uri="{FF2B5EF4-FFF2-40B4-BE49-F238E27FC236}">
                  <a16:creationId xmlns:a16="http://schemas.microsoft.com/office/drawing/2014/main" id="{FEB69D54-2B12-44F5-BDFD-1E84A6519F0A}"/>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9" name="椭圆 28">
              <a:extLst>
                <a:ext uri="{FF2B5EF4-FFF2-40B4-BE49-F238E27FC236}">
                  <a16:creationId xmlns:a16="http://schemas.microsoft.com/office/drawing/2014/main" id="{778907F8-8B6C-48FF-B559-5717BD686813}"/>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0" name="椭圆 29">
              <a:extLst>
                <a:ext uri="{FF2B5EF4-FFF2-40B4-BE49-F238E27FC236}">
                  <a16:creationId xmlns:a16="http://schemas.microsoft.com/office/drawing/2014/main" id="{311550CF-39CC-41A6-BFB8-C85F53F97378}"/>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1" name="椭圆 30">
              <a:extLst>
                <a:ext uri="{FF2B5EF4-FFF2-40B4-BE49-F238E27FC236}">
                  <a16:creationId xmlns:a16="http://schemas.microsoft.com/office/drawing/2014/main" id="{C4238D1D-664C-460D-B45B-C1E3FCBF9D27}"/>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2" name="椭圆 31">
              <a:extLst>
                <a:ext uri="{FF2B5EF4-FFF2-40B4-BE49-F238E27FC236}">
                  <a16:creationId xmlns:a16="http://schemas.microsoft.com/office/drawing/2014/main" id="{F22E81EA-49AD-4D28-9327-BC636D3792AA}"/>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33" name="组合 32">
            <a:extLst>
              <a:ext uri="{FF2B5EF4-FFF2-40B4-BE49-F238E27FC236}">
                <a16:creationId xmlns:a16="http://schemas.microsoft.com/office/drawing/2014/main" id="{A80C6B8B-1363-45D6-B238-F60020B0EE8D}"/>
              </a:ext>
            </a:extLst>
          </p:cNvPr>
          <p:cNvGrpSpPr/>
          <p:nvPr/>
        </p:nvGrpSpPr>
        <p:grpSpPr>
          <a:xfrm rot="10800000">
            <a:off x="625546" y="5859120"/>
            <a:ext cx="2040539" cy="491140"/>
            <a:chOff x="3784601" y="5778500"/>
            <a:chExt cx="2040539" cy="491140"/>
          </a:xfrm>
          <a:solidFill>
            <a:schemeClr val="tx1"/>
          </a:solidFill>
        </p:grpSpPr>
        <p:sp>
          <p:nvSpPr>
            <p:cNvPr id="34" name="椭圆 33">
              <a:extLst>
                <a:ext uri="{FF2B5EF4-FFF2-40B4-BE49-F238E27FC236}">
                  <a16:creationId xmlns:a16="http://schemas.microsoft.com/office/drawing/2014/main" id="{17F7B39D-468E-4326-A621-EF66CF05DD9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5" name="椭圆 34">
              <a:extLst>
                <a:ext uri="{FF2B5EF4-FFF2-40B4-BE49-F238E27FC236}">
                  <a16:creationId xmlns:a16="http://schemas.microsoft.com/office/drawing/2014/main" id="{38B6C18F-74F2-411A-B156-96CAF64FB61C}"/>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6" name="椭圆 35">
              <a:extLst>
                <a:ext uri="{FF2B5EF4-FFF2-40B4-BE49-F238E27FC236}">
                  <a16:creationId xmlns:a16="http://schemas.microsoft.com/office/drawing/2014/main" id="{24877F06-2A13-44B9-B0F6-C407830D4FAA}"/>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7" name="椭圆 36">
              <a:extLst>
                <a:ext uri="{FF2B5EF4-FFF2-40B4-BE49-F238E27FC236}">
                  <a16:creationId xmlns:a16="http://schemas.microsoft.com/office/drawing/2014/main" id="{84A93B08-F239-4DFF-9A25-FC4D964BEFED}"/>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8" name="椭圆 37">
              <a:extLst>
                <a:ext uri="{FF2B5EF4-FFF2-40B4-BE49-F238E27FC236}">
                  <a16:creationId xmlns:a16="http://schemas.microsoft.com/office/drawing/2014/main" id="{7EDD254E-E6E6-47F8-B602-5780AA5CA5B0}"/>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9" name="椭圆 38">
              <a:extLst>
                <a:ext uri="{FF2B5EF4-FFF2-40B4-BE49-F238E27FC236}">
                  <a16:creationId xmlns:a16="http://schemas.microsoft.com/office/drawing/2014/main" id="{54423A90-3591-449E-9365-3373E5FA8C31}"/>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0" name="椭圆 39">
              <a:extLst>
                <a:ext uri="{FF2B5EF4-FFF2-40B4-BE49-F238E27FC236}">
                  <a16:creationId xmlns:a16="http://schemas.microsoft.com/office/drawing/2014/main" id="{DD487D1F-D6DF-40AF-86A6-F8192C81D14C}"/>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1" name="椭圆 40">
              <a:extLst>
                <a:ext uri="{FF2B5EF4-FFF2-40B4-BE49-F238E27FC236}">
                  <a16:creationId xmlns:a16="http://schemas.microsoft.com/office/drawing/2014/main" id="{FC6B29BC-D201-4ABF-8884-EB52C60FBCE5}"/>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2" name="椭圆 41">
              <a:extLst>
                <a:ext uri="{FF2B5EF4-FFF2-40B4-BE49-F238E27FC236}">
                  <a16:creationId xmlns:a16="http://schemas.microsoft.com/office/drawing/2014/main" id="{327FA65D-7E42-4825-8DEF-3431E9A0528A}"/>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3" name="椭圆 42">
              <a:extLst>
                <a:ext uri="{FF2B5EF4-FFF2-40B4-BE49-F238E27FC236}">
                  <a16:creationId xmlns:a16="http://schemas.microsoft.com/office/drawing/2014/main" id="{01CE57F2-F9FF-4629-B9F8-46175F22F1C9}"/>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4" name="椭圆 43">
              <a:extLst>
                <a:ext uri="{FF2B5EF4-FFF2-40B4-BE49-F238E27FC236}">
                  <a16:creationId xmlns:a16="http://schemas.microsoft.com/office/drawing/2014/main" id="{6D932BE7-B5B0-4077-B727-8F91720739B8}"/>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5" name="椭圆 44">
              <a:extLst>
                <a:ext uri="{FF2B5EF4-FFF2-40B4-BE49-F238E27FC236}">
                  <a16:creationId xmlns:a16="http://schemas.microsoft.com/office/drawing/2014/main" id="{D5AE24D7-FD73-421C-8857-2E63BA41FF64}"/>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6" name="椭圆 45">
              <a:extLst>
                <a:ext uri="{FF2B5EF4-FFF2-40B4-BE49-F238E27FC236}">
                  <a16:creationId xmlns:a16="http://schemas.microsoft.com/office/drawing/2014/main" id="{E8E90D11-7C6C-45E4-A24B-FF324B84819B}"/>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7" name="椭圆 46">
              <a:extLst>
                <a:ext uri="{FF2B5EF4-FFF2-40B4-BE49-F238E27FC236}">
                  <a16:creationId xmlns:a16="http://schemas.microsoft.com/office/drawing/2014/main" id="{0068A6BC-2C68-421E-B950-9140E4B64F49}"/>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8" name="椭圆 47">
              <a:extLst>
                <a:ext uri="{FF2B5EF4-FFF2-40B4-BE49-F238E27FC236}">
                  <a16:creationId xmlns:a16="http://schemas.microsoft.com/office/drawing/2014/main" id="{F6B030A6-B9B4-47BF-8A6C-71AC71AA32E6}"/>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9" name="椭圆 48">
              <a:extLst>
                <a:ext uri="{FF2B5EF4-FFF2-40B4-BE49-F238E27FC236}">
                  <a16:creationId xmlns:a16="http://schemas.microsoft.com/office/drawing/2014/main" id="{8462801F-173F-4577-851D-13073AA6C21F}"/>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0" name="椭圆 49">
              <a:extLst>
                <a:ext uri="{FF2B5EF4-FFF2-40B4-BE49-F238E27FC236}">
                  <a16:creationId xmlns:a16="http://schemas.microsoft.com/office/drawing/2014/main" id="{A79F685B-4A77-46F9-A836-D09C49EE91B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1" name="椭圆 50">
              <a:extLst>
                <a:ext uri="{FF2B5EF4-FFF2-40B4-BE49-F238E27FC236}">
                  <a16:creationId xmlns:a16="http://schemas.microsoft.com/office/drawing/2014/main" id="{91D024F0-A537-4997-B394-447E469E3D91}"/>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2" name="椭圆 51">
              <a:extLst>
                <a:ext uri="{FF2B5EF4-FFF2-40B4-BE49-F238E27FC236}">
                  <a16:creationId xmlns:a16="http://schemas.microsoft.com/office/drawing/2014/main" id="{50879CCF-926F-42D9-847A-A00D97019401}"/>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3" name="椭圆 52">
              <a:extLst>
                <a:ext uri="{FF2B5EF4-FFF2-40B4-BE49-F238E27FC236}">
                  <a16:creationId xmlns:a16="http://schemas.microsoft.com/office/drawing/2014/main" id="{D434C0D2-2C7C-49F9-8F41-B57E291119AD}"/>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4" name="椭圆 53">
              <a:extLst>
                <a:ext uri="{FF2B5EF4-FFF2-40B4-BE49-F238E27FC236}">
                  <a16:creationId xmlns:a16="http://schemas.microsoft.com/office/drawing/2014/main" id="{A660F3C8-0D3E-4F84-B870-72E0749AD0FA}"/>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5" name="椭圆 54">
              <a:extLst>
                <a:ext uri="{FF2B5EF4-FFF2-40B4-BE49-F238E27FC236}">
                  <a16:creationId xmlns:a16="http://schemas.microsoft.com/office/drawing/2014/main" id="{20E371DF-E5E4-47D6-9946-DF91E0BCC237}"/>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6" name="椭圆 55">
              <a:extLst>
                <a:ext uri="{FF2B5EF4-FFF2-40B4-BE49-F238E27FC236}">
                  <a16:creationId xmlns:a16="http://schemas.microsoft.com/office/drawing/2014/main" id="{405B8431-F09E-44E2-94B6-7EA5294553AA}"/>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7" name="椭圆 56">
              <a:extLst>
                <a:ext uri="{FF2B5EF4-FFF2-40B4-BE49-F238E27FC236}">
                  <a16:creationId xmlns:a16="http://schemas.microsoft.com/office/drawing/2014/main" id="{B8814DE6-FBE4-483A-9714-380EF57E4447}"/>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64" name="组合 5">
            <a:extLst>
              <a:ext uri="{FF2B5EF4-FFF2-40B4-BE49-F238E27FC236}">
                <a16:creationId xmlns:a16="http://schemas.microsoft.com/office/drawing/2014/main" id="{13095AE7-AD56-6CC7-061B-3E58B7CE6D86}"/>
              </a:ext>
            </a:extLst>
          </p:cNvPr>
          <p:cNvGrpSpPr/>
          <p:nvPr/>
        </p:nvGrpSpPr>
        <p:grpSpPr>
          <a:xfrm>
            <a:off x="11118997" y="611611"/>
            <a:ext cx="449416" cy="317517"/>
            <a:chOff x="11137900" y="860547"/>
            <a:chExt cx="1054100" cy="744733"/>
          </a:xfrm>
          <a:solidFill>
            <a:schemeClr val="tx1"/>
          </a:solidFill>
        </p:grpSpPr>
        <p:sp>
          <p:nvSpPr>
            <p:cNvPr id="65" name="矩形 6">
              <a:extLst>
                <a:ext uri="{FF2B5EF4-FFF2-40B4-BE49-F238E27FC236}">
                  <a16:creationId xmlns:a16="http://schemas.microsoft.com/office/drawing/2014/main" id="{403EC560-5782-91DD-053E-F3634034BF67}"/>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68" name="矩形 7">
              <a:extLst>
                <a:ext uri="{FF2B5EF4-FFF2-40B4-BE49-F238E27FC236}">
                  <a16:creationId xmlns:a16="http://schemas.microsoft.com/office/drawing/2014/main" id="{8969F359-BD00-1611-9D81-C4AF70179684}"/>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0" name="矩形 8">
              <a:extLst>
                <a:ext uri="{FF2B5EF4-FFF2-40B4-BE49-F238E27FC236}">
                  <a16:creationId xmlns:a16="http://schemas.microsoft.com/office/drawing/2014/main" id="{7525BECF-40EF-8D2D-4C81-95E14B79B05F}"/>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1" name="矩形 9">
              <a:extLst>
                <a:ext uri="{FF2B5EF4-FFF2-40B4-BE49-F238E27FC236}">
                  <a16:creationId xmlns:a16="http://schemas.microsoft.com/office/drawing/2014/main" id="{5654F502-4190-00AB-CDA1-2A2103981B2E}"/>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grpSp>
      <p:cxnSp>
        <p:nvCxnSpPr>
          <p:cNvPr id="72" name="直接连接符 9">
            <a:extLst>
              <a:ext uri="{FF2B5EF4-FFF2-40B4-BE49-F238E27FC236}">
                <a16:creationId xmlns:a16="http://schemas.microsoft.com/office/drawing/2014/main" id="{E3E78BB1-D2C4-BC76-2B5F-0719CE413062}"/>
              </a:ext>
            </a:extLst>
          </p:cNvPr>
          <p:cNvCxnSpPr>
            <a:cxnSpLocks/>
          </p:cNvCxnSpPr>
          <p:nvPr/>
        </p:nvCxnSpPr>
        <p:spPr>
          <a:xfrm>
            <a:off x="10732466" y="6139615"/>
            <a:ext cx="7730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153">
            <a:extLst>
              <a:ext uri="{FF2B5EF4-FFF2-40B4-BE49-F238E27FC236}">
                <a16:creationId xmlns:a16="http://schemas.microsoft.com/office/drawing/2014/main" id="{957496BC-2568-089C-5F34-517865CD4A7D}"/>
              </a:ext>
            </a:extLst>
          </p:cNvPr>
          <p:cNvSpPr txBox="1"/>
          <p:nvPr/>
        </p:nvSpPr>
        <p:spPr>
          <a:xfrm>
            <a:off x="1554374" y="622803"/>
            <a:ext cx="9300110" cy="923330"/>
          </a:xfrm>
          <a:prstGeom prst="rect">
            <a:avLst/>
          </a:prstGeom>
          <a:solidFill>
            <a:srgbClr val="83D6E1"/>
          </a:solidFill>
        </p:spPr>
        <p:txBody>
          <a:bodyPr wrap="none" rtlCol="0" anchor="ctr">
            <a:spAutoFit/>
          </a:bodyPr>
          <a:lstStyle/>
          <a:p>
            <a:pPr algn="ctr"/>
            <a:r>
              <a:rPr lang="en-US" altLang="zh-CN" sz="5400" dirty="0">
                <a:solidFill>
                  <a:schemeClr val="bg1"/>
                </a:solidFill>
                <a:latin typeface="思源黑体 CN Heavy" panose="020B0A00000000000000" pitchFamily="34" charset="-122"/>
                <a:ea typeface="思源黑体 CN Heavy" panose="020B0A00000000000000" pitchFamily="34" charset="-122"/>
              </a:rPr>
              <a:t>THREE TIER ARCHITECTUER</a:t>
            </a:r>
            <a:endParaRPr lang="zh-CN" altLang="en-US" sz="5400" dirty="0">
              <a:solidFill>
                <a:schemeClr val="bg1"/>
              </a:solidFill>
              <a:latin typeface="思源黑体 CN Heavy" panose="020B0A00000000000000" pitchFamily="34" charset="-122"/>
              <a:ea typeface="思源黑体 CN Heavy" panose="020B0A00000000000000" pitchFamily="34" charset="-122"/>
            </a:endParaRPr>
          </a:p>
        </p:txBody>
      </p:sp>
      <p:pic>
        <p:nvPicPr>
          <p:cNvPr id="5" name="Picture 4" descr="A diagram of a service&#10;&#10;Description automatically generated with low confidence">
            <a:extLst>
              <a:ext uri="{FF2B5EF4-FFF2-40B4-BE49-F238E27FC236}">
                <a16:creationId xmlns:a16="http://schemas.microsoft.com/office/drawing/2014/main" id="{2D862493-CA39-33BF-0EA4-872A38B6D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847" y="1727368"/>
            <a:ext cx="11449050" cy="4772025"/>
          </a:xfrm>
          <a:prstGeom prst="rect">
            <a:avLst/>
          </a:prstGeom>
        </p:spPr>
      </p:pic>
    </p:spTree>
    <p:extLst>
      <p:ext uri="{BB962C8B-B14F-4D97-AF65-F5344CB8AC3E}">
        <p14:creationId xmlns:p14="http://schemas.microsoft.com/office/powerpoint/2010/main" val="3619540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84255D6C-467B-4C6E-9D7D-0F7A2C3EF14C}"/>
              </a:ext>
            </a:extLst>
          </p:cNvPr>
          <p:cNvGrpSpPr/>
          <p:nvPr/>
        </p:nvGrpSpPr>
        <p:grpSpPr>
          <a:xfrm rot="16200000">
            <a:off x="-149154" y="1386311"/>
            <a:ext cx="2040539" cy="491140"/>
            <a:chOff x="3784601" y="5778500"/>
            <a:chExt cx="2040539" cy="491140"/>
          </a:xfrm>
          <a:solidFill>
            <a:schemeClr val="tx1"/>
          </a:solidFill>
        </p:grpSpPr>
        <p:sp>
          <p:nvSpPr>
            <p:cNvPr id="9" name="椭圆 8">
              <a:extLst>
                <a:ext uri="{FF2B5EF4-FFF2-40B4-BE49-F238E27FC236}">
                  <a16:creationId xmlns:a16="http://schemas.microsoft.com/office/drawing/2014/main" id="{B8FCF87E-F151-48E7-B461-753FC94A09A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0" name="椭圆 9">
              <a:extLst>
                <a:ext uri="{FF2B5EF4-FFF2-40B4-BE49-F238E27FC236}">
                  <a16:creationId xmlns:a16="http://schemas.microsoft.com/office/drawing/2014/main" id="{C88D10D9-83A1-4C9F-A2E6-7A81738BE288}"/>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1" name="椭圆 10">
              <a:extLst>
                <a:ext uri="{FF2B5EF4-FFF2-40B4-BE49-F238E27FC236}">
                  <a16:creationId xmlns:a16="http://schemas.microsoft.com/office/drawing/2014/main" id="{A97FBAA6-C3F7-430F-AB06-195D82992806}"/>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2" name="椭圆 11">
              <a:extLst>
                <a:ext uri="{FF2B5EF4-FFF2-40B4-BE49-F238E27FC236}">
                  <a16:creationId xmlns:a16="http://schemas.microsoft.com/office/drawing/2014/main" id="{944E4515-482E-41CC-BC39-D0F0F83E96C3}"/>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 name="椭圆 12">
              <a:extLst>
                <a:ext uri="{FF2B5EF4-FFF2-40B4-BE49-F238E27FC236}">
                  <a16:creationId xmlns:a16="http://schemas.microsoft.com/office/drawing/2014/main" id="{E10F3B0F-DB46-4B8C-96E9-E9555EF94429}"/>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4" name="椭圆 13">
              <a:extLst>
                <a:ext uri="{FF2B5EF4-FFF2-40B4-BE49-F238E27FC236}">
                  <a16:creationId xmlns:a16="http://schemas.microsoft.com/office/drawing/2014/main" id="{A8CC9B2E-1D68-43F6-BF3A-B00390C6CF0E}"/>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5" name="椭圆 14">
              <a:extLst>
                <a:ext uri="{FF2B5EF4-FFF2-40B4-BE49-F238E27FC236}">
                  <a16:creationId xmlns:a16="http://schemas.microsoft.com/office/drawing/2014/main" id="{CD4CD52B-0080-41A1-BB15-A6C1E38F04DB}"/>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6" name="椭圆 15">
              <a:extLst>
                <a:ext uri="{FF2B5EF4-FFF2-40B4-BE49-F238E27FC236}">
                  <a16:creationId xmlns:a16="http://schemas.microsoft.com/office/drawing/2014/main" id="{1F684D50-B57B-4C0C-A14E-8533EBE02F2C}"/>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7" name="椭圆 16">
              <a:extLst>
                <a:ext uri="{FF2B5EF4-FFF2-40B4-BE49-F238E27FC236}">
                  <a16:creationId xmlns:a16="http://schemas.microsoft.com/office/drawing/2014/main" id="{3F65A587-9A28-4521-AAA6-72F9FDAC468D}"/>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8" name="椭圆 17">
              <a:extLst>
                <a:ext uri="{FF2B5EF4-FFF2-40B4-BE49-F238E27FC236}">
                  <a16:creationId xmlns:a16="http://schemas.microsoft.com/office/drawing/2014/main" id="{A4F8B9A1-13A0-4975-A5EC-37E4C9E52E01}"/>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9" name="椭圆 18">
              <a:extLst>
                <a:ext uri="{FF2B5EF4-FFF2-40B4-BE49-F238E27FC236}">
                  <a16:creationId xmlns:a16="http://schemas.microsoft.com/office/drawing/2014/main" id="{4BABD3DB-DFC5-4FC4-BB15-B0658620275B}"/>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0" name="椭圆 19">
              <a:extLst>
                <a:ext uri="{FF2B5EF4-FFF2-40B4-BE49-F238E27FC236}">
                  <a16:creationId xmlns:a16="http://schemas.microsoft.com/office/drawing/2014/main" id="{F18A3A17-D5C5-4D91-BC37-D5E55F85C99F}"/>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1" name="椭圆 20">
              <a:extLst>
                <a:ext uri="{FF2B5EF4-FFF2-40B4-BE49-F238E27FC236}">
                  <a16:creationId xmlns:a16="http://schemas.microsoft.com/office/drawing/2014/main" id="{CBB43261-5CDF-4C43-A6FC-CA558BF3AE2E}"/>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2" name="椭圆 21">
              <a:extLst>
                <a:ext uri="{FF2B5EF4-FFF2-40B4-BE49-F238E27FC236}">
                  <a16:creationId xmlns:a16="http://schemas.microsoft.com/office/drawing/2014/main" id="{E2F15741-7739-4923-9085-6E970A02EE5F}"/>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3" name="椭圆 22">
              <a:extLst>
                <a:ext uri="{FF2B5EF4-FFF2-40B4-BE49-F238E27FC236}">
                  <a16:creationId xmlns:a16="http://schemas.microsoft.com/office/drawing/2014/main" id="{4AB7AAC7-C39C-4F03-839D-72835ACF29BD}"/>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4" name="椭圆 23">
              <a:extLst>
                <a:ext uri="{FF2B5EF4-FFF2-40B4-BE49-F238E27FC236}">
                  <a16:creationId xmlns:a16="http://schemas.microsoft.com/office/drawing/2014/main" id="{66D60CFC-FDDD-42B9-AC0D-680245B8CA89}"/>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5" name="椭圆 24">
              <a:extLst>
                <a:ext uri="{FF2B5EF4-FFF2-40B4-BE49-F238E27FC236}">
                  <a16:creationId xmlns:a16="http://schemas.microsoft.com/office/drawing/2014/main" id="{8A4FF968-2E3B-4503-9B99-C1D2C44BD5F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6" name="椭圆 25">
              <a:extLst>
                <a:ext uri="{FF2B5EF4-FFF2-40B4-BE49-F238E27FC236}">
                  <a16:creationId xmlns:a16="http://schemas.microsoft.com/office/drawing/2014/main" id="{DEB12A57-A86C-4699-9428-A6B7BB23E572}"/>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7" name="椭圆 26">
              <a:extLst>
                <a:ext uri="{FF2B5EF4-FFF2-40B4-BE49-F238E27FC236}">
                  <a16:creationId xmlns:a16="http://schemas.microsoft.com/office/drawing/2014/main" id="{7323D321-01BE-49BA-B00C-E8C6955BF5C8}"/>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8" name="椭圆 27">
              <a:extLst>
                <a:ext uri="{FF2B5EF4-FFF2-40B4-BE49-F238E27FC236}">
                  <a16:creationId xmlns:a16="http://schemas.microsoft.com/office/drawing/2014/main" id="{FEB69D54-2B12-44F5-BDFD-1E84A6519F0A}"/>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9" name="椭圆 28">
              <a:extLst>
                <a:ext uri="{FF2B5EF4-FFF2-40B4-BE49-F238E27FC236}">
                  <a16:creationId xmlns:a16="http://schemas.microsoft.com/office/drawing/2014/main" id="{778907F8-8B6C-48FF-B559-5717BD686813}"/>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0" name="椭圆 29">
              <a:extLst>
                <a:ext uri="{FF2B5EF4-FFF2-40B4-BE49-F238E27FC236}">
                  <a16:creationId xmlns:a16="http://schemas.microsoft.com/office/drawing/2014/main" id="{311550CF-39CC-41A6-BFB8-C85F53F97378}"/>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1" name="椭圆 30">
              <a:extLst>
                <a:ext uri="{FF2B5EF4-FFF2-40B4-BE49-F238E27FC236}">
                  <a16:creationId xmlns:a16="http://schemas.microsoft.com/office/drawing/2014/main" id="{C4238D1D-664C-460D-B45B-C1E3FCBF9D27}"/>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2" name="椭圆 31">
              <a:extLst>
                <a:ext uri="{FF2B5EF4-FFF2-40B4-BE49-F238E27FC236}">
                  <a16:creationId xmlns:a16="http://schemas.microsoft.com/office/drawing/2014/main" id="{F22E81EA-49AD-4D28-9327-BC636D3792AA}"/>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33" name="组合 32">
            <a:extLst>
              <a:ext uri="{FF2B5EF4-FFF2-40B4-BE49-F238E27FC236}">
                <a16:creationId xmlns:a16="http://schemas.microsoft.com/office/drawing/2014/main" id="{A80C6B8B-1363-45D6-B238-F60020B0EE8D}"/>
              </a:ext>
            </a:extLst>
          </p:cNvPr>
          <p:cNvGrpSpPr/>
          <p:nvPr/>
        </p:nvGrpSpPr>
        <p:grpSpPr>
          <a:xfrm rot="10800000">
            <a:off x="625546" y="5859120"/>
            <a:ext cx="2040539" cy="491140"/>
            <a:chOff x="3784601" y="5778500"/>
            <a:chExt cx="2040539" cy="491140"/>
          </a:xfrm>
          <a:solidFill>
            <a:schemeClr val="tx1"/>
          </a:solidFill>
        </p:grpSpPr>
        <p:sp>
          <p:nvSpPr>
            <p:cNvPr id="34" name="椭圆 33">
              <a:extLst>
                <a:ext uri="{FF2B5EF4-FFF2-40B4-BE49-F238E27FC236}">
                  <a16:creationId xmlns:a16="http://schemas.microsoft.com/office/drawing/2014/main" id="{17F7B39D-468E-4326-A621-EF66CF05DD9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5" name="椭圆 34">
              <a:extLst>
                <a:ext uri="{FF2B5EF4-FFF2-40B4-BE49-F238E27FC236}">
                  <a16:creationId xmlns:a16="http://schemas.microsoft.com/office/drawing/2014/main" id="{38B6C18F-74F2-411A-B156-96CAF64FB61C}"/>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6" name="椭圆 35">
              <a:extLst>
                <a:ext uri="{FF2B5EF4-FFF2-40B4-BE49-F238E27FC236}">
                  <a16:creationId xmlns:a16="http://schemas.microsoft.com/office/drawing/2014/main" id="{24877F06-2A13-44B9-B0F6-C407830D4FAA}"/>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7" name="椭圆 36">
              <a:extLst>
                <a:ext uri="{FF2B5EF4-FFF2-40B4-BE49-F238E27FC236}">
                  <a16:creationId xmlns:a16="http://schemas.microsoft.com/office/drawing/2014/main" id="{84A93B08-F239-4DFF-9A25-FC4D964BEFED}"/>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8" name="椭圆 37">
              <a:extLst>
                <a:ext uri="{FF2B5EF4-FFF2-40B4-BE49-F238E27FC236}">
                  <a16:creationId xmlns:a16="http://schemas.microsoft.com/office/drawing/2014/main" id="{7EDD254E-E6E6-47F8-B602-5780AA5CA5B0}"/>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9" name="椭圆 38">
              <a:extLst>
                <a:ext uri="{FF2B5EF4-FFF2-40B4-BE49-F238E27FC236}">
                  <a16:creationId xmlns:a16="http://schemas.microsoft.com/office/drawing/2014/main" id="{54423A90-3591-449E-9365-3373E5FA8C31}"/>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0" name="椭圆 39">
              <a:extLst>
                <a:ext uri="{FF2B5EF4-FFF2-40B4-BE49-F238E27FC236}">
                  <a16:creationId xmlns:a16="http://schemas.microsoft.com/office/drawing/2014/main" id="{DD487D1F-D6DF-40AF-86A6-F8192C81D14C}"/>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1" name="椭圆 40">
              <a:extLst>
                <a:ext uri="{FF2B5EF4-FFF2-40B4-BE49-F238E27FC236}">
                  <a16:creationId xmlns:a16="http://schemas.microsoft.com/office/drawing/2014/main" id="{FC6B29BC-D201-4ABF-8884-EB52C60FBCE5}"/>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2" name="椭圆 41">
              <a:extLst>
                <a:ext uri="{FF2B5EF4-FFF2-40B4-BE49-F238E27FC236}">
                  <a16:creationId xmlns:a16="http://schemas.microsoft.com/office/drawing/2014/main" id="{327FA65D-7E42-4825-8DEF-3431E9A0528A}"/>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3" name="椭圆 42">
              <a:extLst>
                <a:ext uri="{FF2B5EF4-FFF2-40B4-BE49-F238E27FC236}">
                  <a16:creationId xmlns:a16="http://schemas.microsoft.com/office/drawing/2014/main" id="{01CE57F2-F9FF-4629-B9F8-46175F22F1C9}"/>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4" name="椭圆 43">
              <a:extLst>
                <a:ext uri="{FF2B5EF4-FFF2-40B4-BE49-F238E27FC236}">
                  <a16:creationId xmlns:a16="http://schemas.microsoft.com/office/drawing/2014/main" id="{6D932BE7-B5B0-4077-B727-8F91720739B8}"/>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5" name="椭圆 44">
              <a:extLst>
                <a:ext uri="{FF2B5EF4-FFF2-40B4-BE49-F238E27FC236}">
                  <a16:creationId xmlns:a16="http://schemas.microsoft.com/office/drawing/2014/main" id="{D5AE24D7-FD73-421C-8857-2E63BA41FF64}"/>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6" name="椭圆 45">
              <a:extLst>
                <a:ext uri="{FF2B5EF4-FFF2-40B4-BE49-F238E27FC236}">
                  <a16:creationId xmlns:a16="http://schemas.microsoft.com/office/drawing/2014/main" id="{E8E90D11-7C6C-45E4-A24B-FF324B84819B}"/>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7" name="椭圆 46">
              <a:extLst>
                <a:ext uri="{FF2B5EF4-FFF2-40B4-BE49-F238E27FC236}">
                  <a16:creationId xmlns:a16="http://schemas.microsoft.com/office/drawing/2014/main" id="{0068A6BC-2C68-421E-B950-9140E4B64F49}"/>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8" name="椭圆 47">
              <a:extLst>
                <a:ext uri="{FF2B5EF4-FFF2-40B4-BE49-F238E27FC236}">
                  <a16:creationId xmlns:a16="http://schemas.microsoft.com/office/drawing/2014/main" id="{F6B030A6-B9B4-47BF-8A6C-71AC71AA32E6}"/>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9" name="椭圆 48">
              <a:extLst>
                <a:ext uri="{FF2B5EF4-FFF2-40B4-BE49-F238E27FC236}">
                  <a16:creationId xmlns:a16="http://schemas.microsoft.com/office/drawing/2014/main" id="{8462801F-173F-4577-851D-13073AA6C21F}"/>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0" name="椭圆 49">
              <a:extLst>
                <a:ext uri="{FF2B5EF4-FFF2-40B4-BE49-F238E27FC236}">
                  <a16:creationId xmlns:a16="http://schemas.microsoft.com/office/drawing/2014/main" id="{A79F685B-4A77-46F9-A836-D09C49EE91B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1" name="椭圆 50">
              <a:extLst>
                <a:ext uri="{FF2B5EF4-FFF2-40B4-BE49-F238E27FC236}">
                  <a16:creationId xmlns:a16="http://schemas.microsoft.com/office/drawing/2014/main" id="{91D024F0-A537-4997-B394-447E469E3D91}"/>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2" name="椭圆 51">
              <a:extLst>
                <a:ext uri="{FF2B5EF4-FFF2-40B4-BE49-F238E27FC236}">
                  <a16:creationId xmlns:a16="http://schemas.microsoft.com/office/drawing/2014/main" id="{50879CCF-926F-42D9-847A-A00D97019401}"/>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3" name="椭圆 52">
              <a:extLst>
                <a:ext uri="{FF2B5EF4-FFF2-40B4-BE49-F238E27FC236}">
                  <a16:creationId xmlns:a16="http://schemas.microsoft.com/office/drawing/2014/main" id="{D434C0D2-2C7C-49F9-8F41-B57E291119AD}"/>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4" name="椭圆 53">
              <a:extLst>
                <a:ext uri="{FF2B5EF4-FFF2-40B4-BE49-F238E27FC236}">
                  <a16:creationId xmlns:a16="http://schemas.microsoft.com/office/drawing/2014/main" id="{A660F3C8-0D3E-4F84-B870-72E0749AD0FA}"/>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5" name="椭圆 54">
              <a:extLst>
                <a:ext uri="{FF2B5EF4-FFF2-40B4-BE49-F238E27FC236}">
                  <a16:creationId xmlns:a16="http://schemas.microsoft.com/office/drawing/2014/main" id="{20E371DF-E5E4-47D6-9946-DF91E0BCC237}"/>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6" name="椭圆 55">
              <a:extLst>
                <a:ext uri="{FF2B5EF4-FFF2-40B4-BE49-F238E27FC236}">
                  <a16:creationId xmlns:a16="http://schemas.microsoft.com/office/drawing/2014/main" id="{405B8431-F09E-44E2-94B6-7EA5294553AA}"/>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7" name="椭圆 56">
              <a:extLst>
                <a:ext uri="{FF2B5EF4-FFF2-40B4-BE49-F238E27FC236}">
                  <a16:creationId xmlns:a16="http://schemas.microsoft.com/office/drawing/2014/main" id="{B8814DE6-FBE4-483A-9714-380EF57E4447}"/>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64" name="组合 5">
            <a:extLst>
              <a:ext uri="{FF2B5EF4-FFF2-40B4-BE49-F238E27FC236}">
                <a16:creationId xmlns:a16="http://schemas.microsoft.com/office/drawing/2014/main" id="{13095AE7-AD56-6CC7-061B-3E58B7CE6D86}"/>
              </a:ext>
            </a:extLst>
          </p:cNvPr>
          <p:cNvGrpSpPr/>
          <p:nvPr/>
        </p:nvGrpSpPr>
        <p:grpSpPr>
          <a:xfrm>
            <a:off x="11118997" y="611611"/>
            <a:ext cx="449416" cy="317517"/>
            <a:chOff x="11137900" y="860547"/>
            <a:chExt cx="1054100" cy="744733"/>
          </a:xfrm>
          <a:solidFill>
            <a:schemeClr val="tx1"/>
          </a:solidFill>
        </p:grpSpPr>
        <p:sp>
          <p:nvSpPr>
            <p:cNvPr id="65" name="矩形 6">
              <a:extLst>
                <a:ext uri="{FF2B5EF4-FFF2-40B4-BE49-F238E27FC236}">
                  <a16:creationId xmlns:a16="http://schemas.microsoft.com/office/drawing/2014/main" id="{403EC560-5782-91DD-053E-F3634034BF67}"/>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68" name="矩形 7">
              <a:extLst>
                <a:ext uri="{FF2B5EF4-FFF2-40B4-BE49-F238E27FC236}">
                  <a16:creationId xmlns:a16="http://schemas.microsoft.com/office/drawing/2014/main" id="{8969F359-BD00-1611-9D81-C4AF70179684}"/>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0" name="矩形 8">
              <a:extLst>
                <a:ext uri="{FF2B5EF4-FFF2-40B4-BE49-F238E27FC236}">
                  <a16:creationId xmlns:a16="http://schemas.microsoft.com/office/drawing/2014/main" id="{7525BECF-40EF-8D2D-4C81-95E14B79B05F}"/>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1" name="矩形 9">
              <a:extLst>
                <a:ext uri="{FF2B5EF4-FFF2-40B4-BE49-F238E27FC236}">
                  <a16:creationId xmlns:a16="http://schemas.microsoft.com/office/drawing/2014/main" id="{5654F502-4190-00AB-CDA1-2A2103981B2E}"/>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grpSp>
      <p:cxnSp>
        <p:nvCxnSpPr>
          <p:cNvPr id="72" name="直接连接符 9">
            <a:extLst>
              <a:ext uri="{FF2B5EF4-FFF2-40B4-BE49-F238E27FC236}">
                <a16:creationId xmlns:a16="http://schemas.microsoft.com/office/drawing/2014/main" id="{E3E78BB1-D2C4-BC76-2B5F-0719CE413062}"/>
              </a:ext>
            </a:extLst>
          </p:cNvPr>
          <p:cNvCxnSpPr>
            <a:cxnSpLocks/>
          </p:cNvCxnSpPr>
          <p:nvPr/>
        </p:nvCxnSpPr>
        <p:spPr>
          <a:xfrm>
            <a:off x="10732466" y="6139615"/>
            <a:ext cx="7730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153">
            <a:extLst>
              <a:ext uri="{FF2B5EF4-FFF2-40B4-BE49-F238E27FC236}">
                <a16:creationId xmlns:a16="http://schemas.microsoft.com/office/drawing/2014/main" id="{957496BC-2568-089C-5F34-517865CD4A7D}"/>
              </a:ext>
            </a:extLst>
          </p:cNvPr>
          <p:cNvSpPr txBox="1"/>
          <p:nvPr/>
        </p:nvSpPr>
        <p:spPr>
          <a:xfrm>
            <a:off x="972032" y="2683103"/>
            <a:ext cx="10247935" cy="923330"/>
          </a:xfrm>
          <a:prstGeom prst="rect">
            <a:avLst/>
          </a:prstGeom>
          <a:solidFill>
            <a:srgbClr val="83D6E1"/>
          </a:solidFill>
        </p:spPr>
        <p:txBody>
          <a:bodyPr wrap="none" rtlCol="0" anchor="ctr">
            <a:spAutoFit/>
          </a:bodyPr>
          <a:lstStyle/>
          <a:p>
            <a:pPr algn="ctr"/>
            <a:r>
              <a:rPr lang="en-US" altLang="zh-CN" sz="5400" dirty="0">
                <a:solidFill>
                  <a:schemeClr val="bg1"/>
                </a:solidFill>
                <a:latin typeface="思源黑体 CN Heavy" panose="020B0A00000000000000" pitchFamily="34" charset="-122"/>
                <a:ea typeface="思源黑体 CN Heavy" panose="020B0A00000000000000" pitchFamily="34" charset="-122"/>
              </a:rPr>
              <a:t>SYSTEM SEQUENCE DIAGRAM</a:t>
            </a:r>
            <a:endParaRPr lang="zh-CN" altLang="en-US" sz="5400" dirty="0">
              <a:solidFill>
                <a:schemeClr val="bg1"/>
              </a:solidFill>
              <a:latin typeface="思源黑体 CN Heavy" panose="020B0A00000000000000" pitchFamily="34" charset="-122"/>
              <a:ea typeface="思源黑体 CN Heavy" panose="020B0A00000000000000" pitchFamily="34" charset="-122"/>
            </a:endParaRPr>
          </a:p>
        </p:txBody>
      </p:sp>
      <p:sp>
        <p:nvSpPr>
          <p:cNvPr id="7" name="TextBox 6">
            <a:extLst>
              <a:ext uri="{FF2B5EF4-FFF2-40B4-BE49-F238E27FC236}">
                <a16:creationId xmlns:a16="http://schemas.microsoft.com/office/drawing/2014/main" id="{40C1499F-33CF-964A-F86A-07FEB1E58E3F}"/>
              </a:ext>
            </a:extLst>
          </p:cNvPr>
          <p:cNvSpPr txBox="1"/>
          <p:nvPr/>
        </p:nvSpPr>
        <p:spPr>
          <a:xfrm>
            <a:off x="6285050" y="3872485"/>
            <a:ext cx="6097554" cy="584775"/>
          </a:xfrm>
          <a:prstGeom prst="rect">
            <a:avLst/>
          </a:prstGeom>
          <a:noFill/>
        </p:spPr>
        <p:txBody>
          <a:bodyPr wrap="square">
            <a:spAutoFit/>
          </a:bodyPr>
          <a:lstStyle/>
          <a:p>
            <a:pPr algn="ctr"/>
            <a:r>
              <a:rPr lang="en-US" altLang="zh-CN" sz="3200" dirty="0">
                <a:solidFill>
                  <a:srgbClr val="83D6E1"/>
                </a:solidFill>
                <a:latin typeface="思源黑体 CN Heavy" panose="020B0A00000000000000" pitchFamily="34" charset="-122"/>
                <a:ea typeface="思源黑体 CN Heavy" panose="020B0A00000000000000" pitchFamily="34" charset="-122"/>
              </a:rPr>
              <a:t>———Select course</a:t>
            </a:r>
            <a:endParaRPr lang="zh-CN" altLang="en-US" sz="3200" dirty="0">
              <a:solidFill>
                <a:srgbClr val="83D6E1"/>
              </a:solidFill>
              <a:latin typeface="思源黑体 CN Heavy" panose="020B0A00000000000000" pitchFamily="34" charset="-122"/>
              <a:ea typeface="思源黑体 CN Heavy" panose="020B0A00000000000000" pitchFamily="34" charset="-122"/>
            </a:endParaRPr>
          </a:p>
        </p:txBody>
      </p:sp>
    </p:spTree>
    <p:extLst>
      <p:ext uri="{BB962C8B-B14F-4D97-AF65-F5344CB8AC3E}">
        <p14:creationId xmlns:p14="http://schemas.microsoft.com/office/powerpoint/2010/main" val="1436632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text, diagram, parallel, receipt&#10;&#10;Description automatically generated">
            <a:extLst>
              <a:ext uri="{FF2B5EF4-FFF2-40B4-BE49-F238E27FC236}">
                <a16:creationId xmlns:a16="http://schemas.microsoft.com/office/drawing/2014/main" id="{CE001597-A1D7-DF16-65F1-1994083668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9677" y="0"/>
            <a:ext cx="9779871" cy="6858000"/>
          </a:xfrm>
          <a:prstGeom prst="rect">
            <a:avLst/>
          </a:prstGeom>
        </p:spPr>
      </p:pic>
    </p:spTree>
    <p:extLst>
      <p:ext uri="{BB962C8B-B14F-4D97-AF65-F5344CB8AC3E}">
        <p14:creationId xmlns:p14="http://schemas.microsoft.com/office/powerpoint/2010/main" val="925448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84255D6C-467B-4C6E-9D7D-0F7A2C3EF14C}"/>
              </a:ext>
            </a:extLst>
          </p:cNvPr>
          <p:cNvGrpSpPr/>
          <p:nvPr/>
        </p:nvGrpSpPr>
        <p:grpSpPr>
          <a:xfrm rot="16200000">
            <a:off x="-149154" y="1386311"/>
            <a:ext cx="2040539" cy="491140"/>
            <a:chOff x="3784601" y="5778500"/>
            <a:chExt cx="2040539" cy="491140"/>
          </a:xfrm>
          <a:solidFill>
            <a:schemeClr val="tx1"/>
          </a:solidFill>
        </p:grpSpPr>
        <p:sp>
          <p:nvSpPr>
            <p:cNvPr id="9" name="椭圆 8">
              <a:extLst>
                <a:ext uri="{FF2B5EF4-FFF2-40B4-BE49-F238E27FC236}">
                  <a16:creationId xmlns:a16="http://schemas.microsoft.com/office/drawing/2014/main" id="{B8FCF87E-F151-48E7-B461-753FC94A09A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0" name="椭圆 9">
              <a:extLst>
                <a:ext uri="{FF2B5EF4-FFF2-40B4-BE49-F238E27FC236}">
                  <a16:creationId xmlns:a16="http://schemas.microsoft.com/office/drawing/2014/main" id="{C88D10D9-83A1-4C9F-A2E6-7A81738BE288}"/>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1" name="椭圆 10">
              <a:extLst>
                <a:ext uri="{FF2B5EF4-FFF2-40B4-BE49-F238E27FC236}">
                  <a16:creationId xmlns:a16="http://schemas.microsoft.com/office/drawing/2014/main" id="{A97FBAA6-C3F7-430F-AB06-195D82992806}"/>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2" name="椭圆 11">
              <a:extLst>
                <a:ext uri="{FF2B5EF4-FFF2-40B4-BE49-F238E27FC236}">
                  <a16:creationId xmlns:a16="http://schemas.microsoft.com/office/drawing/2014/main" id="{944E4515-482E-41CC-BC39-D0F0F83E96C3}"/>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 name="椭圆 12">
              <a:extLst>
                <a:ext uri="{FF2B5EF4-FFF2-40B4-BE49-F238E27FC236}">
                  <a16:creationId xmlns:a16="http://schemas.microsoft.com/office/drawing/2014/main" id="{E10F3B0F-DB46-4B8C-96E9-E9555EF94429}"/>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4" name="椭圆 13">
              <a:extLst>
                <a:ext uri="{FF2B5EF4-FFF2-40B4-BE49-F238E27FC236}">
                  <a16:creationId xmlns:a16="http://schemas.microsoft.com/office/drawing/2014/main" id="{A8CC9B2E-1D68-43F6-BF3A-B00390C6CF0E}"/>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5" name="椭圆 14">
              <a:extLst>
                <a:ext uri="{FF2B5EF4-FFF2-40B4-BE49-F238E27FC236}">
                  <a16:creationId xmlns:a16="http://schemas.microsoft.com/office/drawing/2014/main" id="{CD4CD52B-0080-41A1-BB15-A6C1E38F04DB}"/>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6" name="椭圆 15">
              <a:extLst>
                <a:ext uri="{FF2B5EF4-FFF2-40B4-BE49-F238E27FC236}">
                  <a16:creationId xmlns:a16="http://schemas.microsoft.com/office/drawing/2014/main" id="{1F684D50-B57B-4C0C-A14E-8533EBE02F2C}"/>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7" name="椭圆 16">
              <a:extLst>
                <a:ext uri="{FF2B5EF4-FFF2-40B4-BE49-F238E27FC236}">
                  <a16:creationId xmlns:a16="http://schemas.microsoft.com/office/drawing/2014/main" id="{3F65A587-9A28-4521-AAA6-72F9FDAC468D}"/>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8" name="椭圆 17">
              <a:extLst>
                <a:ext uri="{FF2B5EF4-FFF2-40B4-BE49-F238E27FC236}">
                  <a16:creationId xmlns:a16="http://schemas.microsoft.com/office/drawing/2014/main" id="{A4F8B9A1-13A0-4975-A5EC-37E4C9E52E01}"/>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9" name="椭圆 18">
              <a:extLst>
                <a:ext uri="{FF2B5EF4-FFF2-40B4-BE49-F238E27FC236}">
                  <a16:creationId xmlns:a16="http://schemas.microsoft.com/office/drawing/2014/main" id="{4BABD3DB-DFC5-4FC4-BB15-B0658620275B}"/>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0" name="椭圆 19">
              <a:extLst>
                <a:ext uri="{FF2B5EF4-FFF2-40B4-BE49-F238E27FC236}">
                  <a16:creationId xmlns:a16="http://schemas.microsoft.com/office/drawing/2014/main" id="{F18A3A17-D5C5-4D91-BC37-D5E55F85C99F}"/>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1" name="椭圆 20">
              <a:extLst>
                <a:ext uri="{FF2B5EF4-FFF2-40B4-BE49-F238E27FC236}">
                  <a16:creationId xmlns:a16="http://schemas.microsoft.com/office/drawing/2014/main" id="{CBB43261-5CDF-4C43-A6FC-CA558BF3AE2E}"/>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2" name="椭圆 21">
              <a:extLst>
                <a:ext uri="{FF2B5EF4-FFF2-40B4-BE49-F238E27FC236}">
                  <a16:creationId xmlns:a16="http://schemas.microsoft.com/office/drawing/2014/main" id="{E2F15741-7739-4923-9085-6E970A02EE5F}"/>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3" name="椭圆 22">
              <a:extLst>
                <a:ext uri="{FF2B5EF4-FFF2-40B4-BE49-F238E27FC236}">
                  <a16:creationId xmlns:a16="http://schemas.microsoft.com/office/drawing/2014/main" id="{4AB7AAC7-C39C-4F03-839D-72835ACF29BD}"/>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4" name="椭圆 23">
              <a:extLst>
                <a:ext uri="{FF2B5EF4-FFF2-40B4-BE49-F238E27FC236}">
                  <a16:creationId xmlns:a16="http://schemas.microsoft.com/office/drawing/2014/main" id="{66D60CFC-FDDD-42B9-AC0D-680245B8CA89}"/>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5" name="椭圆 24">
              <a:extLst>
                <a:ext uri="{FF2B5EF4-FFF2-40B4-BE49-F238E27FC236}">
                  <a16:creationId xmlns:a16="http://schemas.microsoft.com/office/drawing/2014/main" id="{8A4FF968-2E3B-4503-9B99-C1D2C44BD5F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6" name="椭圆 25">
              <a:extLst>
                <a:ext uri="{FF2B5EF4-FFF2-40B4-BE49-F238E27FC236}">
                  <a16:creationId xmlns:a16="http://schemas.microsoft.com/office/drawing/2014/main" id="{DEB12A57-A86C-4699-9428-A6B7BB23E572}"/>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7" name="椭圆 26">
              <a:extLst>
                <a:ext uri="{FF2B5EF4-FFF2-40B4-BE49-F238E27FC236}">
                  <a16:creationId xmlns:a16="http://schemas.microsoft.com/office/drawing/2014/main" id="{7323D321-01BE-49BA-B00C-E8C6955BF5C8}"/>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8" name="椭圆 27">
              <a:extLst>
                <a:ext uri="{FF2B5EF4-FFF2-40B4-BE49-F238E27FC236}">
                  <a16:creationId xmlns:a16="http://schemas.microsoft.com/office/drawing/2014/main" id="{FEB69D54-2B12-44F5-BDFD-1E84A6519F0A}"/>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9" name="椭圆 28">
              <a:extLst>
                <a:ext uri="{FF2B5EF4-FFF2-40B4-BE49-F238E27FC236}">
                  <a16:creationId xmlns:a16="http://schemas.microsoft.com/office/drawing/2014/main" id="{778907F8-8B6C-48FF-B559-5717BD686813}"/>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0" name="椭圆 29">
              <a:extLst>
                <a:ext uri="{FF2B5EF4-FFF2-40B4-BE49-F238E27FC236}">
                  <a16:creationId xmlns:a16="http://schemas.microsoft.com/office/drawing/2014/main" id="{311550CF-39CC-41A6-BFB8-C85F53F97378}"/>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1" name="椭圆 30">
              <a:extLst>
                <a:ext uri="{FF2B5EF4-FFF2-40B4-BE49-F238E27FC236}">
                  <a16:creationId xmlns:a16="http://schemas.microsoft.com/office/drawing/2014/main" id="{C4238D1D-664C-460D-B45B-C1E3FCBF9D27}"/>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2" name="椭圆 31">
              <a:extLst>
                <a:ext uri="{FF2B5EF4-FFF2-40B4-BE49-F238E27FC236}">
                  <a16:creationId xmlns:a16="http://schemas.microsoft.com/office/drawing/2014/main" id="{F22E81EA-49AD-4D28-9327-BC636D3792AA}"/>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33" name="组合 32">
            <a:extLst>
              <a:ext uri="{FF2B5EF4-FFF2-40B4-BE49-F238E27FC236}">
                <a16:creationId xmlns:a16="http://schemas.microsoft.com/office/drawing/2014/main" id="{A80C6B8B-1363-45D6-B238-F60020B0EE8D}"/>
              </a:ext>
            </a:extLst>
          </p:cNvPr>
          <p:cNvGrpSpPr/>
          <p:nvPr/>
        </p:nvGrpSpPr>
        <p:grpSpPr>
          <a:xfrm rot="10800000">
            <a:off x="625546" y="5859120"/>
            <a:ext cx="2040539" cy="491140"/>
            <a:chOff x="3784601" y="5778500"/>
            <a:chExt cx="2040539" cy="491140"/>
          </a:xfrm>
          <a:solidFill>
            <a:schemeClr val="tx1"/>
          </a:solidFill>
        </p:grpSpPr>
        <p:sp>
          <p:nvSpPr>
            <p:cNvPr id="34" name="椭圆 33">
              <a:extLst>
                <a:ext uri="{FF2B5EF4-FFF2-40B4-BE49-F238E27FC236}">
                  <a16:creationId xmlns:a16="http://schemas.microsoft.com/office/drawing/2014/main" id="{17F7B39D-468E-4326-A621-EF66CF05DD9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5" name="椭圆 34">
              <a:extLst>
                <a:ext uri="{FF2B5EF4-FFF2-40B4-BE49-F238E27FC236}">
                  <a16:creationId xmlns:a16="http://schemas.microsoft.com/office/drawing/2014/main" id="{38B6C18F-74F2-411A-B156-96CAF64FB61C}"/>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6" name="椭圆 35">
              <a:extLst>
                <a:ext uri="{FF2B5EF4-FFF2-40B4-BE49-F238E27FC236}">
                  <a16:creationId xmlns:a16="http://schemas.microsoft.com/office/drawing/2014/main" id="{24877F06-2A13-44B9-B0F6-C407830D4FAA}"/>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7" name="椭圆 36">
              <a:extLst>
                <a:ext uri="{FF2B5EF4-FFF2-40B4-BE49-F238E27FC236}">
                  <a16:creationId xmlns:a16="http://schemas.microsoft.com/office/drawing/2014/main" id="{84A93B08-F239-4DFF-9A25-FC4D964BEFED}"/>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8" name="椭圆 37">
              <a:extLst>
                <a:ext uri="{FF2B5EF4-FFF2-40B4-BE49-F238E27FC236}">
                  <a16:creationId xmlns:a16="http://schemas.microsoft.com/office/drawing/2014/main" id="{7EDD254E-E6E6-47F8-B602-5780AA5CA5B0}"/>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9" name="椭圆 38">
              <a:extLst>
                <a:ext uri="{FF2B5EF4-FFF2-40B4-BE49-F238E27FC236}">
                  <a16:creationId xmlns:a16="http://schemas.microsoft.com/office/drawing/2014/main" id="{54423A90-3591-449E-9365-3373E5FA8C31}"/>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0" name="椭圆 39">
              <a:extLst>
                <a:ext uri="{FF2B5EF4-FFF2-40B4-BE49-F238E27FC236}">
                  <a16:creationId xmlns:a16="http://schemas.microsoft.com/office/drawing/2014/main" id="{DD487D1F-D6DF-40AF-86A6-F8192C81D14C}"/>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1" name="椭圆 40">
              <a:extLst>
                <a:ext uri="{FF2B5EF4-FFF2-40B4-BE49-F238E27FC236}">
                  <a16:creationId xmlns:a16="http://schemas.microsoft.com/office/drawing/2014/main" id="{FC6B29BC-D201-4ABF-8884-EB52C60FBCE5}"/>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2" name="椭圆 41">
              <a:extLst>
                <a:ext uri="{FF2B5EF4-FFF2-40B4-BE49-F238E27FC236}">
                  <a16:creationId xmlns:a16="http://schemas.microsoft.com/office/drawing/2014/main" id="{327FA65D-7E42-4825-8DEF-3431E9A0528A}"/>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3" name="椭圆 42">
              <a:extLst>
                <a:ext uri="{FF2B5EF4-FFF2-40B4-BE49-F238E27FC236}">
                  <a16:creationId xmlns:a16="http://schemas.microsoft.com/office/drawing/2014/main" id="{01CE57F2-F9FF-4629-B9F8-46175F22F1C9}"/>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4" name="椭圆 43">
              <a:extLst>
                <a:ext uri="{FF2B5EF4-FFF2-40B4-BE49-F238E27FC236}">
                  <a16:creationId xmlns:a16="http://schemas.microsoft.com/office/drawing/2014/main" id="{6D932BE7-B5B0-4077-B727-8F91720739B8}"/>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5" name="椭圆 44">
              <a:extLst>
                <a:ext uri="{FF2B5EF4-FFF2-40B4-BE49-F238E27FC236}">
                  <a16:creationId xmlns:a16="http://schemas.microsoft.com/office/drawing/2014/main" id="{D5AE24D7-FD73-421C-8857-2E63BA41FF64}"/>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6" name="椭圆 45">
              <a:extLst>
                <a:ext uri="{FF2B5EF4-FFF2-40B4-BE49-F238E27FC236}">
                  <a16:creationId xmlns:a16="http://schemas.microsoft.com/office/drawing/2014/main" id="{E8E90D11-7C6C-45E4-A24B-FF324B84819B}"/>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7" name="椭圆 46">
              <a:extLst>
                <a:ext uri="{FF2B5EF4-FFF2-40B4-BE49-F238E27FC236}">
                  <a16:creationId xmlns:a16="http://schemas.microsoft.com/office/drawing/2014/main" id="{0068A6BC-2C68-421E-B950-9140E4B64F49}"/>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8" name="椭圆 47">
              <a:extLst>
                <a:ext uri="{FF2B5EF4-FFF2-40B4-BE49-F238E27FC236}">
                  <a16:creationId xmlns:a16="http://schemas.microsoft.com/office/drawing/2014/main" id="{F6B030A6-B9B4-47BF-8A6C-71AC71AA32E6}"/>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9" name="椭圆 48">
              <a:extLst>
                <a:ext uri="{FF2B5EF4-FFF2-40B4-BE49-F238E27FC236}">
                  <a16:creationId xmlns:a16="http://schemas.microsoft.com/office/drawing/2014/main" id="{8462801F-173F-4577-851D-13073AA6C21F}"/>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0" name="椭圆 49">
              <a:extLst>
                <a:ext uri="{FF2B5EF4-FFF2-40B4-BE49-F238E27FC236}">
                  <a16:creationId xmlns:a16="http://schemas.microsoft.com/office/drawing/2014/main" id="{A79F685B-4A77-46F9-A836-D09C49EE91B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1" name="椭圆 50">
              <a:extLst>
                <a:ext uri="{FF2B5EF4-FFF2-40B4-BE49-F238E27FC236}">
                  <a16:creationId xmlns:a16="http://schemas.microsoft.com/office/drawing/2014/main" id="{91D024F0-A537-4997-B394-447E469E3D91}"/>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2" name="椭圆 51">
              <a:extLst>
                <a:ext uri="{FF2B5EF4-FFF2-40B4-BE49-F238E27FC236}">
                  <a16:creationId xmlns:a16="http://schemas.microsoft.com/office/drawing/2014/main" id="{50879CCF-926F-42D9-847A-A00D97019401}"/>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3" name="椭圆 52">
              <a:extLst>
                <a:ext uri="{FF2B5EF4-FFF2-40B4-BE49-F238E27FC236}">
                  <a16:creationId xmlns:a16="http://schemas.microsoft.com/office/drawing/2014/main" id="{D434C0D2-2C7C-49F9-8F41-B57E291119AD}"/>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4" name="椭圆 53">
              <a:extLst>
                <a:ext uri="{FF2B5EF4-FFF2-40B4-BE49-F238E27FC236}">
                  <a16:creationId xmlns:a16="http://schemas.microsoft.com/office/drawing/2014/main" id="{A660F3C8-0D3E-4F84-B870-72E0749AD0FA}"/>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5" name="椭圆 54">
              <a:extLst>
                <a:ext uri="{FF2B5EF4-FFF2-40B4-BE49-F238E27FC236}">
                  <a16:creationId xmlns:a16="http://schemas.microsoft.com/office/drawing/2014/main" id="{20E371DF-E5E4-47D6-9946-DF91E0BCC237}"/>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6" name="椭圆 55">
              <a:extLst>
                <a:ext uri="{FF2B5EF4-FFF2-40B4-BE49-F238E27FC236}">
                  <a16:creationId xmlns:a16="http://schemas.microsoft.com/office/drawing/2014/main" id="{405B8431-F09E-44E2-94B6-7EA5294553AA}"/>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7" name="椭圆 56">
              <a:extLst>
                <a:ext uri="{FF2B5EF4-FFF2-40B4-BE49-F238E27FC236}">
                  <a16:creationId xmlns:a16="http://schemas.microsoft.com/office/drawing/2014/main" id="{B8814DE6-FBE4-483A-9714-380EF57E4447}"/>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64" name="组合 5">
            <a:extLst>
              <a:ext uri="{FF2B5EF4-FFF2-40B4-BE49-F238E27FC236}">
                <a16:creationId xmlns:a16="http://schemas.microsoft.com/office/drawing/2014/main" id="{13095AE7-AD56-6CC7-061B-3E58B7CE6D86}"/>
              </a:ext>
            </a:extLst>
          </p:cNvPr>
          <p:cNvGrpSpPr/>
          <p:nvPr/>
        </p:nvGrpSpPr>
        <p:grpSpPr>
          <a:xfrm>
            <a:off x="11118997" y="611611"/>
            <a:ext cx="449416" cy="317517"/>
            <a:chOff x="11137900" y="860547"/>
            <a:chExt cx="1054100" cy="744733"/>
          </a:xfrm>
          <a:solidFill>
            <a:schemeClr val="tx1"/>
          </a:solidFill>
        </p:grpSpPr>
        <p:sp>
          <p:nvSpPr>
            <p:cNvPr id="65" name="矩形 6">
              <a:extLst>
                <a:ext uri="{FF2B5EF4-FFF2-40B4-BE49-F238E27FC236}">
                  <a16:creationId xmlns:a16="http://schemas.microsoft.com/office/drawing/2014/main" id="{403EC560-5782-91DD-053E-F3634034BF67}"/>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68" name="矩形 7">
              <a:extLst>
                <a:ext uri="{FF2B5EF4-FFF2-40B4-BE49-F238E27FC236}">
                  <a16:creationId xmlns:a16="http://schemas.microsoft.com/office/drawing/2014/main" id="{8969F359-BD00-1611-9D81-C4AF70179684}"/>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0" name="矩形 8">
              <a:extLst>
                <a:ext uri="{FF2B5EF4-FFF2-40B4-BE49-F238E27FC236}">
                  <a16:creationId xmlns:a16="http://schemas.microsoft.com/office/drawing/2014/main" id="{7525BECF-40EF-8D2D-4C81-95E14B79B05F}"/>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1" name="矩形 9">
              <a:extLst>
                <a:ext uri="{FF2B5EF4-FFF2-40B4-BE49-F238E27FC236}">
                  <a16:creationId xmlns:a16="http://schemas.microsoft.com/office/drawing/2014/main" id="{5654F502-4190-00AB-CDA1-2A2103981B2E}"/>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grpSp>
      <p:cxnSp>
        <p:nvCxnSpPr>
          <p:cNvPr id="72" name="直接连接符 9">
            <a:extLst>
              <a:ext uri="{FF2B5EF4-FFF2-40B4-BE49-F238E27FC236}">
                <a16:creationId xmlns:a16="http://schemas.microsoft.com/office/drawing/2014/main" id="{E3E78BB1-D2C4-BC76-2B5F-0719CE413062}"/>
              </a:ext>
            </a:extLst>
          </p:cNvPr>
          <p:cNvCxnSpPr>
            <a:cxnSpLocks/>
          </p:cNvCxnSpPr>
          <p:nvPr/>
        </p:nvCxnSpPr>
        <p:spPr>
          <a:xfrm>
            <a:off x="10732466" y="6139615"/>
            <a:ext cx="7730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153">
            <a:extLst>
              <a:ext uri="{FF2B5EF4-FFF2-40B4-BE49-F238E27FC236}">
                <a16:creationId xmlns:a16="http://schemas.microsoft.com/office/drawing/2014/main" id="{957496BC-2568-089C-5F34-517865CD4A7D}"/>
              </a:ext>
            </a:extLst>
          </p:cNvPr>
          <p:cNvSpPr txBox="1"/>
          <p:nvPr/>
        </p:nvSpPr>
        <p:spPr>
          <a:xfrm>
            <a:off x="972032" y="2683103"/>
            <a:ext cx="10247935" cy="923330"/>
          </a:xfrm>
          <a:prstGeom prst="rect">
            <a:avLst/>
          </a:prstGeom>
          <a:solidFill>
            <a:srgbClr val="83D6E1"/>
          </a:solidFill>
        </p:spPr>
        <p:txBody>
          <a:bodyPr wrap="none" rtlCol="0" anchor="ctr">
            <a:spAutoFit/>
          </a:bodyPr>
          <a:lstStyle/>
          <a:p>
            <a:pPr algn="ctr"/>
            <a:r>
              <a:rPr lang="en-US" altLang="zh-CN" sz="5400" dirty="0">
                <a:solidFill>
                  <a:schemeClr val="bg1"/>
                </a:solidFill>
                <a:latin typeface="思源黑体 CN Heavy" panose="020B0A00000000000000" pitchFamily="34" charset="-122"/>
                <a:ea typeface="思源黑体 CN Heavy" panose="020B0A00000000000000" pitchFamily="34" charset="-122"/>
              </a:rPr>
              <a:t>SYSTEM SEQUENCE DIAGRAM</a:t>
            </a:r>
            <a:endParaRPr lang="zh-CN" altLang="en-US" sz="5400" dirty="0">
              <a:solidFill>
                <a:schemeClr val="bg1"/>
              </a:solidFill>
              <a:latin typeface="思源黑体 CN Heavy" panose="020B0A00000000000000" pitchFamily="34" charset="-122"/>
              <a:ea typeface="思源黑体 CN Heavy" panose="020B0A00000000000000" pitchFamily="34" charset="-122"/>
            </a:endParaRPr>
          </a:p>
        </p:txBody>
      </p:sp>
      <p:sp>
        <p:nvSpPr>
          <p:cNvPr id="7" name="TextBox 6">
            <a:extLst>
              <a:ext uri="{FF2B5EF4-FFF2-40B4-BE49-F238E27FC236}">
                <a16:creationId xmlns:a16="http://schemas.microsoft.com/office/drawing/2014/main" id="{40C1499F-33CF-964A-F86A-07FEB1E58E3F}"/>
              </a:ext>
            </a:extLst>
          </p:cNvPr>
          <p:cNvSpPr txBox="1"/>
          <p:nvPr/>
        </p:nvSpPr>
        <p:spPr>
          <a:xfrm>
            <a:off x="6695597" y="3928471"/>
            <a:ext cx="6097554" cy="584775"/>
          </a:xfrm>
          <a:prstGeom prst="rect">
            <a:avLst/>
          </a:prstGeom>
          <a:noFill/>
        </p:spPr>
        <p:txBody>
          <a:bodyPr wrap="square">
            <a:spAutoFit/>
          </a:bodyPr>
          <a:lstStyle/>
          <a:p>
            <a:pPr algn="ctr"/>
            <a:r>
              <a:rPr lang="en-US" altLang="zh-CN" sz="3200" dirty="0">
                <a:solidFill>
                  <a:srgbClr val="83D6E1"/>
                </a:solidFill>
                <a:latin typeface="思源黑体 CN Heavy" panose="020B0A00000000000000" pitchFamily="34" charset="-122"/>
                <a:ea typeface="思源黑体 CN Heavy" panose="020B0A00000000000000" pitchFamily="34" charset="-122"/>
              </a:rPr>
              <a:t>———Take test</a:t>
            </a:r>
            <a:endParaRPr lang="zh-CN" altLang="en-US" sz="3200" dirty="0">
              <a:solidFill>
                <a:srgbClr val="83D6E1"/>
              </a:solidFill>
              <a:latin typeface="思源黑体 CN Heavy" panose="020B0A00000000000000" pitchFamily="34" charset="-122"/>
              <a:ea typeface="思源黑体 CN Heavy" panose="020B0A00000000000000" pitchFamily="34" charset="-122"/>
            </a:endParaRPr>
          </a:p>
        </p:txBody>
      </p:sp>
    </p:spTree>
    <p:extLst>
      <p:ext uri="{BB962C8B-B14F-4D97-AF65-F5344CB8AC3E}">
        <p14:creationId xmlns:p14="http://schemas.microsoft.com/office/powerpoint/2010/main" val="3803173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diagram, parallel, number&#10;&#10;Description automatically generated">
            <a:extLst>
              <a:ext uri="{FF2B5EF4-FFF2-40B4-BE49-F238E27FC236}">
                <a16:creationId xmlns:a16="http://schemas.microsoft.com/office/drawing/2014/main" id="{419CB996-A82A-084C-2AE9-7F2FFB8EA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207" y="0"/>
            <a:ext cx="10003586" cy="6858000"/>
          </a:xfrm>
          <a:prstGeom prst="rect">
            <a:avLst/>
          </a:prstGeom>
        </p:spPr>
      </p:pic>
    </p:spTree>
    <p:extLst>
      <p:ext uri="{BB962C8B-B14F-4D97-AF65-F5344CB8AC3E}">
        <p14:creationId xmlns:p14="http://schemas.microsoft.com/office/powerpoint/2010/main" val="741628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84255D6C-467B-4C6E-9D7D-0F7A2C3EF14C}"/>
              </a:ext>
            </a:extLst>
          </p:cNvPr>
          <p:cNvGrpSpPr/>
          <p:nvPr/>
        </p:nvGrpSpPr>
        <p:grpSpPr>
          <a:xfrm rot="16200000">
            <a:off x="-149154" y="1386311"/>
            <a:ext cx="2040539" cy="491140"/>
            <a:chOff x="3784601" y="5778500"/>
            <a:chExt cx="2040539" cy="491140"/>
          </a:xfrm>
          <a:solidFill>
            <a:schemeClr val="tx1"/>
          </a:solidFill>
        </p:grpSpPr>
        <p:sp>
          <p:nvSpPr>
            <p:cNvPr id="9" name="椭圆 8">
              <a:extLst>
                <a:ext uri="{FF2B5EF4-FFF2-40B4-BE49-F238E27FC236}">
                  <a16:creationId xmlns:a16="http://schemas.microsoft.com/office/drawing/2014/main" id="{B8FCF87E-F151-48E7-B461-753FC94A09A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0" name="椭圆 9">
              <a:extLst>
                <a:ext uri="{FF2B5EF4-FFF2-40B4-BE49-F238E27FC236}">
                  <a16:creationId xmlns:a16="http://schemas.microsoft.com/office/drawing/2014/main" id="{C88D10D9-83A1-4C9F-A2E6-7A81738BE288}"/>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1" name="椭圆 10">
              <a:extLst>
                <a:ext uri="{FF2B5EF4-FFF2-40B4-BE49-F238E27FC236}">
                  <a16:creationId xmlns:a16="http://schemas.microsoft.com/office/drawing/2014/main" id="{A97FBAA6-C3F7-430F-AB06-195D82992806}"/>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2" name="椭圆 11">
              <a:extLst>
                <a:ext uri="{FF2B5EF4-FFF2-40B4-BE49-F238E27FC236}">
                  <a16:creationId xmlns:a16="http://schemas.microsoft.com/office/drawing/2014/main" id="{944E4515-482E-41CC-BC39-D0F0F83E96C3}"/>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 name="椭圆 12">
              <a:extLst>
                <a:ext uri="{FF2B5EF4-FFF2-40B4-BE49-F238E27FC236}">
                  <a16:creationId xmlns:a16="http://schemas.microsoft.com/office/drawing/2014/main" id="{E10F3B0F-DB46-4B8C-96E9-E9555EF94429}"/>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4" name="椭圆 13">
              <a:extLst>
                <a:ext uri="{FF2B5EF4-FFF2-40B4-BE49-F238E27FC236}">
                  <a16:creationId xmlns:a16="http://schemas.microsoft.com/office/drawing/2014/main" id="{A8CC9B2E-1D68-43F6-BF3A-B00390C6CF0E}"/>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5" name="椭圆 14">
              <a:extLst>
                <a:ext uri="{FF2B5EF4-FFF2-40B4-BE49-F238E27FC236}">
                  <a16:creationId xmlns:a16="http://schemas.microsoft.com/office/drawing/2014/main" id="{CD4CD52B-0080-41A1-BB15-A6C1E38F04DB}"/>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6" name="椭圆 15">
              <a:extLst>
                <a:ext uri="{FF2B5EF4-FFF2-40B4-BE49-F238E27FC236}">
                  <a16:creationId xmlns:a16="http://schemas.microsoft.com/office/drawing/2014/main" id="{1F684D50-B57B-4C0C-A14E-8533EBE02F2C}"/>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7" name="椭圆 16">
              <a:extLst>
                <a:ext uri="{FF2B5EF4-FFF2-40B4-BE49-F238E27FC236}">
                  <a16:creationId xmlns:a16="http://schemas.microsoft.com/office/drawing/2014/main" id="{3F65A587-9A28-4521-AAA6-72F9FDAC468D}"/>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8" name="椭圆 17">
              <a:extLst>
                <a:ext uri="{FF2B5EF4-FFF2-40B4-BE49-F238E27FC236}">
                  <a16:creationId xmlns:a16="http://schemas.microsoft.com/office/drawing/2014/main" id="{A4F8B9A1-13A0-4975-A5EC-37E4C9E52E01}"/>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9" name="椭圆 18">
              <a:extLst>
                <a:ext uri="{FF2B5EF4-FFF2-40B4-BE49-F238E27FC236}">
                  <a16:creationId xmlns:a16="http://schemas.microsoft.com/office/drawing/2014/main" id="{4BABD3DB-DFC5-4FC4-BB15-B0658620275B}"/>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0" name="椭圆 19">
              <a:extLst>
                <a:ext uri="{FF2B5EF4-FFF2-40B4-BE49-F238E27FC236}">
                  <a16:creationId xmlns:a16="http://schemas.microsoft.com/office/drawing/2014/main" id="{F18A3A17-D5C5-4D91-BC37-D5E55F85C99F}"/>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1" name="椭圆 20">
              <a:extLst>
                <a:ext uri="{FF2B5EF4-FFF2-40B4-BE49-F238E27FC236}">
                  <a16:creationId xmlns:a16="http://schemas.microsoft.com/office/drawing/2014/main" id="{CBB43261-5CDF-4C43-A6FC-CA558BF3AE2E}"/>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2" name="椭圆 21">
              <a:extLst>
                <a:ext uri="{FF2B5EF4-FFF2-40B4-BE49-F238E27FC236}">
                  <a16:creationId xmlns:a16="http://schemas.microsoft.com/office/drawing/2014/main" id="{E2F15741-7739-4923-9085-6E970A02EE5F}"/>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3" name="椭圆 22">
              <a:extLst>
                <a:ext uri="{FF2B5EF4-FFF2-40B4-BE49-F238E27FC236}">
                  <a16:creationId xmlns:a16="http://schemas.microsoft.com/office/drawing/2014/main" id="{4AB7AAC7-C39C-4F03-839D-72835ACF29BD}"/>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4" name="椭圆 23">
              <a:extLst>
                <a:ext uri="{FF2B5EF4-FFF2-40B4-BE49-F238E27FC236}">
                  <a16:creationId xmlns:a16="http://schemas.microsoft.com/office/drawing/2014/main" id="{66D60CFC-FDDD-42B9-AC0D-680245B8CA89}"/>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5" name="椭圆 24">
              <a:extLst>
                <a:ext uri="{FF2B5EF4-FFF2-40B4-BE49-F238E27FC236}">
                  <a16:creationId xmlns:a16="http://schemas.microsoft.com/office/drawing/2014/main" id="{8A4FF968-2E3B-4503-9B99-C1D2C44BD5F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6" name="椭圆 25">
              <a:extLst>
                <a:ext uri="{FF2B5EF4-FFF2-40B4-BE49-F238E27FC236}">
                  <a16:creationId xmlns:a16="http://schemas.microsoft.com/office/drawing/2014/main" id="{DEB12A57-A86C-4699-9428-A6B7BB23E572}"/>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7" name="椭圆 26">
              <a:extLst>
                <a:ext uri="{FF2B5EF4-FFF2-40B4-BE49-F238E27FC236}">
                  <a16:creationId xmlns:a16="http://schemas.microsoft.com/office/drawing/2014/main" id="{7323D321-01BE-49BA-B00C-E8C6955BF5C8}"/>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8" name="椭圆 27">
              <a:extLst>
                <a:ext uri="{FF2B5EF4-FFF2-40B4-BE49-F238E27FC236}">
                  <a16:creationId xmlns:a16="http://schemas.microsoft.com/office/drawing/2014/main" id="{FEB69D54-2B12-44F5-BDFD-1E84A6519F0A}"/>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9" name="椭圆 28">
              <a:extLst>
                <a:ext uri="{FF2B5EF4-FFF2-40B4-BE49-F238E27FC236}">
                  <a16:creationId xmlns:a16="http://schemas.microsoft.com/office/drawing/2014/main" id="{778907F8-8B6C-48FF-B559-5717BD686813}"/>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0" name="椭圆 29">
              <a:extLst>
                <a:ext uri="{FF2B5EF4-FFF2-40B4-BE49-F238E27FC236}">
                  <a16:creationId xmlns:a16="http://schemas.microsoft.com/office/drawing/2014/main" id="{311550CF-39CC-41A6-BFB8-C85F53F97378}"/>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1" name="椭圆 30">
              <a:extLst>
                <a:ext uri="{FF2B5EF4-FFF2-40B4-BE49-F238E27FC236}">
                  <a16:creationId xmlns:a16="http://schemas.microsoft.com/office/drawing/2014/main" id="{C4238D1D-664C-460D-B45B-C1E3FCBF9D27}"/>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2" name="椭圆 31">
              <a:extLst>
                <a:ext uri="{FF2B5EF4-FFF2-40B4-BE49-F238E27FC236}">
                  <a16:creationId xmlns:a16="http://schemas.microsoft.com/office/drawing/2014/main" id="{F22E81EA-49AD-4D28-9327-BC636D3792AA}"/>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33" name="组合 32">
            <a:extLst>
              <a:ext uri="{FF2B5EF4-FFF2-40B4-BE49-F238E27FC236}">
                <a16:creationId xmlns:a16="http://schemas.microsoft.com/office/drawing/2014/main" id="{A80C6B8B-1363-45D6-B238-F60020B0EE8D}"/>
              </a:ext>
            </a:extLst>
          </p:cNvPr>
          <p:cNvGrpSpPr/>
          <p:nvPr/>
        </p:nvGrpSpPr>
        <p:grpSpPr>
          <a:xfrm rot="10800000">
            <a:off x="625546" y="5859120"/>
            <a:ext cx="2040539" cy="491140"/>
            <a:chOff x="3784601" y="5778500"/>
            <a:chExt cx="2040539" cy="491140"/>
          </a:xfrm>
          <a:solidFill>
            <a:schemeClr val="tx1"/>
          </a:solidFill>
        </p:grpSpPr>
        <p:sp>
          <p:nvSpPr>
            <p:cNvPr id="34" name="椭圆 33">
              <a:extLst>
                <a:ext uri="{FF2B5EF4-FFF2-40B4-BE49-F238E27FC236}">
                  <a16:creationId xmlns:a16="http://schemas.microsoft.com/office/drawing/2014/main" id="{17F7B39D-468E-4326-A621-EF66CF05DD9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5" name="椭圆 34">
              <a:extLst>
                <a:ext uri="{FF2B5EF4-FFF2-40B4-BE49-F238E27FC236}">
                  <a16:creationId xmlns:a16="http://schemas.microsoft.com/office/drawing/2014/main" id="{38B6C18F-74F2-411A-B156-96CAF64FB61C}"/>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6" name="椭圆 35">
              <a:extLst>
                <a:ext uri="{FF2B5EF4-FFF2-40B4-BE49-F238E27FC236}">
                  <a16:creationId xmlns:a16="http://schemas.microsoft.com/office/drawing/2014/main" id="{24877F06-2A13-44B9-B0F6-C407830D4FAA}"/>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7" name="椭圆 36">
              <a:extLst>
                <a:ext uri="{FF2B5EF4-FFF2-40B4-BE49-F238E27FC236}">
                  <a16:creationId xmlns:a16="http://schemas.microsoft.com/office/drawing/2014/main" id="{84A93B08-F239-4DFF-9A25-FC4D964BEFED}"/>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8" name="椭圆 37">
              <a:extLst>
                <a:ext uri="{FF2B5EF4-FFF2-40B4-BE49-F238E27FC236}">
                  <a16:creationId xmlns:a16="http://schemas.microsoft.com/office/drawing/2014/main" id="{7EDD254E-E6E6-47F8-B602-5780AA5CA5B0}"/>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9" name="椭圆 38">
              <a:extLst>
                <a:ext uri="{FF2B5EF4-FFF2-40B4-BE49-F238E27FC236}">
                  <a16:creationId xmlns:a16="http://schemas.microsoft.com/office/drawing/2014/main" id="{54423A90-3591-449E-9365-3373E5FA8C31}"/>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0" name="椭圆 39">
              <a:extLst>
                <a:ext uri="{FF2B5EF4-FFF2-40B4-BE49-F238E27FC236}">
                  <a16:creationId xmlns:a16="http://schemas.microsoft.com/office/drawing/2014/main" id="{DD487D1F-D6DF-40AF-86A6-F8192C81D14C}"/>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1" name="椭圆 40">
              <a:extLst>
                <a:ext uri="{FF2B5EF4-FFF2-40B4-BE49-F238E27FC236}">
                  <a16:creationId xmlns:a16="http://schemas.microsoft.com/office/drawing/2014/main" id="{FC6B29BC-D201-4ABF-8884-EB52C60FBCE5}"/>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2" name="椭圆 41">
              <a:extLst>
                <a:ext uri="{FF2B5EF4-FFF2-40B4-BE49-F238E27FC236}">
                  <a16:creationId xmlns:a16="http://schemas.microsoft.com/office/drawing/2014/main" id="{327FA65D-7E42-4825-8DEF-3431E9A0528A}"/>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3" name="椭圆 42">
              <a:extLst>
                <a:ext uri="{FF2B5EF4-FFF2-40B4-BE49-F238E27FC236}">
                  <a16:creationId xmlns:a16="http://schemas.microsoft.com/office/drawing/2014/main" id="{01CE57F2-F9FF-4629-B9F8-46175F22F1C9}"/>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4" name="椭圆 43">
              <a:extLst>
                <a:ext uri="{FF2B5EF4-FFF2-40B4-BE49-F238E27FC236}">
                  <a16:creationId xmlns:a16="http://schemas.microsoft.com/office/drawing/2014/main" id="{6D932BE7-B5B0-4077-B727-8F91720739B8}"/>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5" name="椭圆 44">
              <a:extLst>
                <a:ext uri="{FF2B5EF4-FFF2-40B4-BE49-F238E27FC236}">
                  <a16:creationId xmlns:a16="http://schemas.microsoft.com/office/drawing/2014/main" id="{D5AE24D7-FD73-421C-8857-2E63BA41FF64}"/>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6" name="椭圆 45">
              <a:extLst>
                <a:ext uri="{FF2B5EF4-FFF2-40B4-BE49-F238E27FC236}">
                  <a16:creationId xmlns:a16="http://schemas.microsoft.com/office/drawing/2014/main" id="{E8E90D11-7C6C-45E4-A24B-FF324B84819B}"/>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7" name="椭圆 46">
              <a:extLst>
                <a:ext uri="{FF2B5EF4-FFF2-40B4-BE49-F238E27FC236}">
                  <a16:creationId xmlns:a16="http://schemas.microsoft.com/office/drawing/2014/main" id="{0068A6BC-2C68-421E-B950-9140E4B64F49}"/>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8" name="椭圆 47">
              <a:extLst>
                <a:ext uri="{FF2B5EF4-FFF2-40B4-BE49-F238E27FC236}">
                  <a16:creationId xmlns:a16="http://schemas.microsoft.com/office/drawing/2014/main" id="{F6B030A6-B9B4-47BF-8A6C-71AC71AA32E6}"/>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9" name="椭圆 48">
              <a:extLst>
                <a:ext uri="{FF2B5EF4-FFF2-40B4-BE49-F238E27FC236}">
                  <a16:creationId xmlns:a16="http://schemas.microsoft.com/office/drawing/2014/main" id="{8462801F-173F-4577-851D-13073AA6C21F}"/>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0" name="椭圆 49">
              <a:extLst>
                <a:ext uri="{FF2B5EF4-FFF2-40B4-BE49-F238E27FC236}">
                  <a16:creationId xmlns:a16="http://schemas.microsoft.com/office/drawing/2014/main" id="{A79F685B-4A77-46F9-A836-D09C49EE91B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1" name="椭圆 50">
              <a:extLst>
                <a:ext uri="{FF2B5EF4-FFF2-40B4-BE49-F238E27FC236}">
                  <a16:creationId xmlns:a16="http://schemas.microsoft.com/office/drawing/2014/main" id="{91D024F0-A537-4997-B394-447E469E3D91}"/>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2" name="椭圆 51">
              <a:extLst>
                <a:ext uri="{FF2B5EF4-FFF2-40B4-BE49-F238E27FC236}">
                  <a16:creationId xmlns:a16="http://schemas.microsoft.com/office/drawing/2014/main" id="{50879CCF-926F-42D9-847A-A00D97019401}"/>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3" name="椭圆 52">
              <a:extLst>
                <a:ext uri="{FF2B5EF4-FFF2-40B4-BE49-F238E27FC236}">
                  <a16:creationId xmlns:a16="http://schemas.microsoft.com/office/drawing/2014/main" id="{D434C0D2-2C7C-49F9-8F41-B57E291119AD}"/>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4" name="椭圆 53">
              <a:extLst>
                <a:ext uri="{FF2B5EF4-FFF2-40B4-BE49-F238E27FC236}">
                  <a16:creationId xmlns:a16="http://schemas.microsoft.com/office/drawing/2014/main" id="{A660F3C8-0D3E-4F84-B870-72E0749AD0FA}"/>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5" name="椭圆 54">
              <a:extLst>
                <a:ext uri="{FF2B5EF4-FFF2-40B4-BE49-F238E27FC236}">
                  <a16:creationId xmlns:a16="http://schemas.microsoft.com/office/drawing/2014/main" id="{20E371DF-E5E4-47D6-9946-DF91E0BCC237}"/>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6" name="椭圆 55">
              <a:extLst>
                <a:ext uri="{FF2B5EF4-FFF2-40B4-BE49-F238E27FC236}">
                  <a16:creationId xmlns:a16="http://schemas.microsoft.com/office/drawing/2014/main" id="{405B8431-F09E-44E2-94B6-7EA5294553AA}"/>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7" name="椭圆 56">
              <a:extLst>
                <a:ext uri="{FF2B5EF4-FFF2-40B4-BE49-F238E27FC236}">
                  <a16:creationId xmlns:a16="http://schemas.microsoft.com/office/drawing/2014/main" id="{B8814DE6-FBE4-483A-9714-380EF57E4447}"/>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64" name="组合 5">
            <a:extLst>
              <a:ext uri="{FF2B5EF4-FFF2-40B4-BE49-F238E27FC236}">
                <a16:creationId xmlns:a16="http://schemas.microsoft.com/office/drawing/2014/main" id="{13095AE7-AD56-6CC7-061B-3E58B7CE6D86}"/>
              </a:ext>
            </a:extLst>
          </p:cNvPr>
          <p:cNvGrpSpPr/>
          <p:nvPr/>
        </p:nvGrpSpPr>
        <p:grpSpPr>
          <a:xfrm>
            <a:off x="11118997" y="611611"/>
            <a:ext cx="449416" cy="317517"/>
            <a:chOff x="11137900" y="860547"/>
            <a:chExt cx="1054100" cy="744733"/>
          </a:xfrm>
          <a:solidFill>
            <a:schemeClr val="tx1"/>
          </a:solidFill>
        </p:grpSpPr>
        <p:sp>
          <p:nvSpPr>
            <p:cNvPr id="65" name="矩形 6">
              <a:extLst>
                <a:ext uri="{FF2B5EF4-FFF2-40B4-BE49-F238E27FC236}">
                  <a16:creationId xmlns:a16="http://schemas.microsoft.com/office/drawing/2014/main" id="{403EC560-5782-91DD-053E-F3634034BF67}"/>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68" name="矩形 7">
              <a:extLst>
                <a:ext uri="{FF2B5EF4-FFF2-40B4-BE49-F238E27FC236}">
                  <a16:creationId xmlns:a16="http://schemas.microsoft.com/office/drawing/2014/main" id="{8969F359-BD00-1611-9D81-C4AF70179684}"/>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0" name="矩形 8">
              <a:extLst>
                <a:ext uri="{FF2B5EF4-FFF2-40B4-BE49-F238E27FC236}">
                  <a16:creationId xmlns:a16="http://schemas.microsoft.com/office/drawing/2014/main" id="{7525BECF-40EF-8D2D-4C81-95E14B79B05F}"/>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1" name="矩形 9">
              <a:extLst>
                <a:ext uri="{FF2B5EF4-FFF2-40B4-BE49-F238E27FC236}">
                  <a16:creationId xmlns:a16="http://schemas.microsoft.com/office/drawing/2014/main" id="{5654F502-4190-00AB-CDA1-2A2103981B2E}"/>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grpSp>
      <p:cxnSp>
        <p:nvCxnSpPr>
          <p:cNvPr id="72" name="直接连接符 9">
            <a:extLst>
              <a:ext uri="{FF2B5EF4-FFF2-40B4-BE49-F238E27FC236}">
                <a16:creationId xmlns:a16="http://schemas.microsoft.com/office/drawing/2014/main" id="{E3E78BB1-D2C4-BC76-2B5F-0719CE413062}"/>
              </a:ext>
            </a:extLst>
          </p:cNvPr>
          <p:cNvCxnSpPr>
            <a:cxnSpLocks/>
          </p:cNvCxnSpPr>
          <p:nvPr/>
        </p:nvCxnSpPr>
        <p:spPr>
          <a:xfrm>
            <a:off x="10732466" y="6139615"/>
            <a:ext cx="7730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153">
            <a:extLst>
              <a:ext uri="{FF2B5EF4-FFF2-40B4-BE49-F238E27FC236}">
                <a16:creationId xmlns:a16="http://schemas.microsoft.com/office/drawing/2014/main" id="{957496BC-2568-089C-5F34-517865CD4A7D}"/>
              </a:ext>
            </a:extLst>
          </p:cNvPr>
          <p:cNvSpPr txBox="1"/>
          <p:nvPr/>
        </p:nvSpPr>
        <p:spPr>
          <a:xfrm>
            <a:off x="972032" y="2683103"/>
            <a:ext cx="10247935" cy="923330"/>
          </a:xfrm>
          <a:prstGeom prst="rect">
            <a:avLst/>
          </a:prstGeom>
          <a:solidFill>
            <a:srgbClr val="83D6E1"/>
          </a:solidFill>
        </p:spPr>
        <p:txBody>
          <a:bodyPr wrap="none" rtlCol="0" anchor="ctr">
            <a:spAutoFit/>
          </a:bodyPr>
          <a:lstStyle/>
          <a:p>
            <a:pPr algn="ctr"/>
            <a:r>
              <a:rPr lang="en-US" altLang="zh-CN" sz="5400" dirty="0">
                <a:solidFill>
                  <a:schemeClr val="bg1"/>
                </a:solidFill>
                <a:latin typeface="思源黑体 CN Heavy" panose="020B0A00000000000000" pitchFamily="34" charset="-122"/>
                <a:ea typeface="思源黑体 CN Heavy" panose="020B0A00000000000000" pitchFamily="34" charset="-122"/>
              </a:rPr>
              <a:t>SYSTEM SEQUENCE DIAGRAM</a:t>
            </a:r>
            <a:endParaRPr lang="zh-CN" altLang="en-US" sz="5400" dirty="0">
              <a:solidFill>
                <a:schemeClr val="bg1"/>
              </a:solidFill>
              <a:latin typeface="思源黑体 CN Heavy" panose="020B0A00000000000000" pitchFamily="34" charset="-122"/>
              <a:ea typeface="思源黑体 CN Heavy" panose="020B0A00000000000000" pitchFamily="34" charset="-122"/>
            </a:endParaRPr>
          </a:p>
        </p:txBody>
      </p:sp>
      <p:sp>
        <p:nvSpPr>
          <p:cNvPr id="7" name="TextBox 6">
            <a:extLst>
              <a:ext uri="{FF2B5EF4-FFF2-40B4-BE49-F238E27FC236}">
                <a16:creationId xmlns:a16="http://schemas.microsoft.com/office/drawing/2014/main" id="{40C1499F-33CF-964A-F86A-07FEB1E58E3F}"/>
              </a:ext>
            </a:extLst>
          </p:cNvPr>
          <p:cNvSpPr txBox="1"/>
          <p:nvPr/>
        </p:nvSpPr>
        <p:spPr>
          <a:xfrm>
            <a:off x="6774023" y="3919425"/>
            <a:ext cx="5170041" cy="584775"/>
          </a:xfrm>
          <a:prstGeom prst="rect">
            <a:avLst/>
          </a:prstGeom>
          <a:noFill/>
        </p:spPr>
        <p:txBody>
          <a:bodyPr wrap="square">
            <a:spAutoFit/>
          </a:bodyPr>
          <a:lstStyle/>
          <a:p>
            <a:pPr algn="ctr"/>
            <a:r>
              <a:rPr lang="en-US" altLang="zh-CN" sz="3200" dirty="0">
                <a:solidFill>
                  <a:srgbClr val="83D6E1"/>
                </a:solidFill>
                <a:latin typeface="思源黑体 CN Heavy" panose="020B0A00000000000000" pitchFamily="34" charset="-122"/>
                <a:ea typeface="思源黑体 CN Heavy" panose="020B0A00000000000000" pitchFamily="34" charset="-122"/>
              </a:rPr>
              <a:t>———Choose unit</a:t>
            </a:r>
            <a:endParaRPr lang="zh-CN" altLang="en-US" sz="3200" dirty="0">
              <a:solidFill>
                <a:srgbClr val="83D6E1"/>
              </a:solidFill>
              <a:latin typeface="思源黑体 CN Heavy" panose="020B0A00000000000000" pitchFamily="34" charset="-122"/>
              <a:ea typeface="思源黑体 CN Heavy" panose="020B0A00000000000000" pitchFamily="34" charset="-122"/>
            </a:endParaRPr>
          </a:p>
        </p:txBody>
      </p:sp>
    </p:spTree>
    <p:extLst>
      <p:ext uri="{BB962C8B-B14F-4D97-AF65-F5344CB8AC3E}">
        <p14:creationId xmlns:p14="http://schemas.microsoft.com/office/powerpoint/2010/main" val="3935354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diagram, plan, technical drawing&#10;&#10;Description automatically generated">
            <a:extLst>
              <a:ext uri="{FF2B5EF4-FFF2-40B4-BE49-F238E27FC236}">
                <a16:creationId xmlns:a16="http://schemas.microsoft.com/office/drawing/2014/main" id="{31ED761B-5D6A-315C-F80A-00EEB3003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425" y="280987"/>
            <a:ext cx="10725150" cy="6296025"/>
          </a:xfrm>
          <a:prstGeom prst="rect">
            <a:avLst/>
          </a:prstGeom>
        </p:spPr>
      </p:pic>
    </p:spTree>
    <p:extLst>
      <p:ext uri="{BB962C8B-B14F-4D97-AF65-F5344CB8AC3E}">
        <p14:creationId xmlns:p14="http://schemas.microsoft.com/office/powerpoint/2010/main" val="1192447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CA9D683-E2CD-40EC-87AC-5BC17E43FBF7}"/>
              </a:ext>
            </a:extLst>
          </p:cNvPr>
          <p:cNvSpPr txBox="1"/>
          <p:nvPr/>
        </p:nvSpPr>
        <p:spPr>
          <a:xfrm>
            <a:off x="3215243" y="-1768078"/>
            <a:ext cx="5761514" cy="11079956"/>
          </a:xfrm>
          <a:prstGeom prst="rect">
            <a:avLst/>
          </a:prstGeom>
          <a:noFill/>
        </p:spPr>
        <p:txBody>
          <a:bodyPr wrap="none" rtlCol="0">
            <a:spAutoFit/>
          </a:bodyPr>
          <a:lstStyle/>
          <a:p>
            <a:pPr algn="ctr"/>
            <a:r>
              <a:rPr lang="en-US" altLang="zh-CN" sz="71400" dirty="0">
                <a:latin typeface="思源黑体 CN Heavy" panose="020B0A00000000000000" pitchFamily="34" charset="-122"/>
                <a:ea typeface="思源黑体 CN Heavy" panose="020B0A00000000000000" pitchFamily="34" charset="-122"/>
              </a:rPr>
              <a:t>1</a:t>
            </a:r>
            <a:endParaRPr lang="zh-CN" altLang="en-US" sz="71400" dirty="0">
              <a:latin typeface="思源黑体 CN Heavy" panose="020B0A00000000000000" pitchFamily="34" charset="-122"/>
              <a:ea typeface="思源黑体 CN Heavy" panose="020B0A00000000000000" pitchFamily="34" charset="-122"/>
            </a:endParaRPr>
          </a:p>
        </p:txBody>
      </p:sp>
      <p:sp>
        <p:nvSpPr>
          <p:cNvPr id="8" name="椭圆 7">
            <a:extLst>
              <a:ext uri="{FF2B5EF4-FFF2-40B4-BE49-F238E27FC236}">
                <a16:creationId xmlns:a16="http://schemas.microsoft.com/office/drawing/2014/main" id="{53E16CA3-A101-4D09-90E8-CD8387FC84F8}"/>
              </a:ext>
            </a:extLst>
          </p:cNvPr>
          <p:cNvSpPr/>
          <p:nvPr/>
        </p:nvSpPr>
        <p:spPr>
          <a:xfrm>
            <a:off x="10025006" y="2940864"/>
            <a:ext cx="944782" cy="944782"/>
          </a:xfrm>
          <a:prstGeom prst="ellipse">
            <a:avLst/>
          </a:prstGeom>
          <a:solidFill>
            <a:srgbClr val="FF93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2F383023-D945-41D8-BC03-3F69E2A0E1F0}"/>
              </a:ext>
            </a:extLst>
          </p:cNvPr>
          <p:cNvSpPr txBox="1"/>
          <p:nvPr/>
        </p:nvSpPr>
        <p:spPr>
          <a:xfrm>
            <a:off x="9861001" y="696755"/>
            <a:ext cx="923330" cy="3409732"/>
          </a:xfrm>
          <a:prstGeom prst="rect">
            <a:avLst/>
          </a:prstGeom>
          <a:noFill/>
        </p:spPr>
        <p:txBody>
          <a:bodyPr vert="eaVert" wrap="square" rtlCol="0">
            <a:spAutoFit/>
          </a:bodyPr>
          <a:lstStyle/>
          <a:p>
            <a:r>
              <a:rPr lang="en-US" altLang="zh-CN" sz="4800" dirty="0">
                <a:latin typeface="思源黑体 CN Heavy" panose="020B0A00000000000000" pitchFamily="34" charset="-122"/>
                <a:ea typeface="思源黑体 CN Heavy" panose="020B0A00000000000000" pitchFamily="34" charset="-122"/>
              </a:rPr>
              <a:t>First Part</a:t>
            </a:r>
            <a:endParaRPr lang="zh-CN" altLang="en-US" sz="4800" dirty="0">
              <a:latin typeface="思源黑体 CN Heavy" panose="020B0A00000000000000" pitchFamily="34" charset="-122"/>
              <a:ea typeface="思源黑体 CN Heavy" panose="020B0A00000000000000" pitchFamily="34" charset="-122"/>
            </a:endParaRPr>
          </a:p>
        </p:txBody>
      </p:sp>
      <p:cxnSp>
        <p:nvCxnSpPr>
          <p:cNvPr id="10" name="直接连接符 9">
            <a:extLst>
              <a:ext uri="{FF2B5EF4-FFF2-40B4-BE49-F238E27FC236}">
                <a16:creationId xmlns:a16="http://schemas.microsoft.com/office/drawing/2014/main" id="{C884B004-58B1-42BC-A51A-03DE6A91816E}"/>
              </a:ext>
            </a:extLst>
          </p:cNvPr>
          <p:cNvCxnSpPr>
            <a:cxnSpLocks/>
          </p:cNvCxnSpPr>
          <p:nvPr/>
        </p:nvCxnSpPr>
        <p:spPr>
          <a:xfrm>
            <a:off x="10711188" y="5274066"/>
            <a:ext cx="7730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BA16654E-E6FA-416A-851B-121BDB802F9A}"/>
              </a:ext>
            </a:extLst>
          </p:cNvPr>
          <p:cNvSpPr txBox="1"/>
          <p:nvPr/>
        </p:nvSpPr>
        <p:spPr>
          <a:xfrm>
            <a:off x="10656472" y="5396287"/>
            <a:ext cx="922047" cy="461665"/>
          </a:xfrm>
          <a:prstGeom prst="rect">
            <a:avLst/>
          </a:prstGeom>
          <a:noFill/>
        </p:spPr>
        <p:txBody>
          <a:bodyPr wrap="none" rtlCol="0">
            <a:spAutoFit/>
          </a:bodyPr>
          <a:lstStyle/>
          <a:p>
            <a:pPr algn="r"/>
            <a:r>
              <a:rPr lang="en-US" altLang="zh-CN" sz="2400" dirty="0">
                <a:latin typeface="思源黑体 CN Bold" panose="020B0800000000000000" pitchFamily="34" charset="-122"/>
                <a:ea typeface="思源黑体 CN Bold" panose="020B0800000000000000" pitchFamily="34" charset="-122"/>
              </a:rPr>
              <a:t>WHY</a:t>
            </a:r>
            <a:endParaRPr lang="zh-CN" altLang="en-US" sz="2400" dirty="0">
              <a:latin typeface="思源黑体 CN Bold" panose="020B0800000000000000" pitchFamily="34" charset="-122"/>
              <a:ea typeface="思源黑体 CN Bold" panose="020B0800000000000000" pitchFamily="34" charset="-122"/>
            </a:endParaRPr>
          </a:p>
        </p:txBody>
      </p:sp>
      <p:sp>
        <p:nvSpPr>
          <p:cNvPr id="12" name="文本框 11">
            <a:extLst>
              <a:ext uri="{FF2B5EF4-FFF2-40B4-BE49-F238E27FC236}">
                <a16:creationId xmlns:a16="http://schemas.microsoft.com/office/drawing/2014/main" id="{853D9FAC-7B32-4AF9-A6F3-7CD5A51DB661}"/>
              </a:ext>
            </a:extLst>
          </p:cNvPr>
          <p:cNvSpPr txBox="1"/>
          <p:nvPr/>
        </p:nvSpPr>
        <p:spPr>
          <a:xfrm>
            <a:off x="7950218" y="5857952"/>
            <a:ext cx="3628301" cy="461665"/>
          </a:xfrm>
          <a:prstGeom prst="rect">
            <a:avLst/>
          </a:prstGeom>
          <a:noFill/>
        </p:spPr>
        <p:txBody>
          <a:bodyPr wrap="none" rtlCol="0">
            <a:spAutoFit/>
          </a:bodyPr>
          <a:lstStyle/>
          <a:p>
            <a:pPr algn="r"/>
            <a:r>
              <a:rPr lang="en-US" altLang="zh-CN" sz="2400" dirty="0">
                <a:latin typeface="思源黑体 CN Bold" panose="020B0800000000000000" pitchFamily="34" charset="-122"/>
                <a:ea typeface="思源黑体 CN Bold" panose="020B0800000000000000" pitchFamily="34" charset="-122"/>
              </a:rPr>
              <a:t>Why are we doing this?</a:t>
            </a:r>
            <a:endParaRPr lang="zh-CN" altLang="en-US" sz="2400" dirty="0">
              <a:latin typeface="思源黑体 CN Bold" panose="020B0800000000000000" pitchFamily="34" charset="-122"/>
              <a:ea typeface="思源黑体 CN Bold" panose="020B0800000000000000" pitchFamily="34" charset="-122"/>
            </a:endParaRPr>
          </a:p>
        </p:txBody>
      </p:sp>
      <p:grpSp>
        <p:nvGrpSpPr>
          <p:cNvPr id="13" name="组合 12">
            <a:extLst>
              <a:ext uri="{FF2B5EF4-FFF2-40B4-BE49-F238E27FC236}">
                <a16:creationId xmlns:a16="http://schemas.microsoft.com/office/drawing/2014/main" id="{BAC52115-71C4-4265-8ED4-A205AF6FCD14}"/>
              </a:ext>
            </a:extLst>
          </p:cNvPr>
          <p:cNvGrpSpPr/>
          <p:nvPr/>
        </p:nvGrpSpPr>
        <p:grpSpPr>
          <a:xfrm>
            <a:off x="11000065" y="673743"/>
            <a:ext cx="449416" cy="317517"/>
            <a:chOff x="11137900" y="860547"/>
            <a:chExt cx="1054100" cy="744733"/>
          </a:xfrm>
          <a:solidFill>
            <a:schemeClr val="tx1"/>
          </a:solidFill>
        </p:grpSpPr>
        <p:sp>
          <p:nvSpPr>
            <p:cNvPr id="14" name="矩形 13">
              <a:extLst>
                <a:ext uri="{FF2B5EF4-FFF2-40B4-BE49-F238E27FC236}">
                  <a16:creationId xmlns:a16="http://schemas.microsoft.com/office/drawing/2014/main" id="{7FE2E730-9510-4B4F-9A12-C01E51851FA0}"/>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5" name="矩形 14">
              <a:extLst>
                <a:ext uri="{FF2B5EF4-FFF2-40B4-BE49-F238E27FC236}">
                  <a16:creationId xmlns:a16="http://schemas.microsoft.com/office/drawing/2014/main" id="{BDEAF81D-208B-47A4-ADB1-5EA377FEFBA9}"/>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6" name="矩形 15">
              <a:extLst>
                <a:ext uri="{FF2B5EF4-FFF2-40B4-BE49-F238E27FC236}">
                  <a16:creationId xmlns:a16="http://schemas.microsoft.com/office/drawing/2014/main" id="{363616D7-63C7-4FC2-8F24-34210808B70D}"/>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7" name="矩形 16">
              <a:extLst>
                <a:ext uri="{FF2B5EF4-FFF2-40B4-BE49-F238E27FC236}">
                  <a16:creationId xmlns:a16="http://schemas.microsoft.com/office/drawing/2014/main" id="{8F70E6B1-00D5-4E4B-A021-8EC36DC08474}"/>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grpSp>
      <p:grpSp>
        <p:nvGrpSpPr>
          <p:cNvPr id="18" name="组合 17">
            <a:extLst>
              <a:ext uri="{FF2B5EF4-FFF2-40B4-BE49-F238E27FC236}">
                <a16:creationId xmlns:a16="http://schemas.microsoft.com/office/drawing/2014/main" id="{50CC665B-0040-4868-8CFD-25022A849BFE}"/>
              </a:ext>
            </a:extLst>
          </p:cNvPr>
          <p:cNvGrpSpPr/>
          <p:nvPr/>
        </p:nvGrpSpPr>
        <p:grpSpPr>
          <a:xfrm rot="10800000">
            <a:off x="619642" y="5859120"/>
            <a:ext cx="2040539" cy="491140"/>
            <a:chOff x="3784601" y="5778500"/>
            <a:chExt cx="2040539" cy="491140"/>
          </a:xfrm>
          <a:solidFill>
            <a:schemeClr val="tx1"/>
          </a:solidFill>
        </p:grpSpPr>
        <p:sp>
          <p:nvSpPr>
            <p:cNvPr id="19" name="椭圆 18">
              <a:extLst>
                <a:ext uri="{FF2B5EF4-FFF2-40B4-BE49-F238E27FC236}">
                  <a16:creationId xmlns:a16="http://schemas.microsoft.com/office/drawing/2014/main" id="{7C264830-F8B4-4975-8608-AE32D793E731}"/>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0" name="椭圆 19">
              <a:extLst>
                <a:ext uri="{FF2B5EF4-FFF2-40B4-BE49-F238E27FC236}">
                  <a16:creationId xmlns:a16="http://schemas.microsoft.com/office/drawing/2014/main" id="{3222728E-3074-4D51-B7B6-D9160E715DB7}"/>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1" name="椭圆 20">
              <a:extLst>
                <a:ext uri="{FF2B5EF4-FFF2-40B4-BE49-F238E27FC236}">
                  <a16:creationId xmlns:a16="http://schemas.microsoft.com/office/drawing/2014/main" id="{658F9ED3-56B0-4C3E-A7A2-5C74131F0872}"/>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2" name="椭圆 21">
              <a:extLst>
                <a:ext uri="{FF2B5EF4-FFF2-40B4-BE49-F238E27FC236}">
                  <a16:creationId xmlns:a16="http://schemas.microsoft.com/office/drawing/2014/main" id="{952ECA5A-6D21-4A80-A025-B804309FC1DB}"/>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3" name="椭圆 22">
              <a:extLst>
                <a:ext uri="{FF2B5EF4-FFF2-40B4-BE49-F238E27FC236}">
                  <a16:creationId xmlns:a16="http://schemas.microsoft.com/office/drawing/2014/main" id="{9ECB9917-70E6-4C6D-A50E-5D35ED2775E6}"/>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4" name="椭圆 23">
              <a:extLst>
                <a:ext uri="{FF2B5EF4-FFF2-40B4-BE49-F238E27FC236}">
                  <a16:creationId xmlns:a16="http://schemas.microsoft.com/office/drawing/2014/main" id="{1DF2544D-6538-4FDD-B22E-23CC7F3B8C2C}"/>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5" name="椭圆 24">
              <a:extLst>
                <a:ext uri="{FF2B5EF4-FFF2-40B4-BE49-F238E27FC236}">
                  <a16:creationId xmlns:a16="http://schemas.microsoft.com/office/drawing/2014/main" id="{FD706B3E-AA5C-4CFB-9211-9B97F670EAB2}"/>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6" name="椭圆 25">
              <a:extLst>
                <a:ext uri="{FF2B5EF4-FFF2-40B4-BE49-F238E27FC236}">
                  <a16:creationId xmlns:a16="http://schemas.microsoft.com/office/drawing/2014/main" id="{134DD6B9-BBA9-431A-B0AF-20DCD63CFF4D}"/>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7" name="椭圆 26">
              <a:extLst>
                <a:ext uri="{FF2B5EF4-FFF2-40B4-BE49-F238E27FC236}">
                  <a16:creationId xmlns:a16="http://schemas.microsoft.com/office/drawing/2014/main" id="{DA832533-7543-446D-9441-B21ABC8161B8}"/>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8" name="椭圆 27">
              <a:extLst>
                <a:ext uri="{FF2B5EF4-FFF2-40B4-BE49-F238E27FC236}">
                  <a16:creationId xmlns:a16="http://schemas.microsoft.com/office/drawing/2014/main" id="{3413A973-7C0A-450E-8100-5585886D74D8}"/>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9" name="椭圆 28">
              <a:extLst>
                <a:ext uri="{FF2B5EF4-FFF2-40B4-BE49-F238E27FC236}">
                  <a16:creationId xmlns:a16="http://schemas.microsoft.com/office/drawing/2014/main" id="{58861A59-5571-48BC-BF21-DE73A07F2779}"/>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0" name="椭圆 29">
              <a:extLst>
                <a:ext uri="{FF2B5EF4-FFF2-40B4-BE49-F238E27FC236}">
                  <a16:creationId xmlns:a16="http://schemas.microsoft.com/office/drawing/2014/main" id="{EB1596DB-33BA-48F8-B2C3-3B3F23B95361}"/>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1" name="椭圆 30">
              <a:extLst>
                <a:ext uri="{FF2B5EF4-FFF2-40B4-BE49-F238E27FC236}">
                  <a16:creationId xmlns:a16="http://schemas.microsoft.com/office/drawing/2014/main" id="{E827DD03-2706-4F11-8214-65EDC9803F52}"/>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2" name="椭圆 31">
              <a:extLst>
                <a:ext uri="{FF2B5EF4-FFF2-40B4-BE49-F238E27FC236}">
                  <a16:creationId xmlns:a16="http://schemas.microsoft.com/office/drawing/2014/main" id="{DCAE7CBA-8E73-4489-B71C-FA4F57DFDBFF}"/>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3" name="椭圆 32">
              <a:extLst>
                <a:ext uri="{FF2B5EF4-FFF2-40B4-BE49-F238E27FC236}">
                  <a16:creationId xmlns:a16="http://schemas.microsoft.com/office/drawing/2014/main" id="{FB6A1D12-D7EA-4764-8F06-A52F51EF8FB5}"/>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4" name="椭圆 33">
              <a:extLst>
                <a:ext uri="{FF2B5EF4-FFF2-40B4-BE49-F238E27FC236}">
                  <a16:creationId xmlns:a16="http://schemas.microsoft.com/office/drawing/2014/main" id="{50E75A8E-5F9F-476B-8F45-BBB6D0FC325E}"/>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5" name="椭圆 34">
              <a:extLst>
                <a:ext uri="{FF2B5EF4-FFF2-40B4-BE49-F238E27FC236}">
                  <a16:creationId xmlns:a16="http://schemas.microsoft.com/office/drawing/2014/main" id="{87767AB5-0BDF-4B83-865B-8708BEB729F9}"/>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6" name="椭圆 35">
              <a:extLst>
                <a:ext uri="{FF2B5EF4-FFF2-40B4-BE49-F238E27FC236}">
                  <a16:creationId xmlns:a16="http://schemas.microsoft.com/office/drawing/2014/main" id="{33B75876-A342-4F6D-BAF0-E63C9AAF85CA}"/>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7" name="椭圆 36">
              <a:extLst>
                <a:ext uri="{FF2B5EF4-FFF2-40B4-BE49-F238E27FC236}">
                  <a16:creationId xmlns:a16="http://schemas.microsoft.com/office/drawing/2014/main" id="{AC767D5E-19BE-4C96-ADE3-A8BEE31F6AC1}"/>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8" name="椭圆 37">
              <a:extLst>
                <a:ext uri="{FF2B5EF4-FFF2-40B4-BE49-F238E27FC236}">
                  <a16:creationId xmlns:a16="http://schemas.microsoft.com/office/drawing/2014/main" id="{3E07475F-FD31-449D-82AB-653E37584A52}"/>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9" name="椭圆 38">
              <a:extLst>
                <a:ext uri="{FF2B5EF4-FFF2-40B4-BE49-F238E27FC236}">
                  <a16:creationId xmlns:a16="http://schemas.microsoft.com/office/drawing/2014/main" id="{750B7EF9-2AEB-4388-8578-F37D6D4C6127}"/>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0" name="椭圆 39">
              <a:extLst>
                <a:ext uri="{FF2B5EF4-FFF2-40B4-BE49-F238E27FC236}">
                  <a16:creationId xmlns:a16="http://schemas.microsoft.com/office/drawing/2014/main" id="{D3DF2218-D7D3-436E-B0B7-B2C1CE6FAD5E}"/>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1" name="椭圆 40">
              <a:extLst>
                <a:ext uri="{FF2B5EF4-FFF2-40B4-BE49-F238E27FC236}">
                  <a16:creationId xmlns:a16="http://schemas.microsoft.com/office/drawing/2014/main" id="{C40928A3-A3A8-4395-B7FF-65332B7DFAAF}"/>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2" name="椭圆 41">
              <a:extLst>
                <a:ext uri="{FF2B5EF4-FFF2-40B4-BE49-F238E27FC236}">
                  <a16:creationId xmlns:a16="http://schemas.microsoft.com/office/drawing/2014/main" id="{FFB84F6F-DF0E-47DC-A8B9-F1D776CCDF61}"/>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spTree>
    <p:extLst>
      <p:ext uri="{BB962C8B-B14F-4D97-AF65-F5344CB8AC3E}">
        <p14:creationId xmlns:p14="http://schemas.microsoft.com/office/powerpoint/2010/main" val="21828785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84255D6C-467B-4C6E-9D7D-0F7A2C3EF14C}"/>
              </a:ext>
            </a:extLst>
          </p:cNvPr>
          <p:cNvGrpSpPr/>
          <p:nvPr/>
        </p:nvGrpSpPr>
        <p:grpSpPr>
          <a:xfrm rot="16200000">
            <a:off x="-149154" y="1386311"/>
            <a:ext cx="2040539" cy="491140"/>
            <a:chOff x="3784601" y="5778500"/>
            <a:chExt cx="2040539" cy="491140"/>
          </a:xfrm>
          <a:solidFill>
            <a:schemeClr val="tx1"/>
          </a:solidFill>
        </p:grpSpPr>
        <p:sp>
          <p:nvSpPr>
            <p:cNvPr id="9" name="椭圆 8">
              <a:extLst>
                <a:ext uri="{FF2B5EF4-FFF2-40B4-BE49-F238E27FC236}">
                  <a16:creationId xmlns:a16="http://schemas.microsoft.com/office/drawing/2014/main" id="{B8FCF87E-F151-48E7-B461-753FC94A09A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0" name="椭圆 9">
              <a:extLst>
                <a:ext uri="{FF2B5EF4-FFF2-40B4-BE49-F238E27FC236}">
                  <a16:creationId xmlns:a16="http://schemas.microsoft.com/office/drawing/2014/main" id="{C88D10D9-83A1-4C9F-A2E6-7A81738BE288}"/>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1" name="椭圆 10">
              <a:extLst>
                <a:ext uri="{FF2B5EF4-FFF2-40B4-BE49-F238E27FC236}">
                  <a16:creationId xmlns:a16="http://schemas.microsoft.com/office/drawing/2014/main" id="{A97FBAA6-C3F7-430F-AB06-195D82992806}"/>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2" name="椭圆 11">
              <a:extLst>
                <a:ext uri="{FF2B5EF4-FFF2-40B4-BE49-F238E27FC236}">
                  <a16:creationId xmlns:a16="http://schemas.microsoft.com/office/drawing/2014/main" id="{944E4515-482E-41CC-BC39-D0F0F83E96C3}"/>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 name="椭圆 12">
              <a:extLst>
                <a:ext uri="{FF2B5EF4-FFF2-40B4-BE49-F238E27FC236}">
                  <a16:creationId xmlns:a16="http://schemas.microsoft.com/office/drawing/2014/main" id="{E10F3B0F-DB46-4B8C-96E9-E9555EF94429}"/>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4" name="椭圆 13">
              <a:extLst>
                <a:ext uri="{FF2B5EF4-FFF2-40B4-BE49-F238E27FC236}">
                  <a16:creationId xmlns:a16="http://schemas.microsoft.com/office/drawing/2014/main" id="{A8CC9B2E-1D68-43F6-BF3A-B00390C6CF0E}"/>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5" name="椭圆 14">
              <a:extLst>
                <a:ext uri="{FF2B5EF4-FFF2-40B4-BE49-F238E27FC236}">
                  <a16:creationId xmlns:a16="http://schemas.microsoft.com/office/drawing/2014/main" id="{CD4CD52B-0080-41A1-BB15-A6C1E38F04DB}"/>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6" name="椭圆 15">
              <a:extLst>
                <a:ext uri="{FF2B5EF4-FFF2-40B4-BE49-F238E27FC236}">
                  <a16:creationId xmlns:a16="http://schemas.microsoft.com/office/drawing/2014/main" id="{1F684D50-B57B-4C0C-A14E-8533EBE02F2C}"/>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7" name="椭圆 16">
              <a:extLst>
                <a:ext uri="{FF2B5EF4-FFF2-40B4-BE49-F238E27FC236}">
                  <a16:creationId xmlns:a16="http://schemas.microsoft.com/office/drawing/2014/main" id="{3F65A587-9A28-4521-AAA6-72F9FDAC468D}"/>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8" name="椭圆 17">
              <a:extLst>
                <a:ext uri="{FF2B5EF4-FFF2-40B4-BE49-F238E27FC236}">
                  <a16:creationId xmlns:a16="http://schemas.microsoft.com/office/drawing/2014/main" id="{A4F8B9A1-13A0-4975-A5EC-37E4C9E52E01}"/>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9" name="椭圆 18">
              <a:extLst>
                <a:ext uri="{FF2B5EF4-FFF2-40B4-BE49-F238E27FC236}">
                  <a16:creationId xmlns:a16="http://schemas.microsoft.com/office/drawing/2014/main" id="{4BABD3DB-DFC5-4FC4-BB15-B0658620275B}"/>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0" name="椭圆 19">
              <a:extLst>
                <a:ext uri="{FF2B5EF4-FFF2-40B4-BE49-F238E27FC236}">
                  <a16:creationId xmlns:a16="http://schemas.microsoft.com/office/drawing/2014/main" id="{F18A3A17-D5C5-4D91-BC37-D5E55F85C99F}"/>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1" name="椭圆 20">
              <a:extLst>
                <a:ext uri="{FF2B5EF4-FFF2-40B4-BE49-F238E27FC236}">
                  <a16:creationId xmlns:a16="http://schemas.microsoft.com/office/drawing/2014/main" id="{CBB43261-5CDF-4C43-A6FC-CA558BF3AE2E}"/>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2" name="椭圆 21">
              <a:extLst>
                <a:ext uri="{FF2B5EF4-FFF2-40B4-BE49-F238E27FC236}">
                  <a16:creationId xmlns:a16="http://schemas.microsoft.com/office/drawing/2014/main" id="{E2F15741-7739-4923-9085-6E970A02EE5F}"/>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3" name="椭圆 22">
              <a:extLst>
                <a:ext uri="{FF2B5EF4-FFF2-40B4-BE49-F238E27FC236}">
                  <a16:creationId xmlns:a16="http://schemas.microsoft.com/office/drawing/2014/main" id="{4AB7AAC7-C39C-4F03-839D-72835ACF29BD}"/>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4" name="椭圆 23">
              <a:extLst>
                <a:ext uri="{FF2B5EF4-FFF2-40B4-BE49-F238E27FC236}">
                  <a16:creationId xmlns:a16="http://schemas.microsoft.com/office/drawing/2014/main" id="{66D60CFC-FDDD-42B9-AC0D-680245B8CA89}"/>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5" name="椭圆 24">
              <a:extLst>
                <a:ext uri="{FF2B5EF4-FFF2-40B4-BE49-F238E27FC236}">
                  <a16:creationId xmlns:a16="http://schemas.microsoft.com/office/drawing/2014/main" id="{8A4FF968-2E3B-4503-9B99-C1D2C44BD5F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6" name="椭圆 25">
              <a:extLst>
                <a:ext uri="{FF2B5EF4-FFF2-40B4-BE49-F238E27FC236}">
                  <a16:creationId xmlns:a16="http://schemas.microsoft.com/office/drawing/2014/main" id="{DEB12A57-A86C-4699-9428-A6B7BB23E572}"/>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7" name="椭圆 26">
              <a:extLst>
                <a:ext uri="{FF2B5EF4-FFF2-40B4-BE49-F238E27FC236}">
                  <a16:creationId xmlns:a16="http://schemas.microsoft.com/office/drawing/2014/main" id="{7323D321-01BE-49BA-B00C-E8C6955BF5C8}"/>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8" name="椭圆 27">
              <a:extLst>
                <a:ext uri="{FF2B5EF4-FFF2-40B4-BE49-F238E27FC236}">
                  <a16:creationId xmlns:a16="http://schemas.microsoft.com/office/drawing/2014/main" id="{FEB69D54-2B12-44F5-BDFD-1E84A6519F0A}"/>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9" name="椭圆 28">
              <a:extLst>
                <a:ext uri="{FF2B5EF4-FFF2-40B4-BE49-F238E27FC236}">
                  <a16:creationId xmlns:a16="http://schemas.microsoft.com/office/drawing/2014/main" id="{778907F8-8B6C-48FF-B559-5717BD686813}"/>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0" name="椭圆 29">
              <a:extLst>
                <a:ext uri="{FF2B5EF4-FFF2-40B4-BE49-F238E27FC236}">
                  <a16:creationId xmlns:a16="http://schemas.microsoft.com/office/drawing/2014/main" id="{311550CF-39CC-41A6-BFB8-C85F53F97378}"/>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1" name="椭圆 30">
              <a:extLst>
                <a:ext uri="{FF2B5EF4-FFF2-40B4-BE49-F238E27FC236}">
                  <a16:creationId xmlns:a16="http://schemas.microsoft.com/office/drawing/2014/main" id="{C4238D1D-664C-460D-B45B-C1E3FCBF9D27}"/>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2" name="椭圆 31">
              <a:extLst>
                <a:ext uri="{FF2B5EF4-FFF2-40B4-BE49-F238E27FC236}">
                  <a16:creationId xmlns:a16="http://schemas.microsoft.com/office/drawing/2014/main" id="{F22E81EA-49AD-4D28-9327-BC636D3792AA}"/>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33" name="组合 32">
            <a:extLst>
              <a:ext uri="{FF2B5EF4-FFF2-40B4-BE49-F238E27FC236}">
                <a16:creationId xmlns:a16="http://schemas.microsoft.com/office/drawing/2014/main" id="{A80C6B8B-1363-45D6-B238-F60020B0EE8D}"/>
              </a:ext>
            </a:extLst>
          </p:cNvPr>
          <p:cNvGrpSpPr/>
          <p:nvPr/>
        </p:nvGrpSpPr>
        <p:grpSpPr>
          <a:xfrm rot="10800000">
            <a:off x="625546" y="5859120"/>
            <a:ext cx="2040539" cy="491140"/>
            <a:chOff x="3784601" y="5778500"/>
            <a:chExt cx="2040539" cy="491140"/>
          </a:xfrm>
          <a:solidFill>
            <a:schemeClr val="tx1"/>
          </a:solidFill>
        </p:grpSpPr>
        <p:sp>
          <p:nvSpPr>
            <p:cNvPr id="34" name="椭圆 33">
              <a:extLst>
                <a:ext uri="{FF2B5EF4-FFF2-40B4-BE49-F238E27FC236}">
                  <a16:creationId xmlns:a16="http://schemas.microsoft.com/office/drawing/2014/main" id="{17F7B39D-468E-4326-A621-EF66CF05DD9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5" name="椭圆 34">
              <a:extLst>
                <a:ext uri="{FF2B5EF4-FFF2-40B4-BE49-F238E27FC236}">
                  <a16:creationId xmlns:a16="http://schemas.microsoft.com/office/drawing/2014/main" id="{38B6C18F-74F2-411A-B156-96CAF64FB61C}"/>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6" name="椭圆 35">
              <a:extLst>
                <a:ext uri="{FF2B5EF4-FFF2-40B4-BE49-F238E27FC236}">
                  <a16:creationId xmlns:a16="http://schemas.microsoft.com/office/drawing/2014/main" id="{24877F06-2A13-44B9-B0F6-C407830D4FAA}"/>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7" name="椭圆 36">
              <a:extLst>
                <a:ext uri="{FF2B5EF4-FFF2-40B4-BE49-F238E27FC236}">
                  <a16:creationId xmlns:a16="http://schemas.microsoft.com/office/drawing/2014/main" id="{84A93B08-F239-4DFF-9A25-FC4D964BEFED}"/>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8" name="椭圆 37">
              <a:extLst>
                <a:ext uri="{FF2B5EF4-FFF2-40B4-BE49-F238E27FC236}">
                  <a16:creationId xmlns:a16="http://schemas.microsoft.com/office/drawing/2014/main" id="{7EDD254E-E6E6-47F8-B602-5780AA5CA5B0}"/>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9" name="椭圆 38">
              <a:extLst>
                <a:ext uri="{FF2B5EF4-FFF2-40B4-BE49-F238E27FC236}">
                  <a16:creationId xmlns:a16="http://schemas.microsoft.com/office/drawing/2014/main" id="{54423A90-3591-449E-9365-3373E5FA8C31}"/>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0" name="椭圆 39">
              <a:extLst>
                <a:ext uri="{FF2B5EF4-FFF2-40B4-BE49-F238E27FC236}">
                  <a16:creationId xmlns:a16="http://schemas.microsoft.com/office/drawing/2014/main" id="{DD487D1F-D6DF-40AF-86A6-F8192C81D14C}"/>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1" name="椭圆 40">
              <a:extLst>
                <a:ext uri="{FF2B5EF4-FFF2-40B4-BE49-F238E27FC236}">
                  <a16:creationId xmlns:a16="http://schemas.microsoft.com/office/drawing/2014/main" id="{FC6B29BC-D201-4ABF-8884-EB52C60FBCE5}"/>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2" name="椭圆 41">
              <a:extLst>
                <a:ext uri="{FF2B5EF4-FFF2-40B4-BE49-F238E27FC236}">
                  <a16:creationId xmlns:a16="http://schemas.microsoft.com/office/drawing/2014/main" id="{327FA65D-7E42-4825-8DEF-3431E9A0528A}"/>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3" name="椭圆 42">
              <a:extLst>
                <a:ext uri="{FF2B5EF4-FFF2-40B4-BE49-F238E27FC236}">
                  <a16:creationId xmlns:a16="http://schemas.microsoft.com/office/drawing/2014/main" id="{01CE57F2-F9FF-4629-B9F8-46175F22F1C9}"/>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4" name="椭圆 43">
              <a:extLst>
                <a:ext uri="{FF2B5EF4-FFF2-40B4-BE49-F238E27FC236}">
                  <a16:creationId xmlns:a16="http://schemas.microsoft.com/office/drawing/2014/main" id="{6D932BE7-B5B0-4077-B727-8F91720739B8}"/>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5" name="椭圆 44">
              <a:extLst>
                <a:ext uri="{FF2B5EF4-FFF2-40B4-BE49-F238E27FC236}">
                  <a16:creationId xmlns:a16="http://schemas.microsoft.com/office/drawing/2014/main" id="{D5AE24D7-FD73-421C-8857-2E63BA41FF64}"/>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6" name="椭圆 45">
              <a:extLst>
                <a:ext uri="{FF2B5EF4-FFF2-40B4-BE49-F238E27FC236}">
                  <a16:creationId xmlns:a16="http://schemas.microsoft.com/office/drawing/2014/main" id="{E8E90D11-7C6C-45E4-A24B-FF324B84819B}"/>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7" name="椭圆 46">
              <a:extLst>
                <a:ext uri="{FF2B5EF4-FFF2-40B4-BE49-F238E27FC236}">
                  <a16:creationId xmlns:a16="http://schemas.microsoft.com/office/drawing/2014/main" id="{0068A6BC-2C68-421E-B950-9140E4B64F49}"/>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8" name="椭圆 47">
              <a:extLst>
                <a:ext uri="{FF2B5EF4-FFF2-40B4-BE49-F238E27FC236}">
                  <a16:creationId xmlns:a16="http://schemas.microsoft.com/office/drawing/2014/main" id="{F6B030A6-B9B4-47BF-8A6C-71AC71AA32E6}"/>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9" name="椭圆 48">
              <a:extLst>
                <a:ext uri="{FF2B5EF4-FFF2-40B4-BE49-F238E27FC236}">
                  <a16:creationId xmlns:a16="http://schemas.microsoft.com/office/drawing/2014/main" id="{8462801F-173F-4577-851D-13073AA6C21F}"/>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0" name="椭圆 49">
              <a:extLst>
                <a:ext uri="{FF2B5EF4-FFF2-40B4-BE49-F238E27FC236}">
                  <a16:creationId xmlns:a16="http://schemas.microsoft.com/office/drawing/2014/main" id="{A79F685B-4A77-46F9-A836-D09C49EE91B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1" name="椭圆 50">
              <a:extLst>
                <a:ext uri="{FF2B5EF4-FFF2-40B4-BE49-F238E27FC236}">
                  <a16:creationId xmlns:a16="http://schemas.microsoft.com/office/drawing/2014/main" id="{91D024F0-A537-4997-B394-447E469E3D91}"/>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2" name="椭圆 51">
              <a:extLst>
                <a:ext uri="{FF2B5EF4-FFF2-40B4-BE49-F238E27FC236}">
                  <a16:creationId xmlns:a16="http://schemas.microsoft.com/office/drawing/2014/main" id="{50879CCF-926F-42D9-847A-A00D97019401}"/>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3" name="椭圆 52">
              <a:extLst>
                <a:ext uri="{FF2B5EF4-FFF2-40B4-BE49-F238E27FC236}">
                  <a16:creationId xmlns:a16="http://schemas.microsoft.com/office/drawing/2014/main" id="{D434C0D2-2C7C-49F9-8F41-B57E291119AD}"/>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4" name="椭圆 53">
              <a:extLst>
                <a:ext uri="{FF2B5EF4-FFF2-40B4-BE49-F238E27FC236}">
                  <a16:creationId xmlns:a16="http://schemas.microsoft.com/office/drawing/2014/main" id="{A660F3C8-0D3E-4F84-B870-72E0749AD0FA}"/>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5" name="椭圆 54">
              <a:extLst>
                <a:ext uri="{FF2B5EF4-FFF2-40B4-BE49-F238E27FC236}">
                  <a16:creationId xmlns:a16="http://schemas.microsoft.com/office/drawing/2014/main" id="{20E371DF-E5E4-47D6-9946-DF91E0BCC237}"/>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6" name="椭圆 55">
              <a:extLst>
                <a:ext uri="{FF2B5EF4-FFF2-40B4-BE49-F238E27FC236}">
                  <a16:creationId xmlns:a16="http://schemas.microsoft.com/office/drawing/2014/main" id="{405B8431-F09E-44E2-94B6-7EA5294553AA}"/>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7" name="椭圆 56">
              <a:extLst>
                <a:ext uri="{FF2B5EF4-FFF2-40B4-BE49-F238E27FC236}">
                  <a16:creationId xmlns:a16="http://schemas.microsoft.com/office/drawing/2014/main" id="{B8814DE6-FBE4-483A-9714-380EF57E4447}"/>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64" name="组合 5">
            <a:extLst>
              <a:ext uri="{FF2B5EF4-FFF2-40B4-BE49-F238E27FC236}">
                <a16:creationId xmlns:a16="http://schemas.microsoft.com/office/drawing/2014/main" id="{13095AE7-AD56-6CC7-061B-3E58B7CE6D86}"/>
              </a:ext>
            </a:extLst>
          </p:cNvPr>
          <p:cNvGrpSpPr/>
          <p:nvPr/>
        </p:nvGrpSpPr>
        <p:grpSpPr>
          <a:xfrm>
            <a:off x="11118997" y="611611"/>
            <a:ext cx="449416" cy="317517"/>
            <a:chOff x="11137900" y="860547"/>
            <a:chExt cx="1054100" cy="744733"/>
          </a:xfrm>
          <a:solidFill>
            <a:schemeClr val="tx1"/>
          </a:solidFill>
        </p:grpSpPr>
        <p:sp>
          <p:nvSpPr>
            <p:cNvPr id="65" name="矩形 6">
              <a:extLst>
                <a:ext uri="{FF2B5EF4-FFF2-40B4-BE49-F238E27FC236}">
                  <a16:creationId xmlns:a16="http://schemas.microsoft.com/office/drawing/2014/main" id="{403EC560-5782-91DD-053E-F3634034BF67}"/>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68" name="矩形 7">
              <a:extLst>
                <a:ext uri="{FF2B5EF4-FFF2-40B4-BE49-F238E27FC236}">
                  <a16:creationId xmlns:a16="http://schemas.microsoft.com/office/drawing/2014/main" id="{8969F359-BD00-1611-9D81-C4AF70179684}"/>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0" name="矩形 8">
              <a:extLst>
                <a:ext uri="{FF2B5EF4-FFF2-40B4-BE49-F238E27FC236}">
                  <a16:creationId xmlns:a16="http://schemas.microsoft.com/office/drawing/2014/main" id="{7525BECF-40EF-8D2D-4C81-95E14B79B05F}"/>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1" name="矩形 9">
              <a:extLst>
                <a:ext uri="{FF2B5EF4-FFF2-40B4-BE49-F238E27FC236}">
                  <a16:creationId xmlns:a16="http://schemas.microsoft.com/office/drawing/2014/main" id="{5654F502-4190-00AB-CDA1-2A2103981B2E}"/>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grpSp>
      <p:cxnSp>
        <p:nvCxnSpPr>
          <p:cNvPr id="72" name="直接连接符 9">
            <a:extLst>
              <a:ext uri="{FF2B5EF4-FFF2-40B4-BE49-F238E27FC236}">
                <a16:creationId xmlns:a16="http://schemas.microsoft.com/office/drawing/2014/main" id="{E3E78BB1-D2C4-BC76-2B5F-0719CE413062}"/>
              </a:ext>
            </a:extLst>
          </p:cNvPr>
          <p:cNvCxnSpPr>
            <a:cxnSpLocks/>
          </p:cNvCxnSpPr>
          <p:nvPr/>
        </p:nvCxnSpPr>
        <p:spPr>
          <a:xfrm>
            <a:off x="10732466" y="6139615"/>
            <a:ext cx="7730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153">
            <a:extLst>
              <a:ext uri="{FF2B5EF4-FFF2-40B4-BE49-F238E27FC236}">
                <a16:creationId xmlns:a16="http://schemas.microsoft.com/office/drawing/2014/main" id="{957496BC-2568-089C-5F34-517865CD4A7D}"/>
              </a:ext>
            </a:extLst>
          </p:cNvPr>
          <p:cNvSpPr txBox="1"/>
          <p:nvPr/>
        </p:nvSpPr>
        <p:spPr>
          <a:xfrm>
            <a:off x="972032" y="2683103"/>
            <a:ext cx="10247935" cy="923330"/>
          </a:xfrm>
          <a:prstGeom prst="rect">
            <a:avLst/>
          </a:prstGeom>
          <a:solidFill>
            <a:srgbClr val="83D6E1"/>
          </a:solidFill>
        </p:spPr>
        <p:txBody>
          <a:bodyPr wrap="none" rtlCol="0" anchor="ctr">
            <a:spAutoFit/>
          </a:bodyPr>
          <a:lstStyle/>
          <a:p>
            <a:pPr algn="ctr"/>
            <a:r>
              <a:rPr lang="en-US" altLang="zh-CN" sz="5400" dirty="0">
                <a:solidFill>
                  <a:schemeClr val="bg1"/>
                </a:solidFill>
                <a:latin typeface="思源黑体 CN Heavy" panose="020B0A00000000000000" pitchFamily="34" charset="-122"/>
                <a:ea typeface="思源黑体 CN Heavy" panose="020B0A00000000000000" pitchFamily="34" charset="-122"/>
              </a:rPr>
              <a:t>SYSTEM SEQUENCE DIAGRAM</a:t>
            </a:r>
            <a:endParaRPr lang="zh-CN" altLang="en-US" sz="5400" dirty="0">
              <a:solidFill>
                <a:schemeClr val="bg1"/>
              </a:solidFill>
              <a:latin typeface="思源黑体 CN Heavy" panose="020B0A00000000000000" pitchFamily="34" charset="-122"/>
              <a:ea typeface="思源黑体 CN Heavy" panose="020B0A00000000000000" pitchFamily="34" charset="-122"/>
            </a:endParaRPr>
          </a:p>
        </p:txBody>
      </p:sp>
      <p:sp>
        <p:nvSpPr>
          <p:cNvPr id="7" name="TextBox 6">
            <a:extLst>
              <a:ext uri="{FF2B5EF4-FFF2-40B4-BE49-F238E27FC236}">
                <a16:creationId xmlns:a16="http://schemas.microsoft.com/office/drawing/2014/main" id="{40C1499F-33CF-964A-F86A-07FEB1E58E3F}"/>
              </a:ext>
            </a:extLst>
          </p:cNvPr>
          <p:cNvSpPr txBox="1"/>
          <p:nvPr/>
        </p:nvSpPr>
        <p:spPr>
          <a:xfrm>
            <a:off x="7669762" y="3928471"/>
            <a:ext cx="4105471" cy="584775"/>
          </a:xfrm>
          <a:prstGeom prst="rect">
            <a:avLst/>
          </a:prstGeom>
          <a:noFill/>
        </p:spPr>
        <p:txBody>
          <a:bodyPr wrap="square">
            <a:spAutoFit/>
          </a:bodyPr>
          <a:lstStyle/>
          <a:p>
            <a:pPr algn="ctr"/>
            <a:r>
              <a:rPr lang="en-US" altLang="zh-CN" sz="3200" dirty="0">
                <a:solidFill>
                  <a:srgbClr val="83D6E1"/>
                </a:solidFill>
                <a:latin typeface="思源黑体 CN Heavy" panose="020B0A00000000000000" pitchFamily="34" charset="-122"/>
                <a:ea typeface="思源黑体 CN Heavy" panose="020B0A00000000000000" pitchFamily="34" charset="-122"/>
              </a:rPr>
              <a:t>———Register</a:t>
            </a:r>
            <a:endParaRPr lang="zh-CN" altLang="en-US" sz="3200" dirty="0">
              <a:solidFill>
                <a:srgbClr val="83D6E1"/>
              </a:solidFill>
              <a:latin typeface="思源黑体 CN Heavy" panose="020B0A00000000000000" pitchFamily="34" charset="-122"/>
              <a:ea typeface="思源黑体 CN Heavy" panose="020B0A00000000000000" pitchFamily="34" charset="-122"/>
            </a:endParaRPr>
          </a:p>
        </p:txBody>
      </p:sp>
    </p:spTree>
    <p:extLst>
      <p:ext uri="{BB962C8B-B14F-4D97-AF65-F5344CB8AC3E}">
        <p14:creationId xmlns:p14="http://schemas.microsoft.com/office/powerpoint/2010/main" val="3165670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diagram, parallel, plan&#10;&#10;Description automatically generated">
            <a:extLst>
              <a:ext uri="{FF2B5EF4-FFF2-40B4-BE49-F238E27FC236}">
                <a16:creationId xmlns:a16="http://schemas.microsoft.com/office/drawing/2014/main" id="{91D08C41-995A-8879-2B81-A617828114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887" y="0"/>
            <a:ext cx="5956225" cy="6858000"/>
          </a:xfrm>
          <a:prstGeom prst="rect">
            <a:avLst/>
          </a:prstGeom>
        </p:spPr>
      </p:pic>
    </p:spTree>
    <p:extLst>
      <p:ext uri="{BB962C8B-B14F-4D97-AF65-F5344CB8AC3E}">
        <p14:creationId xmlns:p14="http://schemas.microsoft.com/office/powerpoint/2010/main" val="35046043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84255D6C-467B-4C6E-9D7D-0F7A2C3EF14C}"/>
              </a:ext>
            </a:extLst>
          </p:cNvPr>
          <p:cNvGrpSpPr/>
          <p:nvPr/>
        </p:nvGrpSpPr>
        <p:grpSpPr>
          <a:xfrm rot="16200000">
            <a:off x="-149154" y="1386311"/>
            <a:ext cx="2040539" cy="491140"/>
            <a:chOff x="3784601" y="5778500"/>
            <a:chExt cx="2040539" cy="491140"/>
          </a:xfrm>
          <a:solidFill>
            <a:schemeClr val="tx1"/>
          </a:solidFill>
        </p:grpSpPr>
        <p:sp>
          <p:nvSpPr>
            <p:cNvPr id="9" name="椭圆 8">
              <a:extLst>
                <a:ext uri="{FF2B5EF4-FFF2-40B4-BE49-F238E27FC236}">
                  <a16:creationId xmlns:a16="http://schemas.microsoft.com/office/drawing/2014/main" id="{B8FCF87E-F151-48E7-B461-753FC94A09A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0" name="椭圆 9">
              <a:extLst>
                <a:ext uri="{FF2B5EF4-FFF2-40B4-BE49-F238E27FC236}">
                  <a16:creationId xmlns:a16="http://schemas.microsoft.com/office/drawing/2014/main" id="{C88D10D9-83A1-4C9F-A2E6-7A81738BE288}"/>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1" name="椭圆 10">
              <a:extLst>
                <a:ext uri="{FF2B5EF4-FFF2-40B4-BE49-F238E27FC236}">
                  <a16:creationId xmlns:a16="http://schemas.microsoft.com/office/drawing/2014/main" id="{A97FBAA6-C3F7-430F-AB06-195D82992806}"/>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2" name="椭圆 11">
              <a:extLst>
                <a:ext uri="{FF2B5EF4-FFF2-40B4-BE49-F238E27FC236}">
                  <a16:creationId xmlns:a16="http://schemas.microsoft.com/office/drawing/2014/main" id="{944E4515-482E-41CC-BC39-D0F0F83E96C3}"/>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 name="椭圆 12">
              <a:extLst>
                <a:ext uri="{FF2B5EF4-FFF2-40B4-BE49-F238E27FC236}">
                  <a16:creationId xmlns:a16="http://schemas.microsoft.com/office/drawing/2014/main" id="{E10F3B0F-DB46-4B8C-96E9-E9555EF94429}"/>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4" name="椭圆 13">
              <a:extLst>
                <a:ext uri="{FF2B5EF4-FFF2-40B4-BE49-F238E27FC236}">
                  <a16:creationId xmlns:a16="http://schemas.microsoft.com/office/drawing/2014/main" id="{A8CC9B2E-1D68-43F6-BF3A-B00390C6CF0E}"/>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5" name="椭圆 14">
              <a:extLst>
                <a:ext uri="{FF2B5EF4-FFF2-40B4-BE49-F238E27FC236}">
                  <a16:creationId xmlns:a16="http://schemas.microsoft.com/office/drawing/2014/main" id="{CD4CD52B-0080-41A1-BB15-A6C1E38F04DB}"/>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6" name="椭圆 15">
              <a:extLst>
                <a:ext uri="{FF2B5EF4-FFF2-40B4-BE49-F238E27FC236}">
                  <a16:creationId xmlns:a16="http://schemas.microsoft.com/office/drawing/2014/main" id="{1F684D50-B57B-4C0C-A14E-8533EBE02F2C}"/>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7" name="椭圆 16">
              <a:extLst>
                <a:ext uri="{FF2B5EF4-FFF2-40B4-BE49-F238E27FC236}">
                  <a16:creationId xmlns:a16="http://schemas.microsoft.com/office/drawing/2014/main" id="{3F65A587-9A28-4521-AAA6-72F9FDAC468D}"/>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8" name="椭圆 17">
              <a:extLst>
                <a:ext uri="{FF2B5EF4-FFF2-40B4-BE49-F238E27FC236}">
                  <a16:creationId xmlns:a16="http://schemas.microsoft.com/office/drawing/2014/main" id="{A4F8B9A1-13A0-4975-A5EC-37E4C9E52E01}"/>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9" name="椭圆 18">
              <a:extLst>
                <a:ext uri="{FF2B5EF4-FFF2-40B4-BE49-F238E27FC236}">
                  <a16:creationId xmlns:a16="http://schemas.microsoft.com/office/drawing/2014/main" id="{4BABD3DB-DFC5-4FC4-BB15-B0658620275B}"/>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0" name="椭圆 19">
              <a:extLst>
                <a:ext uri="{FF2B5EF4-FFF2-40B4-BE49-F238E27FC236}">
                  <a16:creationId xmlns:a16="http://schemas.microsoft.com/office/drawing/2014/main" id="{F18A3A17-D5C5-4D91-BC37-D5E55F85C99F}"/>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1" name="椭圆 20">
              <a:extLst>
                <a:ext uri="{FF2B5EF4-FFF2-40B4-BE49-F238E27FC236}">
                  <a16:creationId xmlns:a16="http://schemas.microsoft.com/office/drawing/2014/main" id="{CBB43261-5CDF-4C43-A6FC-CA558BF3AE2E}"/>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2" name="椭圆 21">
              <a:extLst>
                <a:ext uri="{FF2B5EF4-FFF2-40B4-BE49-F238E27FC236}">
                  <a16:creationId xmlns:a16="http://schemas.microsoft.com/office/drawing/2014/main" id="{E2F15741-7739-4923-9085-6E970A02EE5F}"/>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3" name="椭圆 22">
              <a:extLst>
                <a:ext uri="{FF2B5EF4-FFF2-40B4-BE49-F238E27FC236}">
                  <a16:creationId xmlns:a16="http://schemas.microsoft.com/office/drawing/2014/main" id="{4AB7AAC7-C39C-4F03-839D-72835ACF29BD}"/>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4" name="椭圆 23">
              <a:extLst>
                <a:ext uri="{FF2B5EF4-FFF2-40B4-BE49-F238E27FC236}">
                  <a16:creationId xmlns:a16="http://schemas.microsoft.com/office/drawing/2014/main" id="{66D60CFC-FDDD-42B9-AC0D-680245B8CA89}"/>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5" name="椭圆 24">
              <a:extLst>
                <a:ext uri="{FF2B5EF4-FFF2-40B4-BE49-F238E27FC236}">
                  <a16:creationId xmlns:a16="http://schemas.microsoft.com/office/drawing/2014/main" id="{8A4FF968-2E3B-4503-9B99-C1D2C44BD5F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6" name="椭圆 25">
              <a:extLst>
                <a:ext uri="{FF2B5EF4-FFF2-40B4-BE49-F238E27FC236}">
                  <a16:creationId xmlns:a16="http://schemas.microsoft.com/office/drawing/2014/main" id="{DEB12A57-A86C-4699-9428-A6B7BB23E572}"/>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7" name="椭圆 26">
              <a:extLst>
                <a:ext uri="{FF2B5EF4-FFF2-40B4-BE49-F238E27FC236}">
                  <a16:creationId xmlns:a16="http://schemas.microsoft.com/office/drawing/2014/main" id="{7323D321-01BE-49BA-B00C-E8C6955BF5C8}"/>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8" name="椭圆 27">
              <a:extLst>
                <a:ext uri="{FF2B5EF4-FFF2-40B4-BE49-F238E27FC236}">
                  <a16:creationId xmlns:a16="http://schemas.microsoft.com/office/drawing/2014/main" id="{FEB69D54-2B12-44F5-BDFD-1E84A6519F0A}"/>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9" name="椭圆 28">
              <a:extLst>
                <a:ext uri="{FF2B5EF4-FFF2-40B4-BE49-F238E27FC236}">
                  <a16:creationId xmlns:a16="http://schemas.microsoft.com/office/drawing/2014/main" id="{778907F8-8B6C-48FF-B559-5717BD686813}"/>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0" name="椭圆 29">
              <a:extLst>
                <a:ext uri="{FF2B5EF4-FFF2-40B4-BE49-F238E27FC236}">
                  <a16:creationId xmlns:a16="http://schemas.microsoft.com/office/drawing/2014/main" id="{311550CF-39CC-41A6-BFB8-C85F53F97378}"/>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1" name="椭圆 30">
              <a:extLst>
                <a:ext uri="{FF2B5EF4-FFF2-40B4-BE49-F238E27FC236}">
                  <a16:creationId xmlns:a16="http://schemas.microsoft.com/office/drawing/2014/main" id="{C4238D1D-664C-460D-B45B-C1E3FCBF9D27}"/>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2" name="椭圆 31">
              <a:extLst>
                <a:ext uri="{FF2B5EF4-FFF2-40B4-BE49-F238E27FC236}">
                  <a16:creationId xmlns:a16="http://schemas.microsoft.com/office/drawing/2014/main" id="{F22E81EA-49AD-4D28-9327-BC636D3792AA}"/>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33" name="组合 32">
            <a:extLst>
              <a:ext uri="{FF2B5EF4-FFF2-40B4-BE49-F238E27FC236}">
                <a16:creationId xmlns:a16="http://schemas.microsoft.com/office/drawing/2014/main" id="{A80C6B8B-1363-45D6-B238-F60020B0EE8D}"/>
              </a:ext>
            </a:extLst>
          </p:cNvPr>
          <p:cNvGrpSpPr/>
          <p:nvPr/>
        </p:nvGrpSpPr>
        <p:grpSpPr>
          <a:xfrm rot="10800000">
            <a:off x="625546" y="5859120"/>
            <a:ext cx="2040539" cy="491140"/>
            <a:chOff x="3784601" y="5778500"/>
            <a:chExt cx="2040539" cy="491140"/>
          </a:xfrm>
          <a:solidFill>
            <a:schemeClr val="tx1"/>
          </a:solidFill>
        </p:grpSpPr>
        <p:sp>
          <p:nvSpPr>
            <p:cNvPr id="34" name="椭圆 33">
              <a:extLst>
                <a:ext uri="{FF2B5EF4-FFF2-40B4-BE49-F238E27FC236}">
                  <a16:creationId xmlns:a16="http://schemas.microsoft.com/office/drawing/2014/main" id="{17F7B39D-468E-4326-A621-EF66CF05DD9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5" name="椭圆 34">
              <a:extLst>
                <a:ext uri="{FF2B5EF4-FFF2-40B4-BE49-F238E27FC236}">
                  <a16:creationId xmlns:a16="http://schemas.microsoft.com/office/drawing/2014/main" id="{38B6C18F-74F2-411A-B156-96CAF64FB61C}"/>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6" name="椭圆 35">
              <a:extLst>
                <a:ext uri="{FF2B5EF4-FFF2-40B4-BE49-F238E27FC236}">
                  <a16:creationId xmlns:a16="http://schemas.microsoft.com/office/drawing/2014/main" id="{24877F06-2A13-44B9-B0F6-C407830D4FAA}"/>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7" name="椭圆 36">
              <a:extLst>
                <a:ext uri="{FF2B5EF4-FFF2-40B4-BE49-F238E27FC236}">
                  <a16:creationId xmlns:a16="http://schemas.microsoft.com/office/drawing/2014/main" id="{84A93B08-F239-4DFF-9A25-FC4D964BEFED}"/>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8" name="椭圆 37">
              <a:extLst>
                <a:ext uri="{FF2B5EF4-FFF2-40B4-BE49-F238E27FC236}">
                  <a16:creationId xmlns:a16="http://schemas.microsoft.com/office/drawing/2014/main" id="{7EDD254E-E6E6-47F8-B602-5780AA5CA5B0}"/>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9" name="椭圆 38">
              <a:extLst>
                <a:ext uri="{FF2B5EF4-FFF2-40B4-BE49-F238E27FC236}">
                  <a16:creationId xmlns:a16="http://schemas.microsoft.com/office/drawing/2014/main" id="{54423A90-3591-449E-9365-3373E5FA8C31}"/>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0" name="椭圆 39">
              <a:extLst>
                <a:ext uri="{FF2B5EF4-FFF2-40B4-BE49-F238E27FC236}">
                  <a16:creationId xmlns:a16="http://schemas.microsoft.com/office/drawing/2014/main" id="{DD487D1F-D6DF-40AF-86A6-F8192C81D14C}"/>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1" name="椭圆 40">
              <a:extLst>
                <a:ext uri="{FF2B5EF4-FFF2-40B4-BE49-F238E27FC236}">
                  <a16:creationId xmlns:a16="http://schemas.microsoft.com/office/drawing/2014/main" id="{FC6B29BC-D201-4ABF-8884-EB52C60FBCE5}"/>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2" name="椭圆 41">
              <a:extLst>
                <a:ext uri="{FF2B5EF4-FFF2-40B4-BE49-F238E27FC236}">
                  <a16:creationId xmlns:a16="http://schemas.microsoft.com/office/drawing/2014/main" id="{327FA65D-7E42-4825-8DEF-3431E9A0528A}"/>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3" name="椭圆 42">
              <a:extLst>
                <a:ext uri="{FF2B5EF4-FFF2-40B4-BE49-F238E27FC236}">
                  <a16:creationId xmlns:a16="http://schemas.microsoft.com/office/drawing/2014/main" id="{01CE57F2-F9FF-4629-B9F8-46175F22F1C9}"/>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4" name="椭圆 43">
              <a:extLst>
                <a:ext uri="{FF2B5EF4-FFF2-40B4-BE49-F238E27FC236}">
                  <a16:creationId xmlns:a16="http://schemas.microsoft.com/office/drawing/2014/main" id="{6D932BE7-B5B0-4077-B727-8F91720739B8}"/>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5" name="椭圆 44">
              <a:extLst>
                <a:ext uri="{FF2B5EF4-FFF2-40B4-BE49-F238E27FC236}">
                  <a16:creationId xmlns:a16="http://schemas.microsoft.com/office/drawing/2014/main" id="{D5AE24D7-FD73-421C-8857-2E63BA41FF64}"/>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6" name="椭圆 45">
              <a:extLst>
                <a:ext uri="{FF2B5EF4-FFF2-40B4-BE49-F238E27FC236}">
                  <a16:creationId xmlns:a16="http://schemas.microsoft.com/office/drawing/2014/main" id="{E8E90D11-7C6C-45E4-A24B-FF324B84819B}"/>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7" name="椭圆 46">
              <a:extLst>
                <a:ext uri="{FF2B5EF4-FFF2-40B4-BE49-F238E27FC236}">
                  <a16:creationId xmlns:a16="http://schemas.microsoft.com/office/drawing/2014/main" id="{0068A6BC-2C68-421E-B950-9140E4B64F49}"/>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8" name="椭圆 47">
              <a:extLst>
                <a:ext uri="{FF2B5EF4-FFF2-40B4-BE49-F238E27FC236}">
                  <a16:creationId xmlns:a16="http://schemas.microsoft.com/office/drawing/2014/main" id="{F6B030A6-B9B4-47BF-8A6C-71AC71AA32E6}"/>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9" name="椭圆 48">
              <a:extLst>
                <a:ext uri="{FF2B5EF4-FFF2-40B4-BE49-F238E27FC236}">
                  <a16:creationId xmlns:a16="http://schemas.microsoft.com/office/drawing/2014/main" id="{8462801F-173F-4577-851D-13073AA6C21F}"/>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0" name="椭圆 49">
              <a:extLst>
                <a:ext uri="{FF2B5EF4-FFF2-40B4-BE49-F238E27FC236}">
                  <a16:creationId xmlns:a16="http://schemas.microsoft.com/office/drawing/2014/main" id="{A79F685B-4A77-46F9-A836-D09C49EE91B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1" name="椭圆 50">
              <a:extLst>
                <a:ext uri="{FF2B5EF4-FFF2-40B4-BE49-F238E27FC236}">
                  <a16:creationId xmlns:a16="http://schemas.microsoft.com/office/drawing/2014/main" id="{91D024F0-A537-4997-B394-447E469E3D91}"/>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2" name="椭圆 51">
              <a:extLst>
                <a:ext uri="{FF2B5EF4-FFF2-40B4-BE49-F238E27FC236}">
                  <a16:creationId xmlns:a16="http://schemas.microsoft.com/office/drawing/2014/main" id="{50879CCF-926F-42D9-847A-A00D97019401}"/>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3" name="椭圆 52">
              <a:extLst>
                <a:ext uri="{FF2B5EF4-FFF2-40B4-BE49-F238E27FC236}">
                  <a16:creationId xmlns:a16="http://schemas.microsoft.com/office/drawing/2014/main" id="{D434C0D2-2C7C-49F9-8F41-B57E291119AD}"/>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4" name="椭圆 53">
              <a:extLst>
                <a:ext uri="{FF2B5EF4-FFF2-40B4-BE49-F238E27FC236}">
                  <a16:creationId xmlns:a16="http://schemas.microsoft.com/office/drawing/2014/main" id="{A660F3C8-0D3E-4F84-B870-72E0749AD0FA}"/>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5" name="椭圆 54">
              <a:extLst>
                <a:ext uri="{FF2B5EF4-FFF2-40B4-BE49-F238E27FC236}">
                  <a16:creationId xmlns:a16="http://schemas.microsoft.com/office/drawing/2014/main" id="{20E371DF-E5E4-47D6-9946-DF91E0BCC237}"/>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6" name="椭圆 55">
              <a:extLst>
                <a:ext uri="{FF2B5EF4-FFF2-40B4-BE49-F238E27FC236}">
                  <a16:creationId xmlns:a16="http://schemas.microsoft.com/office/drawing/2014/main" id="{405B8431-F09E-44E2-94B6-7EA5294553AA}"/>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7" name="椭圆 56">
              <a:extLst>
                <a:ext uri="{FF2B5EF4-FFF2-40B4-BE49-F238E27FC236}">
                  <a16:creationId xmlns:a16="http://schemas.microsoft.com/office/drawing/2014/main" id="{B8814DE6-FBE4-483A-9714-380EF57E4447}"/>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64" name="组合 5">
            <a:extLst>
              <a:ext uri="{FF2B5EF4-FFF2-40B4-BE49-F238E27FC236}">
                <a16:creationId xmlns:a16="http://schemas.microsoft.com/office/drawing/2014/main" id="{13095AE7-AD56-6CC7-061B-3E58B7CE6D86}"/>
              </a:ext>
            </a:extLst>
          </p:cNvPr>
          <p:cNvGrpSpPr/>
          <p:nvPr/>
        </p:nvGrpSpPr>
        <p:grpSpPr>
          <a:xfrm>
            <a:off x="11118997" y="611611"/>
            <a:ext cx="449416" cy="317517"/>
            <a:chOff x="11137900" y="860547"/>
            <a:chExt cx="1054100" cy="744733"/>
          </a:xfrm>
          <a:solidFill>
            <a:schemeClr val="tx1"/>
          </a:solidFill>
        </p:grpSpPr>
        <p:sp>
          <p:nvSpPr>
            <p:cNvPr id="65" name="矩形 6">
              <a:extLst>
                <a:ext uri="{FF2B5EF4-FFF2-40B4-BE49-F238E27FC236}">
                  <a16:creationId xmlns:a16="http://schemas.microsoft.com/office/drawing/2014/main" id="{403EC560-5782-91DD-053E-F3634034BF67}"/>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68" name="矩形 7">
              <a:extLst>
                <a:ext uri="{FF2B5EF4-FFF2-40B4-BE49-F238E27FC236}">
                  <a16:creationId xmlns:a16="http://schemas.microsoft.com/office/drawing/2014/main" id="{8969F359-BD00-1611-9D81-C4AF70179684}"/>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0" name="矩形 8">
              <a:extLst>
                <a:ext uri="{FF2B5EF4-FFF2-40B4-BE49-F238E27FC236}">
                  <a16:creationId xmlns:a16="http://schemas.microsoft.com/office/drawing/2014/main" id="{7525BECF-40EF-8D2D-4C81-95E14B79B05F}"/>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1" name="矩形 9">
              <a:extLst>
                <a:ext uri="{FF2B5EF4-FFF2-40B4-BE49-F238E27FC236}">
                  <a16:creationId xmlns:a16="http://schemas.microsoft.com/office/drawing/2014/main" id="{5654F502-4190-00AB-CDA1-2A2103981B2E}"/>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grpSp>
      <p:cxnSp>
        <p:nvCxnSpPr>
          <p:cNvPr id="72" name="直接连接符 9">
            <a:extLst>
              <a:ext uri="{FF2B5EF4-FFF2-40B4-BE49-F238E27FC236}">
                <a16:creationId xmlns:a16="http://schemas.microsoft.com/office/drawing/2014/main" id="{E3E78BB1-D2C4-BC76-2B5F-0719CE413062}"/>
              </a:ext>
            </a:extLst>
          </p:cNvPr>
          <p:cNvCxnSpPr>
            <a:cxnSpLocks/>
          </p:cNvCxnSpPr>
          <p:nvPr/>
        </p:nvCxnSpPr>
        <p:spPr>
          <a:xfrm>
            <a:off x="10732466" y="6139615"/>
            <a:ext cx="7730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153">
            <a:extLst>
              <a:ext uri="{FF2B5EF4-FFF2-40B4-BE49-F238E27FC236}">
                <a16:creationId xmlns:a16="http://schemas.microsoft.com/office/drawing/2014/main" id="{957496BC-2568-089C-5F34-517865CD4A7D}"/>
              </a:ext>
            </a:extLst>
          </p:cNvPr>
          <p:cNvSpPr txBox="1"/>
          <p:nvPr/>
        </p:nvSpPr>
        <p:spPr>
          <a:xfrm>
            <a:off x="972032" y="2683103"/>
            <a:ext cx="10247935" cy="923330"/>
          </a:xfrm>
          <a:prstGeom prst="rect">
            <a:avLst/>
          </a:prstGeom>
          <a:solidFill>
            <a:srgbClr val="83D6E1"/>
          </a:solidFill>
        </p:spPr>
        <p:txBody>
          <a:bodyPr wrap="none" rtlCol="0" anchor="ctr">
            <a:spAutoFit/>
          </a:bodyPr>
          <a:lstStyle/>
          <a:p>
            <a:pPr algn="ctr"/>
            <a:r>
              <a:rPr lang="en-US" altLang="zh-CN" sz="5400" dirty="0">
                <a:solidFill>
                  <a:schemeClr val="bg1"/>
                </a:solidFill>
                <a:latin typeface="思源黑体 CN Heavy" panose="020B0A00000000000000" pitchFamily="34" charset="-122"/>
                <a:ea typeface="思源黑体 CN Heavy" panose="020B0A00000000000000" pitchFamily="34" charset="-122"/>
              </a:rPr>
              <a:t>SYSTEM SEQUENCE DIAGRAM</a:t>
            </a:r>
            <a:endParaRPr lang="zh-CN" altLang="en-US" sz="5400" dirty="0">
              <a:solidFill>
                <a:schemeClr val="bg1"/>
              </a:solidFill>
              <a:latin typeface="思源黑体 CN Heavy" panose="020B0A00000000000000" pitchFamily="34" charset="-122"/>
              <a:ea typeface="思源黑体 CN Heavy" panose="020B0A00000000000000" pitchFamily="34" charset="-122"/>
            </a:endParaRPr>
          </a:p>
        </p:txBody>
      </p:sp>
      <p:sp>
        <p:nvSpPr>
          <p:cNvPr id="7" name="TextBox 6">
            <a:extLst>
              <a:ext uri="{FF2B5EF4-FFF2-40B4-BE49-F238E27FC236}">
                <a16:creationId xmlns:a16="http://schemas.microsoft.com/office/drawing/2014/main" id="{40C1499F-33CF-964A-F86A-07FEB1E58E3F}"/>
              </a:ext>
            </a:extLst>
          </p:cNvPr>
          <p:cNvSpPr txBox="1"/>
          <p:nvPr/>
        </p:nvSpPr>
        <p:spPr>
          <a:xfrm>
            <a:off x="7893697" y="3928471"/>
            <a:ext cx="4105471" cy="584775"/>
          </a:xfrm>
          <a:prstGeom prst="rect">
            <a:avLst/>
          </a:prstGeom>
          <a:noFill/>
        </p:spPr>
        <p:txBody>
          <a:bodyPr wrap="square">
            <a:spAutoFit/>
          </a:bodyPr>
          <a:lstStyle/>
          <a:p>
            <a:pPr algn="ctr"/>
            <a:r>
              <a:rPr lang="en-US" altLang="zh-CN" sz="3200" dirty="0">
                <a:solidFill>
                  <a:srgbClr val="83D6E1"/>
                </a:solidFill>
                <a:latin typeface="思源黑体 CN Heavy" panose="020B0A00000000000000" pitchFamily="34" charset="-122"/>
                <a:ea typeface="思源黑体 CN Heavy" panose="020B0A00000000000000" pitchFamily="34" charset="-122"/>
              </a:rPr>
              <a:t>———Login</a:t>
            </a:r>
            <a:endParaRPr lang="zh-CN" altLang="en-US" sz="3200" dirty="0">
              <a:solidFill>
                <a:srgbClr val="83D6E1"/>
              </a:solidFill>
              <a:latin typeface="思源黑体 CN Heavy" panose="020B0A00000000000000" pitchFamily="34" charset="-122"/>
              <a:ea typeface="思源黑体 CN Heavy" panose="020B0A00000000000000" pitchFamily="34" charset="-122"/>
            </a:endParaRPr>
          </a:p>
        </p:txBody>
      </p:sp>
    </p:spTree>
    <p:extLst>
      <p:ext uri="{BB962C8B-B14F-4D97-AF65-F5344CB8AC3E}">
        <p14:creationId xmlns:p14="http://schemas.microsoft.com/office/powerpoint/2010/main" val="5451439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diagram, parallel, plan&#10;&#10;Description automatically generated">
            <a:extLst>
              <a:ext uri="{FF2B5EF4-FFF2-40B4-BE49-F238E27FC236}">
                <a16:creationId xmlns:a16="http://schemas.microsoft.com/office/drawing/2014/main" id="{DE961193-2CB5-F441-B70D-E7D6CAF18F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8698" y="0"/>
            <a:ext cx="6474604" cy="6858000"/>
          </a:xfrm>
          <a:prstGeom prst="rect">
            <a:avLst/>
          </a:prstGeom>
        </p:spPr>
      </p:pic>
    </p:spTree>
    <p:extLst>
      <p:ext uri="{BB962C8B-B14F-4D97-AF65-F5344CB8AC3E}">
        <p14:creationId xmlns:p14="http://schemas.microsoft.com/office/powerpoint/2010/main" val="24591866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84255D6C-467B-4C6E-9D7D-0F7A2C3EF14C}"/>
              </a:ext>
            </a:extLst>
          </p:cNvPr>
          <p:cNvGrpSpPr/>
          <p:nvPr/>
        </p:nvGrpSpPr>
        <p:grpSpPr>
          <a:xfrm rot="16200000">
            <a:off x="-149154" y="1386311"/>
            <a:ext cx="2040539" cy="491140"/>
            <a:chOff x="3784601" y="5778500"/>
            <a:chExt cx="2040539" cy="491140"/>
          </a:xfrm>
          <a:solidFill>
            <a:schemeClr val="tx1"/>
          </a:solidFill>
        </p:grpSpPr>
        <p:sp>
          <p:nvSpPr>
            <p:cNvPr id="9" name="椭圆 8">
              <a:extLst>
                <a:ext uri="{FF2B5EF4-FFF2-40B4-BE49-F238E27FC236}">
                  <a16:creationId xmlns:a16="http://schemas.microsoft.com/office/drawing/2014/main" id="{B8FCF87E-F151-48E7-B461-753FC94A09A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0" name="椭圆 9">
              <a:extLst>
                <a:ext uri="{FF2B5EF4-FFF2-40B4-BE49-F238E27FC236}">
                  <a16:creationId xmlns:a16="http://schemas.microsoft.com/office/drawing/2014/main" id="{C88D10D9-83A1-4C9F-A2E6-7A81738BE288}"/>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1" name="椭圆 10">
              <a:extLst>
                <a:ext uri="{FF2B5EF4-FFF2-40B4-BE49-F238E27FC236}">
                  <a16:creationId xmlns:a16="http://schemas.microsoft.com/office/drawing/2014/main" id="{A97FBAA6-C3F7-430F-AB06-195D82992806}"/>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2" name="椭圆 11">
              <a:extLst>
                <a:ext uri="{FF2B5EF4-FFF2-40B4-BE49-F238E27FC236}">
                  <a16:creationId xmlns:a16="http://schemas.microsoft.com/office/drawing/2014/main" id="{944E4515-482E-41CC-BC39-D0F0F83E96C3}"/>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 name="椭圆 12">
              <a:extLst>
                <a:ext uri="{FF2B5EF4-FFF2-40B4-BE49-F238E27FC236}">
                  <a16:creationId xmlns:a16="http://schemas.microsoft.com/office/drawing/2014/main" id="{E10F3B0F-DB46-4B8C-96E9-E9555EF94429}"/>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4" name="椭圆 13">
              <a:extLst>
                <a:ext uri="{FF2B5EF4-FFF2-40B4-BE49-F238E27FC236}">
                  <a16:creationId xmlns:a16="http://schemas.microsoft.com/office/drawing/2014/main" id="{A8CC9B2E-1D68-43F6-BF3A-B00390C6CF0E}"/>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5" name="椭圆 14">
              <a:extLst>
                <a:ext uri="{FF2B5EF4-FFF2-40B4-BE49-F238E27FC236}">
                  <a16:creationId xmlns:a16="http://schemas.microsoft.com/office/drawing/2014/main" id="{CD4CD52B-0080-41A1-BB15-A6C1E38F04DB}"/>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6" name="椭圆 15">
              <a:extLst>
                <a:ext uri="{FF2B5EF4-FFF2-40B4-BE49-F238E27FC236}">
                  <a16:creationId xmlns:a16="http://schemas.microsoft.com/office/drawing/2014/main" id="{1F684D50-B57B-4C0C-A14E-8533EBE02F2C}"/>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7" name="椭圆 16">
              <a:extLst>
                <a:ext uri="{FF2B5EF4-FFF2-40B4-BE49-F238E27FC236}">
                  <a16:creationId xmlns:a16="http://schemas.microsoft.com/office/drawing/2014/main" id="{3F65A587-9A28-4521-AAA6-72F9FDAC468D}"/>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8" name="椭圆 17">
              <a:extLst>
                <a:ext uri="{FF2B5EF4-FFF2-40B4-BE49-F238E27FC236}">
                  <a16:creationId xmlns:a16="http://schemas.microsoft.com/office/drawing/2014/main" id="{A4F8B9A1-13A0-4975-A5EC-37E4C9E52E01}"/>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9" name="椭圆 18">
              <a:extLst>
                <a:ext uri="{FF2B5EF4-FFF2-40B4-BE49-F238E27FC236}">
                  <a16:creationId xmlns:a16="http://schemas.microsoft.com/office/drawing/2014/main" id="{4BABD3DB-DFC5-4FC4-BB15-B0658620275B}"/>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0" name="椭圆 19">
              <a:extLst>
                <a:ext uri="{FF2B5EF4-FFF2-40B4-BE49-F238E27FC236}">
                  <a16:creationId xmlns:a16="http://schemas.microsoft.com/office/drawing/2014/main" id="{F18A3A17-D5C5-4D91-BC37-D5E55F85C99F}"/>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1" name="椭圆 20">
              <a:extLst>
                <a:ext uri="{FF2B5EF4-FFF2-40B4-BE49-F238E27FC236}">
                  <a16:creationId xmlns:a16="http://schemas.microsoft.com/office/drawing/2014/main" id="{CBB43261-5CDF-4C43-A6FC-CA558BF3AE2E}"/>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2" name="椭圆 21">
              <a:extLst>
                <a:ext uri="{FF2B5EF4-FFF2-40B4-BE49-F238E27FC236}">
                  <a16:creationId xmlns:a16="http://schemas.microsoft.com/office/drawing/2014/main" id="{E2F15741-7739-4923-9085-6E970A02EE5F}"/>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3" name="椭圆 22">
              <a:extLst>
                <a:ext uri="{FF2B5EF4-FFF2-40B4-BE49-F238E27FC236}">
                  <a16:creationId xmlns:a16="http://schemas.microsoft.com/office/drawing/2014/main" id="{4AB7AAC7-C39C-4F03-839D-72835ACF29BD}"/>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4" name="椭圆 23">
              <a:extLst>
                <a:ext uri="{FF2B5EF4-FFF2-40B4-BE49-F238E27FC236}">
                  <a16:creationId xmlns:a16="http://schemas.microsoft.com/office/drawing/2014/main" id="{66D60CFC-FDDD-42B9-AC0D-680245B8CA89}"/>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5" name="椭圆 24">
              <a:extLst>
                <a:ext uri="{FF2B5EF4-FFF2-40B4-BE49-F238E27FC236}">
                  <a16:creationId xmlns:a16="http://schemas.microsoft.com/office/drawing/2014/main" id="{8A4FF968-2E3B-4503-9B99-C1D2C44BD5F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6" name="椭圆 25">
              <a:extLst>
                <a:ext uri="{FF2B5EF4-FFF2-40B4-BE49-F238E27FC236}">
                  <a16:creationId xmlns:a16="http://schemas.microsoft.com/office/drawing/2014/main" id="{DEB12A57-A86C-4699-9428-A6B7BB23E572}"/>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7" name="椭圆 26">
              <a:extLst>
                <a:ext uri="{FF2B5EF4-FFF2-40B4-BE49-F238E27FC236}">
                  <a16:creationId xmlns:a16="http://schemas.microsoft.com/office/drawing/2014/main" id="{7323D321-01BE-49BA-B00C-E8C6955BF5C8}"/>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8" name="椭圆 27">
              <a:extLst>
                <a:ext uri="{FF2B5EF4-FFF2-40B4-BE49-F238E27FC236}">
                  <a16:creationId xmlns:a16="http://schemas.microsoft.com/office/drawing/2014/main" id="{FEB69D54-2B12-44F5-BDFD-1E84A6519F0A}"/>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9" name="椭圆 28">
              <a:extLst>
                <a:ext uri="{FF2B5EF4-FFF2-40B4-BE49-F238E27FC236}">
                  <a16:creationId xmlns:a16="http://schemas.microsoft.com/office/drawing/2014/main" id="{778907F8-8B6C-48FF-B559-5717BD686813}"/>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0" name="椭圆 29">
              <a:extLst>
                <a:ext uri="{FF2B5EF4-FFF2-40B4-BE49-F238E27FC236}">
                  <a16:creationId xmlns:a16="http://schemas.microsoft.com/office/drawing/2014/main" id="{311550CF-39CC-41A6-BFB8-C85F53F97378}"/>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1" name="椭圆 30">
              <a:extLst>
                <a:ext uri="{FF2B5EF4-FFF2-40B4-BE49-F238E27FC236}">
                  <a16:creationId xmlns:a16="http://schemas.microsoft.com/office/drawing/2014/main" id="{C4238D1D-664C-460D-B45B-C1E3FCBF9D27}"/>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2" name="椭圆 31">
              <a:extLst>
                <a:ext uri="{FF2B5EF4-FFF2-40B4-BE49-F238E27FC236}">
                  <a16:creationId xmlns:a16="http://schemas.microsoft.com/office/drawing/2014/main" id="{F22E81EA-49AD-4D28-9327-BC636D3792AA}"/>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33" name="组合 32">
            <a:extLst>
              <a:ext uri="{FF2B5EF4-FFF2-40B4-BE49-F238E27FC236}">
                <a16:creationId xmlns:a16="http://schemas.microsoft.com/office/drawing/2014/main" id="{A80C6B8B-1363-45D6-B238-F60020B0EE8D}"/>
              </a:ext>
            </a:extLst>
          </p:cNvPr>
          <p:cNvGrpSpPr/>
          <p:nvPr/>
        </p:nvGrpSpPr>
        <p:grpSpPr>
          <a:xfrm rot="10800000">
            <a:off x="625546" y="5859120"/>
            <a:ext cx="2040539" cy="491140"/>
            <a:chOff x="3784601" y="5778500"/>
            <a:chExt cx="2040539" cy="491140"/>
          </a:xfrm>
          <a:solidFill>
            <a:schemeClr val="tx1"/>
          </a:solidFill>
        </p:grpSpPr>
        <p:sp>
          <p:nvSpPr>
            <p:cNvPr id="34" name="椭圆 33">
              <a:extLst>
                <a:ext uri="{FF2B5EF4-FFF2-40B4-BE49-F238E27FC236}">
                  <a16:creationId xmlns:a16="http://schemas.microsoft.com/office/drawing/2014/main" id="{17F7B39D-468E-4326-A621-EF66CF05DD9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5" name="椭圆 34">
              <a:extLst>
                <a:ext uri="{FF2B5EF4-FFF2-40B4-BE49-F238E27FC236}">
                  <a16:creationId xmlns:a16="http://schemas.microsoft.com/office/drawing/2014/main" id="{38B6C18F-74F2-411A-B156-96CAF64FB61C}"/>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6" name="椭圆 35">
              <a:extLst>
                <a:ext uri="{FF2B5EF4-FFF2-40B4-BE49-F238E27FC236}">
                  <a16:creationId xmlns:a16="http://schemas.microsoft.com/office/drawing/2014/main" id="{24877F06-2A13-44B9-B0F6-C407830D4FAA}"/>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7" name="椭圆 36">
              <a:extLst>
                <a:ext uri="{FF2B5EF4-FFF2-40B4-BE49-F238E27FC236}">
                  <a16:creationId xmlns:a16="http://schemas.microsoft.com/office/drawing/2014/main" id="{84A93B08-F239-4DFF-9A25-FC4D964BEFED}"/>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8" name="椭圆 37">
              <a:extLst>
                <a:ext uri="{FF2B5EF4-FFF2-40B4-BE49-F238E27FC236}">
                  <a16:creationId xmlns:a16="http://schemas.microsoft.com/office/drawing/2014/main" id="{7EDD254E-E6E6-47F8-B602-5780AA5CA5B0}"/>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9" name="椭圆 38">
              <a:extLst>
                <a:ext uri="{FF2B5EF4-FFF2-40B4-BE49-F238E27FC236}">
                  <a16:creationId xmlns:a16="http://schemas.microsoft.com/office/drawing/2014/main" id="{54423A90-3591-449E-9365-3373E5FA8C31}"/>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0" name="椭圆 39">
              <a:extLst>
                <a:ext uri="{FF2B5EF4-FFF2-40B4-BE49-F238E27FC236}">
                  <a16:creationId xmlns:a16="http://schemas.microsoft.com/office/drawing/2014/main" id="{DD487D1F-D6DF-40AF-86A6-F8192C81D14C}"/>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1" name="椭圆 40">
              <a:extLst>
                <a:ext uri="{FF2B5EF4-FFF2-40B4-BE49-F238E27FC236}">
                  <a16:creationId xmlns:a16="http://schemas.microsoft.com/office/drawing/2014/main" id="{FC6B29BC-D201-4ABF-8884-EB52C60FBCE5}"/>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2" name="椭圆 41">
              <a:extLst>
                <a:ext uri="{FF2B5EF4-FFF2-40B4-BE49-F238E27FC236}">
                  <a16:creationId xmlns:a16="http://schemas.microsoft.com/office/drawing/2014/main" id="{327FA65D-7E42-4825-8DEF-3431E9A0528A}"/>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3" name="椭圆 42">
              <a:extLst>
                <a:ext uri="{FF2B5EF4-FFF2-40B4-BE49-F238E27FC236}">
                  <a16:creationId xmlns:a16="http://schemas.microsoft.com/office/drawing/2014/main" id="{01CE57F2-F9FF-4629-B9F8-46175F22F1C9}"/>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4" name="椭圆 43">
              <a:extLst>
                <a:ext uri="{FF2B5EF4-FFF2-40B4-BE49-F238E27FC236}">
                  <a16:creationId xmlns:a16="http://schemas.microsoft.com/office/drawing/2014/main" id="{6D932BE7-B5B0-4077-B727-8F91720739B8}"/>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5" name="椭圆 44">
              <a:extLst>
                <a:ext uri="{FF2B5EF4-FFF2-40B4-BE49-F238E27FC236}">
                  <a16:creationId xmlns:a16="http://schemas.microsoft.com/office/drawing/2014/main" id="{D5AE24D7-FD73-421C-8857-2E63BA41FF64}"/>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6" name="椭圆 45">
              <a:extLst>
                <a:ext uri="{FF2B5EF4-FFF2-40B4-BE49-F238E27FC236}">
                  <a16:creationId xmlns:a16="http://schemas.microsoft.com/office/drawing/2014/main" id="{E8E90D11-7C6C-45E4-A24B-FF324B84819B}"/>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7" name="椭圆 46">
              <a:extLst>
                <a:ext uri="{FF2B5EF4-FFF2-40B4-BE49-F238E27FC236}">
                  <a16:creationId xmlns:a16="http://schemas.microsoft.com/office/drawing/2014/main" id="{0068A6BC-2C68-421E-B950-9140E4B64F49}"/>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8" name="椭圆 47">
              <a:extLst>
                <a:ext uri="{FF2B5EF4-FFF2-40B4-BE49-F238E27FC236}">
                  <a16:creationId xmlns:a16="http://schemas.microsoft.com/office/drawing/2014/main" id="{F6B030A6-B9B4-47BF-8A6C-71AC71AA32E6}"/>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9" name="椭圆 48">
              <a:extLst>
                <a:ext uri="{FF2B5EF4-FFF2-40B4-BE49-F238E27FC236}">
                  <a16:creationId xmlns:a16="http://schemas.microsoft.com/office/drawing/2014/main" id="{8462801F-173F-4577-851D-13073AA6C21F}"/>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0" name="椭圆 49">
              <a:extLst>
                <a:ext uri="{FF2B5EF4-FFF2-40B4-BE49-F238E27FC236}">
                  <a16:creationId xmlns:a16="http://schemas.microsoft.com/office/drawing/2014/main" id="{A79F685B-4A77-46F9-A836-D09C49EE91B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1" name="椭圆 50">
              <a:extLst>
                <a:ext uri="{FF2B5EF4-FFF2-40B4-BE49-F238E27FC236}">
                  <a16:creationId xmlns:a16="http://schemas.microsoft.com/office/drawing/2014/main" id="{91D024F0-A537-4997-B394-447E469E3D91}"/>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2" name="椭圆 51">
              <a:extLst>
                <a:ext uri="{FF2B5EF4-FFF2-40B4-BE49-F238E27FC236}">
                  <a16:creationId xmlns:a16="http://schemas.microsoft.com/office/drawing/2014/main" id="{50879CCF-926F-42D9-847A-A00D97019401}"/>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3" name="椭圆 52">
              <a:extLst>
                <a:ext uri="{FF2B5EF4-FFF2-40B4-BE49-F238E27FC236}">
                  <a16:creationId xmlns:a16="http://schemas.microsoft.com/office/drawing/2014/main" id="{D434C0D2-2C7C-49F9-8F41-B57E291119AD}"/>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4" name="椭圆 53">
              <a:extLst>
                <a:ext uri="{FF2B5EF4-FFF2-40B4-BE49-F238E27FC236}">
                  <a16:creationId xmlns:a16="http://schemas.microsoft.com/office/drawing/2014/main" id="{A660F3C8-0D3E-4F84-B870-72E0749AD0FA}"/>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5" name="椭圆 54">
              <a:extLst>
                <a:ext uri="{FF2B5EF4-FFF2-40B4-BE49-F238E27FC236}">
                  <a16:creationId xmlns:a16="http://schemas.microsoft.com/office/drawing/2014/main" id="{20E371DF-E5E4-47D6-9946-DF91E0BCC237}"/>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6" name="椭圆 55">
              <a:extLst>
                <a:ext uri="{FF2B5EF4-FFF2-40B4-BE49-F238E27FC236}">
                  <a16:creationId xmlns:a16="http://schemas.microsoft.com/office/drawing/2014/main" id="{405B8431-F09E-44E2-94B6-7EA5294553AA}"/>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7" name="椭圆 56">
              <a:extLst>
                <a:ext uri="{FF2B5EF4-FFF2-40B4-BE49-F238E27FC236}">
                  <a16:creationId xmlns:a16="http://schemas.microsoft.com/office/drawing/2014/main" id="{B8814DE6-FBE4-483A-9714-380EF57E4447}"/>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64" name="组合 5">
            <a:extLst>
              <a:ext uri="{FF2B5EF4-FFF2-40B4-BE49-F238E27FC236}">
                <a16:creationId xmlns:a16="http://schemas.microsoft.com/office/drawing/2014/main" id="{13095AE7-AD56-6CC7-061B-3E58B7CE6D86}"/>
              </a:ext>
            </a:extLst>
          </p:cNvPr>
          <p:cNvGrpSpPr/>
          <p:nvPr/>
        </p:nvGrpSpPr>
        <p:grpSpPr>
          <a:xfrm>
            <a:off x="11118997" y="611611"/>
            <a:ext cx="449416" cy="317517"/>
            <a:chOff x="11137900" y="860547"/>
            <a:chExt cx="1054100" cy="744733"/>
          </a:xfrm>
          <a:solidFill>
            <a:schemeClr val="tx1"/>
          </a:solidFill>
        </p:grpSpPr>
        <p:sp>
          <p:nvSpPr>
            <p:cNvPr id="65" name="矩形 6">
              <a:extLst>
                <a:ext uri="{FF2B5EF4-FFF2-40B4-BE49-F238E27FC236}">
                  <a16:creationId xmlns:a16="http://schemas.microsoft.com/office/drawing/2014/main" id="{403EC560-5782-91DD-053E-F3634034BF67}"/>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68" name="矩形 7">
              <a:extLst>
                <a:ext uri="{FF2B5EF4-FFF2-40B4-BE49-F238E27FC236}">
                  <a16:creationId xmlns:a16="http://schemas.microsoft.com/office/drawing/2014/main" id="{8969F359-BD00-1611-9D81-C4AF70179684}"/>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0" name="矩形 8">
              <a:extLst>
                <a:ext uri="{FF2B5EF4-FFF2-40B4-BE49-F238E27FC236}">
                  <a16:creationId xmlns:a16="http://schemas.microsoft.com/office/drawing/2014/main" id="{7525BECF-40EF-8D2D-4C81-95E14B79B05F}"/>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1" name="矩形 9">
              <a:extLst>
                <a:ext uri="{FF2B5EF4-FFF2-40B4-BE49-F238E27FC236}">
                  <a16:creationId xmlns:a16="http://schemas.microsoft.com/office/drawing/2014/main" id="{5654F502-4190-00AB-CDA1-2A2103981B2E}"/>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grpSp>
      <p:cxnSp>
        <p:nvCxnSpPr>
          <p:cNvPr id="72" name="直接连接符 9">
            <a:extLst>
              <a:ext uri="{FF2B5EF4-FFF2-40B4-BE49-F238E27FC236}">
                <a16:creationId xmlns:a16="http://schemas.microsoft.com/office/drawing/2014/main" id="{E3E78BB1-D2C4-BC76-2B5F-0719CE413062}"/>
              </a:ext>
            </a:extLst>
          </p:cNvPr>
          <p:cNvCxnSpPr>
            <a:cxnSpLocks/>
          </p:cNvCxnSpPr>
          <p:nvPr/>
        </p:nvCxnSpPr>
        <p:spPr>
          <a:xfrm>
            <a:off x="10732466" y="6139615"/>
            <a:ext cx="7730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153">
            <a:extLst>
              <a:ext uri="{FF2B5EF4-FFF2-40B4-BE49-F238E27FC236}">
                <a16:creationId xmlns:a16="http://schemas.microsoft.com/office/drawing/2014/main" id="{957496BC-2568-089C-5F34-517865CD4A7D}"/>
              </a:ext>
            </a:extLst>
          </p:cNvPr>
          <p:cNvSpPr txBox="1"/>
          <p:nvPr/>
        </p:nvSpPr>
        <p:spPr>
          <a:xfrm>
            <a:off x="1200300" y="622803"/>
            <a:ext cx="10008253" cy="923330"/>
          </a:xfrm>
          <a:prstGeom prst="rect">
            <a:avLst/>
          </a:prstGeom>
          <a:solidFill>
            <a:srgbClr val="83D6E1"/>
          </a:solidFill>
        </p:spPr>
        <p:txBody>
          <a:bodyPr wrap="none" rtlCol="0" anchor="ctr">
            <a:spAutoFit/>
          </a:bodyPr>
          <a:lstStyle/>
          <a:p>
            <a:pPr algn="ctr"/>
            <a:r>
              <a:rPr lang="en-US" altLang="zh-CN" sz="5400" dirty="0">
                <a:solidFill>
                  <a:schemeClr val="bg1"/>
                </a:solidFill>
                <a:latin typeface="思源黑体 CN Heavy" panose="020B0A00000000000000" pitchFamily="34" charset="-122"/>
                <a:ea typeface="思源黑体 CN Heavy" panose="020B0A00000000000000" pitchFamily="34" charset="-122"/>
              </a:rPr>
              <a:t>COMMUNICATION DIAGRAM</a:t>
            </a:r>
            <a:endParaRPr lang="zh-CN" altLang="en-US" sz="5400" dirty="0">
              <a:solidFill>
                <a:schemeClr val="bg1"/>
              </a:solidFill>
              <a:latin typeface="思源黑体 CN Heavy" panose="020B0A00000000000000" pitchFamily="34" charset="-122"/>
              <a:ea typeface="思源黑体 CN Heavy" panose="020B0A00000000000000" pitchFamily="34" charset="-122"/>
            </a:endParaRPr>
          </a:p>
        </p:txBody>
      </p:sp>
      <p:pic>
        <p:nvPicPr>
          <p:cNvPr id="4" name="Picture 3" descr="A picture containing text, diagram, line, screenshot&#10;&#10;Description automatically generated">
            <a:extLst>
              <a:ext uri="{FF2B5EF4-FFF2-40B4-BE49-F238E27FC236}">
                <a16:creationId xmlns:a16="http://schemas.microsoft.com/office/drawing/2014/main" id="{8B4D2CD6-2F24-A121-C7A2-BB3663F240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2294" y="2398261"/>
            <a:ext cx="9048750" cy="2667000"/>
          </a:xfrm>
          <a:prstGeom prst="rect">
            <a:avLst/>
          </a:prstGeom>
        </p:spPr>
      </p:pic>
    </p:spTree>
    <p:extLst>
      <p:ext uri="{BB962C8B-B14F-4D97-AF65-F5344CB8AC3E}">
        <p14:creationId xmlns:p14="http://schemas.microsoft.com/office/powerpoint/2010/main" val="31004089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84255D6C-467B-4C6E-9D7D-0F7A2C3EF14C}"/>
              </a:ext>
            </a:extLst>
          </p:cNvPr>
          <p:cNvGrpSpPr/>
          <p:nvPr/>
        </p:nvGrpSpPr>
        <p:grpSpPr>
          <a:xfrm rot="16200000">
            <a:off x="-149154" y="1386311"/>
            <a:ext cx="2040539" cy="491140"/>
            <a:chOff x="3784601" y="5778500"/>
            <a:chExt cx="2040539" cy="491140"/>
          </a:xfrm>
          <a:solidFill>
            <a:schemeClr val="tx1"/>
          </a:solidFill>
        </p:grpSpPr>
        <p:sp>
          <p:nvSpPr>
            <p:cNvPr id="9" name="椭圆 8">
              <a:extLst>
                <a:ext uri="{FF2B5EF4-FFF2-40B4-BE49-F238E27FC236}">
                  <a16:creationId xmlns:a16="http://schemas.microsoft.com/office/drawing/2014/main" id="{B8FCF87E-F151-48E7-B461-753FC94A09A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0" name="椭圆 9">
              <a:extLst>
                <a:ext uri="{FF2B5EF4-FFF2-40B4-BE49-F238E27FC236}">
                  <a16:creationId xmlns:a16="http://schemas.microsoft.com/office/drawing/2014/main" id="{C88D10D9-83A1-4C9F-A2E6-7A81738BE288}"/>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1" name="椭圆 10">
              <a:extLst>
                <a:ext uri="{FF2B5EF4-FFF2-40B4-BE49-F238E27FC236}">
                  <a16:creationId xmlns:a16="http://schemas.microsoft.com/office/drawing/2014/main" id="{A97FBAA6-C3F7-430F-AB06-195D82992806}"/>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2" name="椭圆 11">
              <a:extLst>
                <a:ext uri="{FF2B5EF4-FFF2-40B4-BE49-F238E27FC236}">
                  <a16:creationId xmlns:a16="http://schemas.microsoft.com/office/drawing/2014/main" id="{944E4515-482E-41CC-BC39-D0F0F83E96C3}"/>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 name="椭圆 12">
              <a:extLst>
                <a:ext uri="{FF2B5EF4-FFF2-40B4-BE49-F238E27FC236}">
                  <a16:creationId xmlns:a16="http://schemas.microsoft.com/office/drawing/2014/main" id="{E10F3B0F-DB46-4B8C-96E9-E9555EF94429}"/>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4" name="椭圆 13">
              <a:extLst>
                <a:ext uri="{FF2B5EF4-FFF2-40B4-BE49-F238E27FC236}">
                  <a16:creationId xmlns:a16="http://schemas.microsoft.com/office/drawing/2014/main" id="{A8CC9B2E-1D68-43F6-BF3A-B00390C6CF0E}"/>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5" name="椭圆 14">
              <a:extLst>
                <a:ext uri="{FF2B5EF4-FFF2-40B4-BE49-F238E27FC236}">
                  <a16:creationId xmlns:a16="http://schemas.microsoft.com/office/drawing/2014/main" id="{CD4CD52B-0080-41A1-BB15-A6C1E38F04DB}"/>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6" name="椭圆 15">
              <a:extLst>
                <a:ext uri="{FF2B5EF4-FFF2-40B4-BE49-F238E27FC236}">
                  <a16:creationId xmlns:a16="http://schemas.microsoft.com/office/drawing/2014/main" id="{1F684D50-B57B-4C0C-A14E-8533EBE02F2C}"/>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7" name="椭圆 16">
              <a:extLst>
                <a:ext uri="{FF2B5EF4-FFF2-40B4-BE49-F238E27FC236}">
                  <a16:creationId xmlns:a16="http://schemas.microsoft.com/office/drawing/2014/main" id="{3F65A587-9A28-4521-AAA6-72F9FDAC468D}"/>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8" name="椭圆 17">
              <a:extLst>
                <a:ext uri="{FF2B5EF4-FFF2-40B4-BE49-F238E27FC236}">
                  <a16:creationId xmlns:a16="http://schemas.microsoft.com/office/drawing/2014/main" id="{A4F8B9A1-13A0-4975-A5EC-37E4C9E52E01}"/>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9" name="椭圆 18">
              <a:extLst>
                <a:ext uri="{FF2B5EF4-FFF2-40B4-BE49-F238E27FC236}">
                  <a16:creationId xmlns:a16="http://schemas.microsoft.com/office/drawing/2014/main" id="{4BABD3DB-DFC5-4FC4-BB15-B0658620275B}"/>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0" name="椭圆 19">
              <a:extLst>
                <a:ext uri="{FF2B5EF4-FFF2-40B4-BE49-F238E27FC236}">
                  <a16:creationId xmlns:a16="http://schemas.microsoft.com/office/drawing/2014/main" id="{F18A3A17-D5C5-4D91-BC37-D5E55F85C99F}"/>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1" name="椭圆 20">
              <a:extLst>
                <a:ext uri="{FF2B5EF4-FFF2-40B4-BE49-F238E27FC236}">
                  <a16:creationId xmlns:a16="http://schemas.microsoft.com/office/drawing/2014/main" id="{CBB43261-5CDF-4C43-A6FC-CA558BF3AE2E}"/>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2" name="椭圆 21">
              <a:extLst>
                <a:ext uri="{FF2B5EF4-FFF2-40B4-BE49-F238E27FC236}">
                  <a16:creationId xmlns:a16="http://schemas.microsoft.com/office/drawing/2014/main" id="{E2F15741-7739-4923-9085-6E970A02EE5F}"/>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3" name="椭圆 22">
              <a:extLst>
                <a:ext uri="{FF2B5EF4-FFF2-40B4-BE49-F238E27FC236}">
                  <a16:creationId xmlns:a16="http://schemas.microsoft.com/office/drawing/2014/main" id="{4AB7AAC7-C39C-4F03-839D-72835ACF29BD}"/>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4" name="椭圆 23">
              <a:extLst>
                <a:ext uri="{FF2B5EF4-FFF2-40B4-BE49-F238E27FC236}">
                  <a16:creationId xmlns:a16="http://schemas.microsoft.com/office/drawing/2014/main" id="{66D60CFC-FDDD-42B9-AC0D-680245B8CA89}"/>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5" name="椭圆 24">
              <a:extLst>
                <a:ext uri="{FF2B5EF4-FFF2-40B4-BE49-F238E27FC236}">
                  <a16:creationId xmlns:a16="http://schemas.microsoft.com/office/drawing/2014/main" id="{8A4FF968-2E3B-4503-9B99-C1D2C44BD5F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6" name="椭圆 25">
              <a:extLst>
                <a:ext uri="{FF2B5EF4-FFF2-40B4-BE49-F238E27FC236}">
                  <a16:creationId xmlns:a16="http://schemas.microsoft.com/office/drawing/2014/main" id="{DEB12A57-A86C-4699-9428-A6B7BB23E572}"/>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7" name="椭圆 26">
              <a:extLst>
                <a:ext uri="{FF2B5EF4-FFF2-40B4-BE49-F238E27FC236}">
                  <a16:creationId xmlns:a16="http://schemas.microsoft.com/office/drawing/2014/main" id="{7323D321-01BE-49BA-B00C-E8C6955BF5C8}"/>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8" name="椭圆 27">
              <a:extLst>
                <a:ext uri="{FF2B5EF4-FFF2-40B4-BE49-F238E27FC236}">
                  <a16:creationId xmlns:a16="http://schemas.microsoft.com/office/drawing/2014/main" id="{FEB69D54-2B12-44F5-BDFD-1E84A6519F0A}"/>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9" name="椭圆 28">
              <a:extLst>
                <a:ext uri="{FF2B5EF4-FFF2-40B4-BE49-F238E27FC236}">
                  <a16:creationId xmlns:a16="http://schemas.microsoft.com/office/drawing/2014/main" id="{778907F8-8B6C-48FF-B559-5717BD686813}"/>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0" name="椭圆 29">
              <a:extLst>
                <a:ext uri="{FF2B5EF4-FFF2-40B4-BE49-F238E27FC236}">
                  <a16:creationId xmlns:a16="http://schemas.microsoft.com/office/drawing/2014/main" id="{311550CF-39CC-41A6-BFB8-C85F53F97378}"/>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1" name="椭圆 30">
              <a:extLst>
                <a:ext uri="{FF2B5EF4-FFF2-40B4-BE49-F238E27FC236}">
                  <a16:creationId xmlns:a16="http://schemas.microsoft.com/office/drawing/2014/main" id="{C4238D1D-664C-460D-B45B-C1E3FCBF9D27}"/>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2" name="椭圆 31">
              <a:extLst>
                <a:ext uri="{FF2B5EF4-FFF2-40B4-BE49-F238E27FC236}">
                  <a16:creationId xmlns:a16="http://schemas.microsoft.com/office/drawing/2014/main" id="{F22E81EA-49AD-4D28-9327-BC636D3792AA}"/>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33" name="组合 32">
            <a:extLst>
              <a:ext uri="{FF2B5EF4-FFF2-40B4-BE49-F238E27FC236}">
                <a16:creationId xmlns:a16="http://schemas.microsoft.com/office/drawing/2014/main" id="{A80C6B8B-1363-45D6-B238-F60020B0EE8D}"/>
              </a:ext>
            </a:extLst>
          </p:cNvPr>
          <p:cNvGrpSpPr/>
          <p:nvPr/>
        </p:nvGrpSpPr>
        <p:grpSpPr>
          <a:xfrm rot="10800000">
            <a:off x="625546" y="5859120"/>
            <a:ext cx="2040539" cy="491140"/>
            <a:chOff x="3784601" y="5778500"/>
            <a:chExt cx="2040539" cy="491140"/>
          </a:xfrm>
          <a:solidFill>
            <a:schemeClr val="tx1"/>
          </a:solidFill>
        </p:grpSpPr>
        <p:sp>
          <p:nvSpPr>
            <p:cNvPr id="34" name="椭圆 33">
              <a:extLst>
                <a:ext uri="{FF2B5EF4-FFF2-40B4-BE49-F238E27FC236}">
                  <a16:creationId xmlns:a16="http://schemas.microsoft.com/office/drawing/2014/main" id="{17F7B39D-468E-4326-A621-EF66CF05DD9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5" name="椭圆 34">
              <a:extLst>
                <a:ext uri="{FF2B5EF4-FFF2-40B4-BE49-F238E27FC236}">
                  <a16:creationId xmlns:a16="http://schemas.microsoft.com/office/drawing/2014/main" id="{38B6C18F-74F2-411A-B156-96CAF64FB61C}"/>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6" name="椭圆 35">
              <a:extLst>
                <a:ext uri="{FF2B5EF4-FFF2-40B4-BE49-F238E27FC236}">
                  <a16:creationId xmlns:a16="http://schemas.microsoft.com/office/drawing/2014/main" id="{24877F06-2A13-44B9-B0F6-C407830D4FAA}"/>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7" name="椭圆 36">
              <a:extLst>
                <a:ext uri="{FF2B5EF4-FFF2-40B4-BE49-F238E27FC236}">
                  <a16:creationId xmlns:a16="http://schemas.microsoft.com/office/drawing/2014/main" id="{84A93B08-F239-4DFF-9A25-FC4D964BEFED}"/>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8" name="椭圆 37">
              <a:extLst>
                <a:ext uri="{FF2B5EF4-FFF2-40B4-BE49-F238E27FC236}">
                  <a16:creationId xmlns:a16="http://schemas.microsoft.com/office/drawing/2014/main" id="{7EDD254E-E6E6-47F8-B602-5780AA5CA5B0}"/>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9" name="椭圆 38">
              <a:extLst>
                <a:ext uri="{FF2B5EF4-FFF2-40B4-BE49-F238E27FC236}">
                  <a16:creationId xmlns:a16="http://schemas.microsoft.com/office/drawing/2014/main" id="{54423A90-3591-449E-9365-3373E5FA8C31}"/>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0" name="椭圆 39">
              <a:extLst>
                <a:ext uri="{FF2B5EF4-FFF2-40B4-BE49-F238E27FC236}">
                  <a16:creationId xmlns:a16="http://schemas.microsoft.com/office/drawing/2014/main" id="{DD487D1F-D6DF-40AF-86A6-F8192C81D14C}"/>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1" name="椭圆 40">
              <a:extLst>
                <a:ext uri="{FF2B5EF4-FFF2-40B4-BE49-F238E27FC236}">
                  <a16:creationId xmlns:a16="http://schemas.microsoft.com/office/drawing/2014/main" id="{FC6B29BC-D201-4ABF-8884-EB52C60FBCE5}"/>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2" name="椭圆 41">
              <a:extLst>
                <a:ext uri="{FF2B5EF4-FFF2-40B4-BE49-F238E27FC236}">
                  <a16:creationId xmlns:a16="http://schemas.microsoft.com/office/drawing/2014/main" id="{327FA65D-7E42-4825-8DEF-3431E9A0528A}"/>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3" name="椭圆 42">
              <a:extLst>
                <a:ext uri="{FF2B5EF4-FFF2-40B4-BE49-F238E27FC236}">
                  <a16:creationId xmlns:a16="http://schemas.microsoft.com/office/drawing/2014/main" id="{01CE57F2-F9FF-4629-B9F8-46175F22F1C9}"/>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4" name="椭圆 43">
              <a:extLst>
                <a:ext uri="{FF2B5EF4-FFF2-40B4-BE49-F238E27FC236}">
                  <a16:creationId xmlns:a16="http://schemas.microsoft.com/office/drawing/2014/main" id="{6D932BE7-B5B0-4077-B727-8F91720739B8}"/>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5" name="椭圆 44">
              <a:extLst>
                <a:ext uri="{FF2B5EF4-FFF2-40B4-BE49-F238E27FC236}">
                  <a16:creationId xmlns:a16="http://schemas.microsoft.com/office/drawing/2014/main" id="{D5AE24D7-FD73-421C-8857-2E63BA41FF64}"/>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6" name="椭圆 45">
              <a:extLst>
                <a:ext uri="{FF2B5EF4-FFF2-40B4-BE49-F238E27FC236}">
                  <a16:creationId xmlns:a16="http://schemas.microsoft.com/office/drawing/2014/main" id="{E8E90D11-7C6C-45E4-A24B-FF324B84819B}"/>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7" name="椭圆 46">
              <a:extLst>
                <a:ext uri="{FF2B5EF4-FFF2-40B4-BE49-F238E27FC236}">
                  <a16:creationId xmlns:a16="http://schemas.microsoft.com/office/drawing/2014/main" id="{0068A6BC-2C68-421E-B950-9140E4B64F49}"/>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8" name="椭圆 47">
              <a:extLst>
                <a:ext uri="{FF2B5EF4-FFF2-40B4-BE49-F238E27FC236}">
                  <a16:creationId xmlns:a16="http://schemas.microsoft.com/office/drawing/2014/main" id="{F6B030A6-B9B4-47BF-8A6C-71AC71AA32E6}"/>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9" name="椭圆 48">
              <a:extLst>
                <a:ext uri="{FF2B5EF4-FFF2-40B4-BE49-F238E27FC236}">
                  <a16:creationId xmlns:a16="http://schemas.microsoft.com/office/drawing/2014/main" id="{8462801F-173F-4577-851D-13073AA6C21F}"/>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0" name="椭圆 49">
              <a:extLst>
                <a:ext uri="{FF2B5EF4-FFF2-40B4-BE49-F238E27FC236}">
                  <a16:creationId xmlns:a16="http://schemas.microsoft.com/office/drawing/2014/main" id="{A79F685B-4A77-46F9-A836-D09C49EE91B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1" name="椭圆 50">
              <a:extLst>
                <a:ext uri="{FF2B5EF4-FFF2-40B4-BE49-F238E27FC236}">
                  <a16:creationId xmlns:a16="http://schemas.microsoft.com/office/drawing/2014/main" id="{91D024F0-A537-4997-B394-447E469E3D91}"/>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2" name="椭圆 51">
              <a:extLst>
                <a:ext uri="{FF2B5EF4-FFF2-40B4-BE49-F238E27FC236}">
                  <a16:creationId xmlns:a16="http://schemas.microsoft.com/office/drawing/2014/main" id="{50879CCF-926F-42D9-847A-A00D97019401}"/>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3" name="椭圆 52">
              <a:extLst>
                <a:ext uri="{FF2B5EF4-FFF2-40B4-BE49-F238E27FC236}">
                  <a16:creationId xmlns:a16="http://schemas.microsoft.com/office/drawing/2014/main" id="{D434C0D2-2C7C-49F9-8F41-B57E291119AD}"/>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4" name="椭圆 53">
              <a:extLst>
                <a:ext uri="{FF2B5EF4-FFF2-40B4-BE49-F238E27FC236}">
                  <a16:creationId xmlns:a16="http://schemas.microsoft.com/office/drawing/2014/main" id="{A660F3C8-0D3E-4F84-B870-72E0749AD0FA}"/>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5" name="椭圆 54">
              <a:extLst>
                <a:ext uri="{FF2B5EF4-FFF2-40B4-BE49-F238E27FC236}">
                  <a16:creationId xmlns:a16="http://schemas.microsoft.com/office/drawing/2014/main" id="{20E371DF-E5E4-47D6-9946-DF91E0BCC237}"/>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6" name="椭圆 55">
              <a:extLst>
                <a:ext uri="{FF2B5EF4-FFF2-40B4-BE49-F238E27FC236}">
                  <a16:creationId xmlns:a16="http://schemas.microsoft.com/office/drawing/2014/main" id="{405B8431-F09E-44E2-94B6-7EA5294553AA}"/>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7" name="椭圆 56">
              <a:extLst>
                <a:ext uri="{FF2B5EF4-FFF2-40B4-BE49-F238E27FC236}">
                  <a16:creationId xmlns:a16="http://schemas.microsoft.com/office/drawing/2014/main" id="{B8814DE6-FBE4-483A-9714-380EF57E4447}"/>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64" name="组合 5">
            <a:extLst>
              <a:ext uri="{FF2B5EF4-FFF2-40B4-BE49-F238E27FC236}">
                <a16:creationId xmlns:a16="http://schemas.microsoft.com/office/drawing/2014/main" id="{13095AE7-AD56-6CC7-061B-3E58B7CE6D86}"/>
              </a:ext>
            </a:extLst>
          </p:cNvPr>
          <p:cNvGrpSpPr/>
          <p:nvPr/>
        </p:nvGrpSpPr>
        <p:grpSpPr>
          <a:xfrm>
            <a:off x="11118997" y="611611"/>
            <a:ext cx="449416" cy="317517"/>
            <a:chOff x="11137900" y="860547"/>
            <a:chExt cx="1054100" cy="744733"/>
          </a:xfrm>
          <a:solidFill>
            <a:schemeClr val="tx1"/>
          </a:solidFill>
        </p:grpSpPr>
        <p:sp>
          <p:nvSpPr>
            <p:cNvPr id="65" name="矩形 6">
              <a:extLst>
                <a:ext uri="{FF2B5EF4-FFF2-40B4-BE49-F238E27FC236}">
                  <a16:creationId xmlns:a16="http://schemas.microsoft.com/office/drawing/2014/main" id="{403EC560-5782-91DD-053E-F3634034BF67}"/>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68" name="矩形 7">
              <a:extLst>
                <a:ext uri="{FF2B5EF4-FFF2-40B4-BE49-F238E27FC236}">
                  <a16:creationId xmlns:a16="http://schemas.microsoft.com/office/drawing/2014/main" id="{8969F359-BD00-1611-9D81-C4AF70179684}"/>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0" name="矩形 8">
              <a:extLst>
                <a:ext uri="{FF2B5EF4-FFF2-40B4-BE49-F238E27FC236}">
                  <a16:creationId xmlns:a16="http://schemas.microsoft.com/office/drawing/2014/main" id="{7525BECF-40EF-8D2D-4C81-95E14B79B05F}"/>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1" name="矩形 9">
              <a:extLst>
                <a:ext uri="{FF2B5EF4-FFF2-40B4-BE49-F238E27FC236}">
                  <a16:creationId xmlns:a16="http://schemas.microsoft.com/office/drawing/2014/main" id="{5654F502-4190-00AB-CDA1-2A2103981B2E}"/>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grpSp>
      <p:cxnSp>
        <p:nvCxnSpPr>
          <p:cNvPr id="72" name="直接连接符 9">
            <a:extLst>
              <a:ext uri="{FF2B5EF4-FFF2-40B4-BE49-F238E27FC236}">
                <a16:creationId xmlns:a16="http://schemas.microsoft.com/office/drawing/2014/main" id="{E3E78BB1-D2C4-BC76-2B5F-0719CE413062}"/>
              </a:ext>
            </a:extLst>
          </p:cNvPr>
          <p:cNvCxnSpPr>
            <a:cxnSpLocks/>
          </p:cNvCxnSpPr>
          <p:nvPr/>
        </p:nvCxnSpPr>
        <p:spPr>
          <a:xfrm>
            <a:off x="10732466" y="6139615"/>
            <a:ext cx="7730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153">
            <a:extLst>
              <a:ext uri="{FF2B5EF4-FFF2-40B4-BE49-F238E27FC236}">
                <a16:creationId xmlns:a16="http://schemas.microsoft.com/office/drawing/2014/main" id="{957496BC-2568-089C-5F34-517865CD4A7D}"/>
              </a:ext>
            </a:extLst>
          </p:cNvPr>
          <p:cNvSpPr txBox="1"/>
          <p:nvPr/>
        </p:nvSpPr>
        <p:spPr>
          <a:xfrm>
            <a:off x="4336673" y="622803"/>
            <a:ext cx="3735511" cy="923330"/>
          </a:xfrm>
          <a:prstGeom prst="rect">
            <a:avLst/>
          </a:prstGeom>
          <a:solidFill>
            <a:srgbClr val="83D6E1"/>
          </a:solidFill>
        </p:spPr>
        <p:txBody>
          <a:bodyPr wrap="none" rtlCol="0" anchor="ctr">
            <a:spAutoFit/>
          </a:bodyPr>
          <a:lstStyle/>
          <a:p>
            <a:pPr algn="ctr"/>
            <a:r>
              <a:rPr lang="en-US" altLang="zh-CN" sz="5400" dirty="0">
                <a:solidFill>
                  <a:schemeClr val="bg1"/>
                </a:solidFill>
                <a:latin typeface="思源黑体 CN Heavy" panose="020B0A00000000000000" pitchFamily="34" charset="-122"/>
                <a:ea typeface="思源黑体 CN Heavy" panose="020B0A00000000000000" pitchFamily="34" charset="-122"/>
              </a:rPr>
              <a:t>GLOSSARY</a:t>
            </a:r>
            <a:endParaRPr lang="zh-CN" altLang="en-US" sz="5400" dirty="0">
              <a:solidFill>
                <a:schemeClr val="bg1"/>
              </a:solidFill>
              <a:latin typeface="思源黑体 CN Heavy" panose="020B0A00000000000000" pitchFamily="34" charset="-122"/>
              <a:ea typeface="思源黑体 CN Heavy" panose="020B0A00000000000000" pitchFamily="34" charset="-122"/>
            </a:endParaRPr>
          </a:p>
        </p:txBody>
      </p:sp>
      <p:sp>
        <p:nvSpPr>
          <p:cNvPr id="2" name="TextBox 1">
            <a:extLst>
              <a:ext uri="{FF2B5EF4-FFF2-40B4-BE49-F238E27FC236}">
                <a16:creationId xmlns:a16="http://schemas.microsoft.com/office/drawing/2014/main" id="{1BC1E2AE-7C2B-FD87-34AF-AE52505C98E7}"/>
              </a:ext>
            </a:extLst>
          </p:cNvPr>
          <p:cNvSpPr txBox="1"/>
          <p:nvPr/>
        </p:nvSpPr>
        <p:spPr>
          <a:xfrm>
            <a:off x="2596235" y="2363336"/>
            <a:ext cx="6900691" cy="3693319"/>
          </a:xfrm>
          <a:prstGeom prst="rect">
            <a:avLst/>
          </a:prstGeom>
          <a:noFill/>
        </p:spPr>
        <p:txBody>
          <a:bodyPr wrap="square" rtlCol="0">
            <a:spAutoFit/>
          </a:bodyPr>
          <a:lstStyle/>
          <a:p>
            <a:r>
              <a:rPr lang="en-US" b="1" dirty="0">
                <a:solidFill>
                  <a:srgbClr val="374151"/>
                </a:solidFill>
                <a:latin typeface="Abadi" panose="020B0604020104020204" pitchFamily="34" charset="0"/>
                <a:ea typeface="思源黑体 CN ExtraLight" panose="020B0200000000000000"/>
              </a:rPr>
              <a:t>User: </a:t>
            </a:r>
            <a:r>
              <a:rPr lang="en-US" dirty="0">
                <a:solidFill>
                  <a:srgbClr val="374151"/>
                </a:solidFill>
                <a:latin typeface="Abadi" panose="020B0604020104020204" pitchFamily="34" charset="0"/>
                <a:ea typeface="思源黑体 CN ExtraLight" panose="020B0200000000000000"/>
              </a:rPr>
              <a:t>t</a:t>
            </a:r>
            <a:r>
              <a:rPr lang="en-US" b="0" i="0" dirty="0">
                <a:solidFill>
                  <a:srgbClr val="374151"/>
                </a:solidFill>
                <a:effectLst/>
                <a:latin typeface="Abadi" panose="020B0604020104020204" pitchFamily="34" charset="0"/>
                <a:ea typeface="思源黑体 CN ExtraLight" panose="020B0200000000000000"/>
              </a:rPr>
              <a:t>he user in question refers to individuals aged between 18 and 50 who are interested in learning a language.</a:t>
            </a:r>
          </a:p>
          <a:p>
            <a:endParaRPr lang="en-US" dirty="0">
              <a:solidFill>
                <a:srgbClr val="374151"/>
              </a:solidFill>
              <a:latin typeface="Abadi" panose="020B0604020104020204" pitchFamily="34" charset="0"/>
              <a:ea typeface="思源黑体 CN ExtraLight" panose="020B0200000000000000"/>
            </a:endParaRPr>
          </a:p>
          <a:p>
            <a:r>
              <a:rPr lang="en-US" altLang="zh-CN" b="1" dirty="0">
                <a:solidFill>
                  <a:srgbClr val="374151"/>
                </a:solidFill>
                <a:latin typeface="Abadi" panose="020B0604020104020204" pitchFamily="34" charset="0"/>
                <a:ea typeface="思源黑体 CN ExtraLight" panose="020B0200000000000000"/>
              </a:rPr>
              <a:t>Course:</a:t>
            </a:r>
            <a:r>
              <a:rPr lang="zh-CN" altLang="en-US" b="1" dirty="0">
                <a:solidFill>
                  <a:srgbClr val="374151"/>
                </a:solidFill>
                <a:latin typeface="Abadi" panose="020B0604020104020204" pitchFamily="34" charset="0"/>
                <a:ea typeface="思源黑体 CN ExtraLight" panose="020B0200000000000000"/>
              </a:rPr>
              <a:t> </a:t>
            </a:r>
            <a:r>
              <a:rPr lang="en-US" b="0" i="0" dirty="0">
                <a:solidFill>
                  <a:srgbClr val="374151"/>
                </a:solidFill>
                <a:effectLst/>
                <a:latin typeface="Abadi" panose="020B0604020104020204" pitchFamily="34" charset="0"/>
              </a:rPr>
              <a:t>"course" refers to the materials provided in the system for users to learn, specifically focusing on Chinese language learning at the current stage.</a:t>
            </a:r>
          </a:p>
          <a:p>
            <a:endParaRPr lang="en-US" dirty="0">
              <a:solidFill>
                <a:srgbClr val="374151"/>
              </a:solidFill>
              <a:latin typeface="Abadi" panose="020B0604020104020204" pitchFamily="34" charset="0"/>
              <a:ea typeface="思源黑体 CN ExtraLight" panose="020B0200000000000000"/>
            </a:endParaRPr>
          </a:p>
          <a:p>
            <a:r>
              <a:rPr lang="en-US" b="1" dirty="0">
                <a:solidFill>
                  <a:srgbClr val="374151"/>
                </a:solidFill>
                <a:latin typeface="Abadi" panose="020B0604020104020204" pitchFamily="34" charset="0"/>
                <a:ea typeface="思源黑体 CN ExtraLight" panose="020B0200000000000000"/>
              </a:rPr>
              <a:t>Difficulty level: </a:t>
            </a:r>
            <a:r>
              <a:rPr lang="en-US" b="0" i="0" dirty="0">
                <a:solidFill>
                  <a:srgbClr val="374151"/>
                </a:solidFill>
                <a:effectLst/>
                <a:latin typeface="Abadi" panose="020B0604020104020204" pitchFamily="34" charset="0"/>
              </a:rPr>
              <a:t>refers to the difficulty level of the learning courses. The difficulty levels can be categorized based on standards such as the HSK (Hanyu </a:t>
            </a:r>
            <a:r>
              <a:rPr lang="en-US" b="0" i="0" dirty="0" err="1">
                <a:solidFill>
                  <a:srgbClr val="374151"/>
                </a:solidFill>
                <a:effectLst/>
                <a:latin typeface="Abadi" panose="020B0604020104020204" pitchFamily="34" charset="0"/>
              </a:rPr>
              <a:t>Shuiping</a:t>
            </a:r>
            <a:r>
              <a:rPr lang="en-US" b="0" i="0" dirty="0">
                <a:solidFill>
                  <a:srgbClr val="374151"/>
                </a:solidFill>
                <a:effectLst/>
                <a:latin typeface="Abadi" panose="020B0604020104020204" pitchFamily="34" charset="0"/>
              </a:rPr>
              <a:t> </a:t>
            </a:r>
            <a:r>
              <a:rPr lang="en-US" b="0" i="0" dirty="0" err="1">
                <a:solidFill>
                  <a:srgbClr val="374151"/>
                </a:solidFill>
                <a:effectLst/>
                <a:latin typeface="Abadi" panose="020B0604020104020204" pitchFamily="34" charset="0"/>
              </a:rPr>
              <a:t>Kaoshi</a:t>
            </a:r>
            <a:r>
              <a:rPr lang="en-US" b="0" i="0" dirty="0">
                <a:solidFill>
                  <a:srgbClr val="374151"/>
                </a:solidFill>
                <a:effectLst/>
                <a:latin typeface="Abadi" panose="020B0604020104020204" pitchFamily="34" charset="0"/>
              </a:rPr>
              <a:t>) levels, which include six levels of difficulty.</a:t>
            </a:r>
          </a:p>
          <a:p>
            <a:endParaRPr lang="en-US" dirty="0">
              <a:solidFill>
                <a:srgbClr val="374151"/>
              </a:solidFill>
              <a:latin typeface="Abadi" panose="020B0604020104020204" pitchFamily="34" charset="0"/>
              <a:ea typeface="思源黑体 CN ExtraLight" panose="020B0200000000000000"/>
            </a:endParaRPr>
          </a:p>
          <a:p>
            <a:endParaRPr lang="en-US" b="1" dirty="0">
              <a:latin typeface="Abadi" panose="020B0604020104020204" pitchFamily="34" charset="0"/>
              <a:ea typeface="思源黑体 CN ExtraLight" panose="020B0200000000000000"/>
            </a:endParaRPr>
          </a:p>
        </p:txBody>
      </p:sp>
    </p:spTree>
    <p:extLst>
      <p:ext uri="{BB962C8B-B14F-4D97-AF65-F5344CB8AC3E}">
        <p14:creationId xmlns:p14="http://schemas.microsoft.com/office/powerpoint/2010/main" val="6298723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84255D6C-467B-4C6E-9D7D-0F7A2C3EF14C}"/>
              </a:ext>
            </a:extLst>
          </p:cNvPr>
          <p:cNvGrpSpPr/>
          <p:nvPr/>
        </p:nvGrpSpPr>
        <p:grpSpPr>
          <a:xfrm rot="16200000">
            <a:off x="-149154" y="1386311"/>
            <a:ext cx="2040539" cy="491140"/>
            <a:chOff x="3784601" y="5778500"/>
            <a:chExt cx="2040539" cy="491140"/>
          </a:xfrm>
          <a:solidFill>
            <a:schemeClr val="tx1"/>
          </a:solidFill>
        </p:grpSpPr>
        <p:sp>
          <p:nvSpPr>
            <p:cNvPr id="9" name="椭圆 8">
              <a:extLst>
                <a:ext uri="{FF2B5EF4-FFF2-40B4-BE49-F238E27FC236}">
                  <a16:creationId xmlns:a16="http://schemas.microsoft.com/office/drawing/2014/main" id="{B8FCF87E-F151-48E7-B461-753FC94A09A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0" name="椭圆 9">
              <a:extLst>
                <a:ext uri="{FF2B5EF4-FFF2-40B4-BE49-F238E27FC236}">
                  <a16:creationId xmlns:a16="http://schemas.microsoft.com/office/drawing/2014/main" id="{C88D10D9-83A1-4C9F-A2E6-7A81738BE288}"/>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1" name="椭圆 10">
              <a:extLst>
                <a:ext uri="{FF2B5EF4-FFF2-40B4-BE49-F238E27FC236}">
                  <a16:creationId xmlns:a16="http://schemas.microsoft.com/office/drawing/2014/main" id="{A97FBAA6-C3F7-430F-AB06-195D82992806}"/>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2" name="椭圆 11">
              <a:extLst>
                <a:ext uri="{FF2B5EF4-FFF2-40B4-BE49-F238E27FC236}">
                  <a16:creationId xmlns:a16="http://schemas.microsoft.com/office/drawing/2014/main" id="{944E4515-482E-41CC-BC39-D0F0F83E96C3}"/>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 name="椭圆 12">
              <a:extLst>
                <a:ext uri="{FF2B5EF4-FFF2-40B4-BE49-F238E27FC236}">
                  <a16:creationId xmlns:a16="http://schemas.microsoft.com/office/drawing/2014/main" id="{E10F3B0F-DB46-4B8C-96E9-E9555EF94429}"/>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4" name="椭圆 13">
              <a:extLst>
                <a:ext uri="{FF2B5EF4-FFF2-40B4-BE49-F238E27FC236}">
                  <a16:creationId xmlns:a16="http://schemas.microsoft.com/office/drawing/2014/main" id="{A8CC9B2E-1D68-43F6-BF3A-B00390C6CF0E}"/>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5" name="椭圆 14">
              <a:extLst>
                <a:ext uri="{FF2B5EF4-FFF2-40B4-BE49-F238E27FC236}">
                  <a16:creationId xmlns:a16="http://schemas.microsoft.com/office/drawing/2014/main" id="{CD4CD52B-0080-41A1-BB15-A6C1E38F04DB}"/>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6" name="椭圆 15">
              <a:extLst>
                <a:ext uri="{FF2B5EF4-FFF2-40B4-BE49-F238E27FC236}">
                  <a16:creationId xmlns:a16="http://schemas.microsoft.com/office/drawing/2014/main" id="{1F684D50-B57B-4C0C-A14E-8533EBE02F2C}"/>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7" name="椭圆 16">
              <a:extLst>
                <a:ext uri="{FF2B5EF4-FFF2-40B4-BE49-F238E27FC236}">
                  <a16:creationId xmlns:a16="http://schemas.microsoft.com/office/drawing/2014/main" id="{3F65A587-9A28-4521-AAA6-72F9FDAC468D}"/>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8" name="椭圆 17">
              <a:extLst>
                <a:ext uri="{FF2B5EF4-FFF2-40B4-BE49-F238E27FC236}">
                  <a16:creationId xmlns:a16="http://schemas.microsoft.com/office/drawing/2014/main" id="{A4F8B9A1-13A0-4975-A5EC-37E4C9E52E01}"/>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9" name="椭圆 18">
              <a:extLst>
                <a:ext uri="{FF2B5EF4-FFF2-40B4-BE49-F238E27FC236}">
                  <a16:creationId xmlns:a16="http://schemas.microsoft.com/office/drawing/2014/main" id="{4BABD3DB-DFC5-4FC4-BB15-B0658620275B}"/>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0" name="椭圆 19">
              <a:extLst>
                <a:ext uri="{FF2B5EF4-FFF2-40B4-BE49-F238E27FC236}">
                  <a16:creationId xmlns:a16="http://schemas.microsoft.com/office/drawing/2014/main" id="{F18A3A17-D5C5-4D91-BC37-D5E55F85C99F}"/>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1" name="椭圆 20">
              <a:extLst>
                <a:ext uri="{FF2B5EF4-FFF2-40B4-BE49-F238E27FC236}">
                  <a16:creationId xmlns:a16="http://schemas.microsoft.com/office/drawing/2014/main" id="{CBB43261-5CDF-4C43-A6FC-CA558BF3AE2E}"/>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2" name="椭圆 21">
              <a:extLst>
                <a:ext uri="{FF2B5EF4-FFF2-40B4-BE49-F238E27FC236}">
                  <a16:creationId xmlns:a16="http://schemas.microsoft.com/office/drawing/2014/main" id="{E2F15741-7739-4923-9085-6E970A02EE5F}"/>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3" name="椭圆 22">
              <a:extLst>
                <a:ext uri="{FF2B5EF4-FFF2-40B4-BE49-F238E27FC236}">
                  <a16:creationId xmlns:a16="http://schemas.microsoft.com/office/drawing/2014/main" id="{4AB7AAC7-C39C-4F03-839D-72835ACF29BD}"/>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4" name="椭圆 23">
              <a:extLst>
                <a:ext uri="{FF2B5EF4-FFF2-40B4-BE49-F238E27FC236}">
                  <a16:creationId xmlns:a16="http://schemas.microsoft.com/office/drawing/2014/main" id="{66D60CFC-FDDD-42B9-AC0D-680245B8CA89}"/>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5" name="椭圆 24">
              <a:extLst>
                <a:ext uri="{FF2B5EF4-FFF2-40B4-BE49-F238E27FC236}">
                  <a16:creationId xmlns:a16="http://schemas.microsoft.com/office/drawing/2014/main" id="{8A4FF968-2E3B-4503-9B99-C1D2C44BD5F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6" name="椭圆 25">
              <a:extLst>
                <a:ext uri="{FF2B5EF4-FFF2-40B4-BE49-F238E27FC236}">
                  <a16:creationId xmlns:a16="http://schemas.microsoft.com/office/drawing/2014/main" id="{DEB12A57-A86C-4699-9428-A6B7BB23E572}"/>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7" name="椭圆 26">
              <a:extLst>
                <a:ext uri="{FF2B5EF4-FFF2-40B4-BE49-F238E27FC236}">
                  <a16:creationId xmlns:a16="http://schemas.microsoft.com/office/drawing/2014/main" id="{7323D321-01BE-49BA-B00C-E8C6955BF5C8}"/>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8" name="椭圆 27">
              <a:extLst>
                <a:ext uri="{FF2B5EF4-FFF2-40B4-BE49-F238E27FC236}">
                  <a16:creationId xmlns:a16="http://schemas.microsoft.com/office/drawing/2014/main" id="{FEB69D54-2B12-44F5-BDFD-1E84A6519F0A}"/>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9" name="椭圆 28">
              <a:extLst>
                <a:ext uri="{FF2B5EF4-FFF2-40B4-BE49-F238E27FC236}">
                  <a16:creationId xmlns:a16="http://schemas.microsoft.com/office/drawing/2014/main" id="{778907F8-8B6C-48FF-B559-5717BD686813}"/>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0" name="椭圆 29">
              <a:extLst>
                <a:ext uri="{FF2B5EF4-FFF2-40B4-BE49-F238E27FC236}">
                  <a16:creationId xmlns:a16="http://schemas.microsoft.com/office/drawing/2014/main" id="{311550CF-39CC-41A6-BFB8-C85F53F97378}"/>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1" name="椭圆 30">
              <a:extLst>
                <a:ext uri="{FF2B5EF4-FFF2-40B4-BE49-F238E27FC236}">
                  <a16:creationId xmlns:a16="http://schemas.microsoft.com/office/drawing/2014/main" id="{C4238D1D-664C-460D-B45B-C1E3FCBF9D27}"/>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2" name="椭圆 31">
              <a:extLst>
                <a:ext uri="{FF2B5EF4-FFF2-40B4-BE49-F238E27FC236}">
                  <a16:creationId xmlns:a16="http://schemas.microsoft.com/office/drawing/2014/main" id="{F22E81EA-49AD-4D28-9327-BC636D3792AA}"/>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33" name="组合 32">
            <a:extLst>
              <a:ext uri="{FF2B5EF4-FFF2-40B4-BE49-F238E27FC236}">
                <a16:creationId xmlns:a16="http://schemas.microsoft.com/office/drawing/2014/main" id="{A80C6B8B-1363-45D6-B238-F60020B0EE8D}"/>
              </a:ext>
            </a:extLst>
          </p:cNvPr>
          <p:cNvGrpSpPr/>
          <p:nvPr/>
        </p:nvGrpSpPr>
        <p:grpSpPr>
          <a:xfrm rot="10800000">
            <a:off x="625546" y="5859120"/>
            <a:ext cx="2040539" cy="491140"/>
            <a:chOff x="3784601" y="5778500"/>
            <a:chExt cx="2040539" cy="491140"/>
          </a:xfrm>
          <a:solidFill>
            <a:schemeClr val="tx1"/>
          </a:solidFill>
        </p:grpSpPr>
        <p:sp>
          <p:nvSpPr>
            <p:cNvPr id="34" name="椭圆 33">
              <a:extLst>
                <a:ext uri="{FF2B5EF4-FFF2-40B4-BE49-F238E27FC236}">
                  <a16:creationId xmlns:a16="http://schemas.microsoft.com/office/drawing/2014/main" id="{17F7B39D-468E-4326-A621-EF66CF05DD9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5" name="椭圆 34">
              <a:extLst>
                <a:ext uri="{FF2B5EF4-FFF2-40B4-BE49-F238E27FC236}">
                  <a16:creationId xmlns:a16="http://schemas.microsoft.com/office/drawing/2014/main" id="{38B6C18F-74F2-411A-B156-96CAF64FB61C}"/>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6" name="椭圆 35">
              <a:extLst>
                <a:ext uri="{FF2B5EF4-FFF2-40B4-BE49-F238E27FC236}">
                  <a16:creationId xmlns:a16="http://schemas.microsoft.com/office/drawing/2014/main" id="{24877F06-2A13-44B9-B0F6-C407830D4FAA}"/>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7" name="椭圆 36">
              <a:extLst>
                <a:ext uri="{FF2B5EF4-FFF2-40B4-BE49-F238E27FC236}">
                  <a16:creationId xmlns:a16="http://schemas.microsoft.com/office/drawing/2014/main" id="{84A93B08-F239-4DFF-9A25-FC4D964BEFED}"/>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8" name="椭圆 37">
              <a:extLst>
                <a:ext uri="{FF2B5EF4-FFF2-40B4-BE49-F238E27FC236}">
                  <a16:creationId xmlns:a16="http://schemas.microsoft.com/office/drawing/2014/main" id="{7EDD254E-E6E6-47F8-B602-5780AA5CA5B0}"/>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9" name="椭圆 38">
              <a:extLst>
                <a:ext uri="{FF2B5EF4-FFF2-40B4-BE49-F238E27FC236}">
                  <a16:creationId xmlns:a16="http://schemas.microsoft.com/office/drawing/2014/main" id="{54423A90-3591-449E-9365-3373E5FA8C31}"/>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0" name="椭圆 39">
              <a:extLst>
                <a:ext uri="{FF2B5EF4-FFF2-40B4-BE49-F238E27FC236}">
                  <a16:creationId xmlns:a16="http://schemas.microsoft.com/office/drawing/2014/main" id="{DD487D1F-D6DF-40AF-86A6-F8192C81D14C}"/>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1" name="椭圆 40">
              <a:extLst>
                <a:ext uri="{FF2B5EF4-FFF2-40B4-BE49-F238E27FC236}">
                  <a16:creationId xmlns:a16="http://schemas.microsoft.com/office/drawing/2014/main" id="{FC6B29BC-D201-4ABF-8884-EB52C60FBCE5}"/>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2" name="椭圆 41">
              <a:extLst>
                <a:ext uri="{FF2B5EF4-FFF2-40B4-BE49-F238E27FC236}">
                  <a16:creationId xmlns:a16="http://schemas.microsoft.com/office/drawing/2014/main" id="{327FA65D-7E42-4825-8DEF-3431E9A0528A}"/>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3" name="椭圆 42">
              <a:extLst>
                <a:ext uri="{FF2B5EF4-FFF2-40B4-BE49-F238E27FC236}">
                  <a16:creationId xmlns:a16="http://schemas.microsoft.com/office/drawing/2014/main" id="{01CE57F2-F9FF-4629-B9F8-46175F22F1C9}"/>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4" name="椭圆 43">
              <a:extLst>
                <a:ext uri="{FF2B5EF4-FFF2-40B4-BE49-F238E27FC236}">
                  <a16:creationId xmlns:a16="http://schemas.microsoft.com/office/drawing/2014/main" id="{6D932BE7-B5B0-4077-B727-8F91720739B8}"/>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5" name="椭圆 44">
              <a:extLst>
                <a:ext uri="{FF2B5EF4-FFF2-40B4-BE49-F238E27FC236}">
                  <a16:creationId xmlns:a16="http://schemas.microsoft.com/office/drawing/2014/main" id="{D5AE24D7-FD73-421C-8857-2E63BA41FF64}"/>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6" name="椭圆 45">
              <a:extLst>
                <a:ext uri="{FF2B5EF4-FFF2-40B4-BE49-F238E27FC236}">
                  <a16:creationId xmlns:a16="http://schemas.microsoft.com/office/drawing/2014/main" id="{E8E90D11-7C6C-45E4-A24B-FF324B84819B}"/>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7" name="椭圆 46">
              <a:extLst>
                <a:ext uri="{FF2B5EF4-FFF2-40B4-BE49-F238E27FC236}">
                  <a16:creationId xmlns:a16="http://schemas.microsoft.com/office/drawing/2014/main" id="{0068A6BC-2C68-421E-B950-9140E4B64F49}"/>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8" name="椭圆 47">
              <a:extLst>
                <a:ext uri="{FF2B5EF4-FFF2-40B4-BE49-F238E27FC236}">
                  <a16:creationId xmlns:a16="http://schemas.microsoft.com/office/drawing/2014/main" id="{F6B030A6-B9B4-47BF-8A6C-71AC71AA32E6}"/>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9" name="椭圆 48">
              <a:extLst>
                <a:ext uri="{FF2B5EF4-FFF2-40B4-BE49-F238E27FC236}">
                  <a16:creationId xmlns:a16="http://schemas.microsoft.com/office/drawing/2014/main" id="{8462801F-173F-4577-851D-13073AA6C21F}"/>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0" name="椭圆 49">
              <a:extLst>
                <a:ext uri="{FF2B5EF4-FFF2-40B4-BE49-F238E27FC236}">
                  <a16:creationId xmlns:a16="http://schemas.microsoft.com/office/drawing/2014/main" id="{A79F685B-4A77-46F9-A836-D09C49EE91B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1" name="椭圆 50">
              <a:extLst>
                <a:ext uri="{FF2B5EF4-FFF2-40B4-BE49-F238E27FC236}">
                  <a16:creationId xmlns:a16="http://schemas.microsoft.com/office/drawing/2014/main" id="{91D024F0-A537-4997-B394-447E469E3D91}"/>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2" name="椭圆 51">
              <a:extLst>
                <a:ext uri="{FF2B5EF4-FFF2-40B4-BE49-F238E27FC236}">
                  <a16:creationId xmlns:a16="http://schemas.microsoft.com/office/drawing/2014/main" id="{50879CCF-926F-42D9-847A-A00D97019401}"/>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3" name="椭圆 52">
              <a:extLst>
                <a:ext uri="{FF2B5EF4-FFF2-40B4-BE49-F238E27FC236}">
                  <a16:creationId xmlns:a16="http://schemas.microsoft.com/office/drawing/2014/main" id="{D434C0D2-2C7C-49F9-8F41-B57E291119AD}"/>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4" name="椭圆 53">
              <a:extLst>
                <a:ext uri="{FF2B5EF4-FFF2-40B4-BE49-F238E27FC236}">
                  <a16:creationId xmlns:a16="http://schemas.microsoft.com/office/drawing/2014/main" id="{A660F3C8-0D3E-4F84-B870-72E0749AD0FA}"/>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5" name="椭圆 54">
              <a:extLst>
                <a:ext uri="{FF2B5EF4-FFF2-40B4-BE49-F238E27FC236}">
                  <a16:creationId xmlns:a16="http://schemas.microsoft.com/office/drawing/2014/main" id="{20E371DF-E5E4-47D6-9946-DF91E0BCC237}"/>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6" name="椭圆 55">
              <a:extLst>
                <a:ext uri="{FF2B5EF4-FFF2-40B4-BE49-F238E27FC236}">
                  <a16:creationId xmlns:a16="http://schemas.microsoft.com/office/drawing/2014/main" id="{405B8431-F09E-44E2-94B6-7EA5294553AA}"/>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7" name="椭圆 56">
              <a:extLst>
                <a:ext uri="{FF2B5EF4-FFF2-40B4-BE49-F238E27FC236}">
                  <a16:creationId xmlns:a16="http://schemas.microsoft.com/office/drawing/2014/main" id="{B8814DE6-FBE4-483A-9714-380EF57E4447}"/>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64" name="组合 5">
            <a:extLst>
              <a:ext uri="{FF2B5EF4-FFF2-40B4-BE49-F238E27FC236}">
                <a16:creationId xmlns:a16="http://schemas.microsoft.com/office/drawing/2014/main" id="{13095AE7-AD56-6CC7-061B-3E58B7CE6D86}"/>
              </a:ext>
            </a:extLst>
          </p:cNvPr>
          <p:cNvGrpSpPr/>
          <p:nvPr/>
        </p:nvGrpSpPr>
        <p:grpSpPr>
          <a:xfrm>
            <a:off x="11118997" y="611611"/>
            <a:ext cx="449416" cy="317517"/>
            <a:chOff x="11137900" y="860547"/>
            <a:chExt cx="1054100" cy="744733"/>
          </a:xfrm>
          <a:solidFill>
            <a:schemeClr val="tx1"/>
          </a:solidFill>
        </p:grpSpPr>
        <p:sp>
          <p:nvSpPr>
            <p:cNvPr id="65" name="矩形 6">
              <a:extLst>
                <a:ext uri="{FF2B5EF4-FFF2-40B4-BE49-F238E27FC236}">
                  <a16:creationId xmlns:a16="http://schemas.microsoft.com/office/drawing/2014/main" id="{403EC560-5782-91DD-053E-F3634034BF67}"/>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68" name="矩形 7">
              <a:extLst>
                <a:ext uri="{FF2B5EF4-FFF2-40B4-BE49-F238E27FC236}">
                  <a16:creationId xmlns:a16="http://schemas.microsoft.com/office/drawing/2014/main" id="{8969F359-BD00-1611-9D81-C4AF70179684}"/>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0" name="矩形 8">
              <a:extLst>
                <a:ext uri="{FF2B5EF4-FFF2-40B4-BE49-F238E27FC236}">
                  <a16:creationId xmlns:a16="http://schemas.microsoft.com/office/drawing/2014/main" id="{7525BECF-40EF-8D2D-4C81-95E14B79B05F}"/>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1" name="矩形 9">
              <a:extLst>
                <a:ext uri="{FF2B5EF4-FFF2-40B4-BE49-F238E27FC236}">
                  <a16:creationId xmlns:a16="http://schemas.microsoft.com/office/drawing/2014/main" id="{5654F502-4190-00AB-CDA1-2A2103981B2E}"/>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grpSp>
      <p:cxnSp>
        <p:nvCxnSpPr>
          <p:cNvPr id="72" name="直接连接符 9">
            <a:extLst>
              <a:ext uri="{FF2B5EF4-FFF2-40B4-BE49-F238E27FC236}">
                <a16:creationId xmlns:a16="http://schemas.microsoft.com/office/drawing/2014/main" id="{E3E78BB1-D2C4-BC76-2B5F-0719CE413062}"/>
              </a:ext>
            </a:extLst>
          </p:cNvPr>
          <p:cNvCxnSpPr>
            <a:cxnSpLocks/>
          </p:cNvCxnSpPr>
          <p:nvPr/>
        </p:nvCxnSpPr>
        <p:spPr>
          <a:xfrm>
            <a:off x="10732466" y="6139615"/>
            <a:ext cx="7730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153">
            <a:extLst>
              <a:ext uri="{FF2B5EF4-FFF2-40B4-BE49-F238E27FC236}">
                <a16:creationId xmlns:a16="http://schemas.microsoft.com/office/drawing/2014/main" id="{957496BC-2568-089C-5F34-517865CD4A7D}"/>
              </a:ext>
            </a:extLst>
          </p:cNvPr>
          <p:cNvSpPr txBox="1"/>
          <p:nvPr/>
        </p:nvSpPr>
        <p:spPr>
          <a:xfrm>
            <a:off x="4336673" y="622803"/>
            <a:ext cx="3735511" cy="923330"/>
          </a:xfrm>
          <a:prstGeom prst="rect">
            <a:avLst/>
          </a:prstGeom>
          <a:solidFill>
            <a:srgbClr val="83D6E1"/>
          </a:solidFill>
        </p:spPr>
        <p:txBody>
          <a:bodyPr wrap="none" rtlCol="0" anchor="ctr">
            <a:spAutoFit/>
          </a:bodyPr>
          <a:lstStyle/>
          <a:p>
            <a:pPr algn="ctr"/>
            <a:r>
              <a:rPr lang="en-US" altLang="zh-CN" sz="5400" dirty="0">
                <a:solidFill>
                  <a:schemeClr val="bg1"/>
                </a:solidFill>
                <a:latin typeface="思源黑体 CN Heavy" panose="020B0A00000000000000" pitchFamily="34" charset="-122"/>
                <a:ea typeface="思源黑体 CN Heavy" panose="020B0A00000000000000" pitchFamily="34" charset="-122"/>
              </a:rPr>
              <a:t>GLOSSARY</a:t>
            </a:r>
            <a:endParaRPr lang="zh-CN" altLang="en-US" sz="5400" dirty="0">
              <a:solidFill>
                <a:schemeClr val="bg1"/>
              </a:solidFill>
              <a:latin typeface="思源黑体 CN Heavy" panose="020B0A00000000000000" pitchFamily="34" charset="-122"/>
              <a:ea typeface="思源黑体 CN Heavy" panose="020B0A00000000000000" pitchFamily="34" charset="-122"/>
            </a:endParaRPr>
          </a:p>
        </p:txBody>
      </p:sp>
      <p:sp>
        <p:nvSpPr>
          <p:cNvPr id="2" name="TextBox 1">
            <a:extLst>
              <a:ext uri="{FF2B5EF4-FFF2-40B4-BE49-F238E27FC236}">
                <a16:creationId xmlns:a16="http://schemas.microsoft.com/office/drawing/2014/main" id="{1BC1E2AE-7C2B-FD87-34AF-AE52505C98E7}"/>
              </a:ext>
            </a:extLst>
          </p:cNvPr>
          <p:cNvSpPr txBox="1"/>
          <p:nvPr/>
        </p:nvSpPr>
        <p:spPr>
          <a:xfrm>
            <a:off x="2596235" y="2363336"/>
            <a:ext cx="6900691" cy="3693319"/>
          </a:xfrm>
          <a:prstGeom prst="rect">
            <a:avLst/>
          </a:prstGeom>
          <a:noFill/>
        </p:spPr>
        <p:txBody>
          <a:bodyPr wrap="square" rtlCol="0">
            <a:spAutoFit/>
          </a:bodyPr>
          <a:lstStyle/>
          <a:p>
            <a:r>
              <a:rPr lang="en-US" b="1" dirty="0">
                <a:solidFill>
                  <a:srgbClr val="374151"/>
                </a:solidFill>
                <a:latin typeface="Abadi" panose="020B0604020104020204" pitchFamily="34" charset="0"/>
                <a:ea typeface="思源黑体 CN ExtraLight" panose="020B0200000000000000"/>
              </a:rPr>
              <a:t>Test: </a:t>
            </a:r>
            <a:r>
              <a:rPr lang="en-US" b="0" i="0" dirty="0">
                <a:solidFill>
                  <a:srgbClr val="374151"/>
                </a:solidFill>
                <a:effectLst/>
                <a:latin typeface="Abadi" panose="020B0604020104020204" pitchFamily="34" charset="0"/>
              </a:rPr>
              <a:t>refer to the tests or assessments conducted after each chapter of the course. These tests are designed to evaluate the user's learning progress and comprehension. In the initial stage, the tests primarily consist of multiple-choice questions based on written content.</a:t>
            </a:r>
          </a:p>
          <a:p>
            <a:endParaRPr lang="en-US" dirty="0">
              <a:solidFill>
                <a:srgbClr val="374151"/>
              </a:solidFill>
              <a:latin typeface="Abadi" panose="020B0604020104020204" pitchFamily="34" charset="0"/>
              <a:ea typeface="思源黑体 CN ExtraLight" panose="020B0200000000000000"/>
            </a:endParaRPr>
          </a:p>
          <a:p>
            <a:r>
              <a:rPr lang="en-US" altLang="zh-CN" b="1" dirty="0">
                <a:solidFill>
                  <a:srgbClr val="374151"/>
                </a:solidFill>
                <a:latin typeface="Abadi" panose="020B0604020104020204" pitchFamily="34" charset="0"/>
                <a:ea typeface="思源黑体 CN ExtraLight" panose="020B0200000000000000"/>
              </a:rPr>
              <a:t>Feedback:</a:t>
            </a:r>
            <a:r>
              <a:rPr lang="zh-CN" altLang="en-US" b="1" dirty="0">
                <a:solidFill>
                  <a:srgbClr val="374151"/>
                </a:solidFill>
                <a:latin typeface="Abadi" panose="020B0604020104020204" pitchFamily="34" charset="0"/>
                <a:ea typeface="思源黑体 CN ExtraLight" panose="020B0200000000000000"/>
              </a:rPr>
              <a:t> </a:t>
            </a:r>
            <a:r>
              <a:rPr lang="en-US" b="0" i="0" dirty="0">
                <a:solidFill>
                  <a:srgbClr val="374151"/>
                </a:solidFill>
                <a:effectLst/>
                <a:latin typeface="Abadi" panose="020B0604020104020204" pitchFamily="34" charset="0"/>
              </a:rPr>
              <a:t>refers to the feedback provided to users by an AI system after they have completed their learning and tests. The AI system analyzes the user's performance, identifies strengths and areas for improvement, and generates personalized feedback to guide their further learning. This feedback can include suggestions, explanations, and recommendations for additional study materials or activities.</a:t>
            </a:r>
          </a:p>
        </p:txBody>
      </p:sp>
    </p:spTree>
    <p:extLst>
      <p:ext uri="{BB962C8B-B14F-4D97-AF65-F5344CB8AC3E}">
        <p14:creationId xmlns:p14="http://schemas.microsoft.com/office/powerpoint/2010/main" val="242625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84255D6C-467B-4C6E-9D7D-0F7A2C3EF14C}"/>
              </a:ext>
            </a:extLst>
          </p:cNvPr>
          <p:cNvGrpSpPr/>
          <p:nvPr/>
        </p:nvGrpSpPr>
        <p:grpSpPr>
          <a:xfrm rot="16200000">
            <a:off x="-149154" y="1386311"/>
            <a:ext cx="2040539" cy="491140"/>
            <a:chOff x="3784601" y="5778500"/>
            <a:chExt cx="2040539" cy="491140"/>
          </a:xfrm>
          <a:solidFill>
            <a:schemeClr val="tx1"/>
          </a:solidFill>
        </p:grpSpPr>
        <p:sp>
          <p:nvSpPr>
            <p:cNvPr id="9" name="椭圆 8">
              <a:extLst>
                <a:ext uri="{FF2B5EF4-FFF2-40B4-BE49-F238E27FC236}">
                  <a16:creationId xmlns:a16="http://schemas.microsoft.com/office/drawing/2014/main" id="{B8FCF87E-F151-48E7-B461-753FC94A09A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0" name="椭圆 9">
              <a:extLst>
                <a:ext uri="{FF2B5EF4-FFF2-40B4-BE49-F238E27FC236}">
                  <a16:creationId xmlns:a16="http://schemas.microsoft.com/office/drawing/2014/main" id="{C88D10D9-83A1-4C9F-A2E6-7A81738BE288}"/>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1" name="椭圆 10">
              <a:extLst>
                <a:ext uri="{FF2B5EF4-FFF2-40B4-BE49-F238E27FC236}">
                  <a16:creationId xmlns:a16="http://schemas.microsoft.com/office/drawing/2014/main" id="{A97FBAA6-C3F7-430F-AB06-195D82992806}"/>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2" name="椭圆 11">
              <a:extLst>
                <a:ext uri="{FF2B5EF4-FFF2-40B4-BE49-F238E27FC236}">
                  <a16:creationId xmlns:a16="http://schemas.microsoft.com/office/drawing/2014/main" id="{944E4515-482E-41CC-BC39-D0F0F83E96C3}"/>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 name="椭圆 12">
              <a:extLst>
                <a:ext uri="{FF2B5EF4-FFF2-40B4-BE49-F238E27FC236}">
                  <a16:creationId xmlns:a16="http://schemas.microsoft.com/office/drawing/2014/main" id="{E10F3B0F-DB46-4B8C-96E9-E9555EF94429}"/>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4" name="椭圆 13">
              <a:extLst>
                <a:ext uri="{FF2B5EF4-FFF2-40B4-BE49-F238E27FC236}">
                  <a16:creationId xmlns:a16="http://schemas.microsoft.com/office/drawing/2014/main" id="{A8CC9B2E-1D68-43F6-BF3A-B00390C6CF0E}"/>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5" name="椭圆 14">
              <a:extLst>
                <a:ext uri="{FF2B5EF4-FFF2-40B4-BE49-F238E27FC236}">
                  <a16:creationId xmlns:a16="http://schemas.microsoft.com/office/drawing/2014/main" id="{CD4CD52B-0080-41A1-BB15-A6C1E38F04DB}"/>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6" name="椭圆 15">
              <a:extLst>
                <a:ext uri="{FF2B5EF4-FFF2-40B4-BE49-F238E27FC236}">
                  <a16:creationId xmlns:a16="http://schemas.microsoft.com/office/drawing/2014/main" id="{1F684D50-B57B-4C0C-A14E-8533EBE02F2C}"/>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7" name="椭圆 16">
              <a:extLst>
                <a:ext uri="{FF2B5EF4-FFF2-40B4-BE49-F238E27FC236}">
                  <a16:creationId xmlns:a16="http://schemas.microsoft.com/office/drawing/2014/main" id="{3F65A587-9A28-4521-AAA6-72F9FDAC468D}"/>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8" name="椭圆 17">
              <a:extLst>
                <a:ext uri="{FF2B5EF4-FFF2-40B4-BE49-F238E27FC236}">
                  <a16:creationId xmlns:a16="http://schemas.microsoft.com/office/drawing/2014/main" id="{A4F8B9A1-13A0-4975-A5EC-37E4C9E52E01}"/>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9" name="椭圆 18">
              <a:extLst>
                <a:ext uri="{FF2B5EF4-FFF2-40B4-BE49-F238E27FC236}">
                  <a16:creationId xmlns:a16="http://schemas.microsoft.com/office/drawing/2014/main" id="{4BABD3DB-DFC5-4FC4-BB15-B0658620275B}"/>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0" name="椭圆 19">
              <a:extLst>
                <a:ext uri="{FF2B5EF4-FFF2-40B4-BE49-F238E27FC236}">
                  <a16:creationId xmlns:a16="http://schemas.microsoft.com/office/drawing/2014/main" id="{F18A3A17-D5C5-4D91-BC37-D5E55F85C99F}"/>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1" name="椭圆 20">
              <a:extLst>
                <a:ext uri="{FF2B5EF4-FFF2-40B4-BE49-F238E27FC236}">
                  <a16:creationId xmlns:a16="http://schemas.microsoft.com/office/drawing/2014/main" id="{CBB43261-5CDF-4C43-A6FC-CA558BF3AE2E}"/>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2" name="椭圆 21">
              <a:extLst>
                <a:ext uri="{FF2B5EF4-FFF2-40B4-BE49-F238E27FC236}">
                  <a16:creationId xmlns:a16="http://schemas.microsoft.com/office/drawing/2014/main" id="{E2F15741-7739-4923-9085-6E970A02EE5F}"/>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3" name="椭圆 22">
              <a:extLst>
                <a:ext uri="{FF2B5EF4-FFF2-40B4-BE49-F238E27FC236}">
                  <a16:creationId xmlns:a16="http://schemas.microsoft.com/office/drawing/2014/main" id="{4AB7AAC7-C39C-4F03-839D-72835ACF29BD}"/>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4" name="椭圆 23">
              <a:extLst>
                <a:ext uri="{FF2B5EF4-FFF2-40B4-BE49-F238E27FC236}">
                  <a16:creationId xmlns:a16="http://schemas.microsoft.com/office/drawing/2014/main" id="{66D60CFC-FDDD-42B9-AC0D-680245B8CA89}"/>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5" name="椭圆 24">
              <a:extLst>
                <a:ext uri="{FF2B5EF4-FFF2-40B4-BE49-F238E27FC236}">
                  <a16:creationId xmlns:a16="http://schemas.microsoft.com/office/drawing/2014/main" id="{8A4FF968-2E3B-4503-9B99-C1D2C44BD5F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6" name="椭圆 25">
              <a:extLst>
                <a:ext uri="{FF2B5EF4-FFF2-40B4-BE49-F238E27FC236}">
                  <a16:creationId xmlns:a16="http://schemas.microsoft.com/office/drawing/2014/main" id="{DEB12A57-A86C-4699-9428-A6B7BB23E572}"/>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7" name="椭圆 26">
              <a:extLst>
                <a:ext uri="{FF2B5EF4-FFF2-40B4-BE49-F238E27FC236}">
                  <a16:creationId xmlns:a16="http://schemas.microsoft.com/office/drawing/2014/main" id="{7323D321-01BE-49BA-B00C-E8C6955BF5C8}"/>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8" name="椭圆 27">
              <a:extLst>
                <a:ext uri="{FF2B5EF4-FFF2-40B4-BE49-F238E27FC236}">
                  <a16:creationId xmlns:a16="http://schemas.microsoft.com/office/drawing/2014/main" id="{FEB69D54-2B12-44F5-BDFD-1E84A6519F0A}"/>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9" name="椭圆 28">
              <a:extLst>
                <a:ext uri="{FF2B5EF4-FFF2-40B4-BE49-F238E27FC236}">
                  <a16:creationId xmlns:a16="http://schemas.microsoft.com/office/drawing/2014/main" id="{778907F8-8B6C-48FF-B559-5717BD686813}"/>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0" name="椭圆 29">
              <a:extLst>
                <a:ext uri="{FF2B5EF4-FFF2-40B4-BE49-F238E27FC236}">
                  <a16:creationId xmlns:a16="http://schemas.microsoft.com/office/drawing/2014/main" id="{311550CF-39CC-41A6-BFB8-C85F53F97378}"/>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1" name="椭圆 30">
              <a:extLst>
                <a:ext uri="{FF2B5EF4-FFF2-40B4-BE49-F238E27FC236}">
                  <a16:creationId xmlns:a16="http://schemas.microsoft.com/office/drawing/2014/main" id="{C4238D1D-664C-460D-B45B-C1E3FCBF9D27}"/>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2" name="椭圆 31">
              <a:extLst>
                <a:ext uri="{FF2B5EF4-FFF2-40B4-BE49-F238E27FC236}">
                  <a16:creationId xmlns:a16="http://schemas.microsoft.com/office/drawing/2014/main" id="{F22E81EA-49AD-4D28-9327-BC636D3792AA}"/>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33" name="组合 32">
            <a:extLst>
              <a:ext uri="{FF2B5EF4-FFF2-40B4-BE49-F238E27FC236}">
                <a16:creationId xmlns:a16="http://schemas.microsoft.com/office/drawing/2014/main" id="{A80C6B8B-1363-45D6-B238-F60020B0EE8D}"/>
              </a:ext>
            </a:extLst>
          </p:cNvPr>
          <p:cNvGrpSpPr/>
          <p:nvPr/>
        </p:nvGrpSpPr>
        <p:grpSpPr>
          <a:xfrm rot="10800000">
            <a:off x="625546" y="5859120"/>
            <a:ext cx="2040539" cy="491140"/>
            <a:chOff x="3784601" y="5778500"/>
            <a:chExt cx="2040539" cy="491140"/>
          </a:xfrm>
          <a:solidFill>
            <a:schemeClr val="tx1"/>
          </a:solidFill>
        </p:grpSpPr>
        <p:sp>
          <p:nvSpPr>
            <p:cNvPr id="34" name="椭圆 33">
              <a:extLst>
                <a:ext uri="{FF2B5EF4-FFF2-40B4-BE49-F238E27FC236}">
                  <a16:creationId xmlns:a16="http://schemas.microsoft.com/office/drawing/2014/main" id="{17F7B39D-468E-4326-A621-EF66CF05DD9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5" name="椭圆 34">
              <a:extLst>
                <a:ext uri="{FF2B5EF4-FFF2-40B4-BE49-F238E27FC236}">
                  <a16:creationId xmlns:a16="http://schemas.microsoft.com/office/drawing/2014/main" id="{38B6C18F-74F2-411A-B156-96CAF64FB61C}"/>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6" name="椭圆 35">
              <a:extLst>
                <a:ext uri="{FF2B5EF4-FFF2-40B4-BE49-F238E27FC236}">
                  <a16:creationId xmlns:a16="http://schemas.microsoft.com/office/drawing/2014/main" id="{24877F06-2A13-44B9-B0F6-C407830D4FAA}"/>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7" name="椭圆 36">
              <a:extLst>
                <a:ext uri="{FF2B5EF4-FFF2-40B4-BE49-F238E27FC236}">
                  <a16:creationId xmlns:a16="http://schemas.microsoft.com/office/drawing/2014/main" id="{84A93B08-F239-4DFF-9A25-FC4D964BEFED}"/>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8" name="椭圆 37">
              <a:extLst>
                <a:ext uri="{FF2B5EF4-FFF2-40B4-BE49-F238E27FC236}">
                  <a16:creationId xmlns:a16="http://schemas.microsoft.com/office/drawing/2014/main" id="{7EDD254E-E6E6-47F8-B602-5780AA5CA5B0}"/>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9" name="椭圆 38">
              <a:extLst>
                <a:ext uri="{FF2B5EF4-FFF2-40B4-BE49-F238E27FC236}">
                  <a16:creationId xmlns:a16="http://schemas.microsoft.com/office/drawing/2014/main" id="{54423A90-3591-449E-9365-3373E5FA8C31}"/>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0" name="椭圆 39">
              <a:extLst>
                <a:ext uri="{FF2B5EF4-FFF2-40B4-BE49-F238E27FC236}">
                  <a16:creationId xmlns:a16="http://schemas.microsoft.com/office/drawing/2014/main" id="{DD487D1F-D6DF-40AF-86A6-F8192C81D14C}"/>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1" name="椭圆 40">
              <a:extLst>
                <a:ext uri="{FF2B5EF4-FFF2-40B4-BE49-F238E27FC236}">
                  <a16:creationId xmlns:a16="http://schemas.microsoft.com/office/drawing/2014/main" id="{FC6B29BC-D201-4ABF-8884-EB52C60FBCE5}"/>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2" name="椭圆 41">
              <a:extLst>
                <a:ext uri="{FF2B5EF4-FFF2-40B4-BE49-F238E27FC236}">
                  <a16:creationId xmlns:a16="http://schemas.microsoft.com/office/drawing/2014/main" id="{327FA65D-7E42-4825-8DEF-3431E9A0528A}"/>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3" name="椭圆 42">
              <a:extLst>
                <a:ext uri="{FF2B5EF4-FFF2-40B4-BE49-F238E27FC236}">
                  <a16:creationId xmlns:a16="http://schemas.microsoft.com/office/drawing/2014/main" id="{01CE57F2-F9FF-4629-B9F8-46175F22F1C9}"/>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4" name="椭圆 43">
              <a:extLst>
                <a:ext uri="{FF2B5EF4-FFF2-40B4-BE49-F238E27FC236}">
                  <a16:creationId xmlns:a16="http://schemas.microsoft.com/office/drawing/2014/main" id="{6D932BE7-B5B0-4077-B727-8F91720739B8}"/>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5" name="椭圆 44">
              <a:extLst>
                <a:ext uri="{FF2B5EF4-FFF2-40B4-BE49-F238E27FC236}">
                  <a16:creationId xmlns:a16="http://schemas.microsoft.com/office/drawing/2014/main" id="{D5AE24D7-FD73-421C-8857-2E63BA41FF64}"/>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6" name="椭圆 45">
              <a:extLst>
                <a:ext uri="{FF2B5EF4-FFF2-40B4-BE49-F238E27FC236}">
                  <a16:creationId xmlns:a16="http://schemas.microsoft.com/office/drawing/2014/main" id="{E8E90D11-7C6C-45E4-A24B-FF324B84819B}"/>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7" name="椭圆 46">
              <a:extLst>
                <a:ext uri="{FF2B5EF4-FFF2-40B4-BE49-F238E27FC236}">
                  <a16:creationId xmlns:a16="http://schemas.microsoft.com/office/drawing/2014/main" id="{0068A6BC-2C68-421E-B950-9140E4B64F49}"/>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8" name="椭圆 47">
              <a:extLst>
                <a:ext uri="{FF2B5EF4-FFF2-40B4-BE49-F238E27FC236}">
                  <a16:creationId xmlns:a16="http://schemas.microsoft.com/office/drawing/2014/main" id="{F6B030A6-B9B4-47BF-8A6C-71AC71AA32E6}"/>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9" name="椭圆 48">
              <a:extLst>
                <a:ext uri="{FF2B5EF4-FFF2-40B4-BE49-F238E27FC236}">
                  <a16:creationId xmlns:a16="http://schemas.microsoft.com/office/drawing/2014/main" id="{8462801F-173F-4577-851D-13073AA6C21F}"/>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0" name="椭圆 49">
              <a:extLst>
                <a:ext uri="{FF2B5EF4-FFF2-40B4-BE49-F238E27FC236}">
                  <a16:creationId xmlns:a16="http://schemas.microsoft.com/office/drawing/2014/main" id="{A79F685B-4A77-46F9-A836-D09C49EE91B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1" name="椭圆 50">
              <a:extLst>
                <a:ext uri="{FF2B5EF4-FFF2-40B4-BE49-F238E27FC236}">
                  <a16:creationId xmlns:a16="http://schemas.microsoft.com/office/drawing/2014/main" id="{91D024F0-A537-4997-B394-447E469E3D91}"/>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2" name="椭圆 51">
              <a:extLst>
                <a:ext uri="{FF2B5EF4-FFF2-40B4-BE49-F238E27FC236}">
                  <a16:creationId xmlns:a16="http://schemas.microsoft.com/office/drawing/2014/main" id="{50879CCF-926F-42D9-847A-A00D97019401}"/>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3" name="椭圆 52">
              <a:extLst>
                <a:ext uri="{FF2B5EF4-FFF2-40B4-BE49-F238E27FC236}">
                  <a16:creationId xmlns:a16="http://schemas.microsoft.com/office/drawing/2014/main" id="{D434C0D2-2C7C-49F9-8F41-B57E291119AD}"/>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4" name="椭圆 53">
              <a:extLst>
                <a:ext uri="{FF2B5EF4-FFF2-40B4-BE49-F238E27FC236}">
                  <a16:creationId xmlns:a16="http://schemas.microsoft.com/office/drawing/2014/main" id="{A660F3C8-0D3E-4F84-B870-72E0749AD0FA}"/>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5" name="椭圆 54">
              <a:extLst>
                <a:ext uri="{FF2B5EF4-FFF2-40B4-BE49-F238E27FC236}">
                  <a16:creationId xmlns:a16="http://schemas.microsoft.com/office/drawing/2014/main" id="{20E371DF-E5E4-47D6-9946-DF91E0BCC237}"/>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6" name="椭圆 55">
              <a:extLst>
                <a:ext uri="{FF2B5EF4-FFF2-40B4-BE49-F238E27FC236}">
                  <a16:creationId xmlns:a16="http://schemas.microsoft.com/office/drawing/2014/main" id="{405B8431-F09E-44E2-94B6-7EA5294553AA}"/>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7" name="椭圆 56">
              <a:extLst>
                <a:ext uri="{FF2B5EF4-FFF2-40B4-BE49-F238E27FC236}">
                  <a16:creationId xmlns:a16="http://schemas.microsoft.com/office/drawing/2014/main" id="{B8814DE6-FBE4-483A-9714-380EF57E4447}"/>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64" name="组合 5">
            <a:extLst>
              <a:ext uri="{FF2B5EF4-FFF2-40B4-BE49-F238E27FC236}">
                <a16:creationId xmlns:a16="http://schemas.microsoft.com/office/drawing/2014/main" id="{13095AE7-AD56-6CC7-061B-3E58B7CE6D86}"/>
              </a:ext>
            </a:extLst>
          </p:cNvPr>
          <p:cNvGrpSpPr/>
          <p:nvPr/>
        </p:nvGrpSpPr>
        <p:grpSpPr>
          <a:xfrm>
            <a:off x="11118997" y="611611"/>
            <a:ext cx="449416" cy="317517"/>
            <a:chOff x="11137900" y="860547"/>
            <a:chExt cx="1054100" cy="744733"/>
          </a:xfrm>
          <a:solidFill>
            <a:schemeClr val="tx1"/>
          </a:solidFill>
        </p:grpSpPr>
        <p:sp>
          <p:nvSpPr>
            <p:cNvPr id="65" name="矩形 6">
              <a:extLst>
                <a:ext uri="{FF2B5EF4-FFF2-40B4-BE49-F238E27FC236}">
                  <a16:creationId xmlns:a16="http://schemas.microsoft.com/office/drawing/2014/main" id="{403EC560-5782-91DD-053E-F3634034BF67}"/>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68" name="矩形 7">
              <a:extLst>
                <a:ext uri="{FF2B5EF4-FFF2-40B4-BE49-F238E27FC236}">
                  <a16:creationId xmlns:a16="http://schemas.microsoft.com/office/drawing/2014/main" id="{8969F359-BD00-1611-9D81-C4AF70179684}"/>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0" name="矩形 8">
              <a:extLst>
                <a:ext uri="{FF2B5EF4-FFF2-40B4-BE49-F238E27FC236}">
                  <a16:creationId xmlns:a16="http://schemas.microsoft.com/office/drawing/2014/main" id="{7525BECF-40EF-8D2D-4C81-95E14B79B05F}"/>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1" name="矩形 9">
              <a:extLst>
                <a:ext uri="{FF2B5EF4-FFF2-40B4-BE49-F238E27FC236}">
                  <a16:creationId xmlns:a16="http://schemas.microsoft.com/office/drawing/2014/main" id="{5654F502-4190-00AB-CDA1-2A2103981B2E}"/>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grpSp>
      <p:cxnSp>
        <p:nvCxnSpPr>
          <p:cNvPr id="72" name="直接连接符 9">
            <a:extLst>
              <a:ext uri="{FF2B5EF4-FFF2-40B4-BE49-F238E27FC236}">
                <a16:creationId xmlns:a16="http://schemas.microsoft.com/office/drawing/2014/main" id="{E3E78BB1-D2C4-BC76-2B5F-0719CE413062}"/>
              </a:ext>
            </a:extLst>
          </p:cNvPr>
          <p:cNvCxnSpPr>
            <a:cxnSpLocks/>
          </p:cNvCxnSpPr>
          <p:nvPr/>
        </p:nvCxnSpPr>
        <p:spPr>
          <a:xfrm>
            <a:off x="10732466" y="6139615"/>
            <a:ext cx="7730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153">
            <a:extLst>
              <a:ext uri="{FF2B5EF4-FFF2-40B4-BE49-F238E27FC236}">
                <a16:creationId xmlns:a16="http://schemas.microsoft.com/office/drawing/2014/main" id="{957496BC-2568-089C-5F34-517865CD4A7D}"/>
              </a:ext>
            </a:extLst>
          </p:cNvPr>
          <p:cNvSpPr txBox="1"/>
          <p:nvPr/>
        </p:nvSpPr>
        <p:spPr>
          <a:xfrm>
            <a:off x="4336673" y="622803"/>
            <a:ext cx="3735511" cy="923330"/>
          </a:xfrm>
          <a:prstGeom prst="rect">
            <a:avLst/>
          </a:prstGeom>
          <a:solidFill>
            <a:srgbClr val="83D6E1"/>
          </a:solidFill>
        </p:spPr>
        <p:txBody>
          <a:bodyPr wrap="none" rtlCol="0" anchor="ctr">
            <a:spAutoFit/>
          </a:bodyPr>
          <a:lstStyle/>
          <a:p>
            <a:pPr algn="ctr"/>
            <a:r>
              <a:rPr lang="en-US" altLang="zh-CN" sz="5400" dirty="0">
                <a:solidFill>
                  <a:schemeClr val="bg1"/>
                </a:solidFill>
                <a:latin typeface="思源黑体 CN Heavy" panose="020B0A00000000000000" pitchFamily="34" charset="-122"/>
                <a:ea typeface="思源黑体 CN Heavy" panose="020B0A00000000000000" pitchFamily="34" charset="-122"/>
              </a:rPr>
              <a:t>GLOSSARY</a:t>
            </a:r>
            <a:endParaRPr lang="zh-CN" altLang="en-US" sz="5400" dirty="0">
              <a:solidFill>
                <a:schemeClr val="bg1"/>
              </a:solidFill>
              <a:latin typeface="思源黑体 CN Heavy" panose="020B0A00000000000000" pitchFamily="34" charset="-122"/>
              <a:ea typeface="思源黑体 CN Heavy" panose="020B0A00000000000000" pitchFamily="34" charset="-122"/>
            </a:endParaRPr>
          </a:p>
        </p:txBody>
      </p:sp>
      <p:sp>
        <p:nvSpPr>
          <p:cNvPr id="2" name="TextBox 1">
            <a:extLst>
              <a:ext uri="{FF2B5EF4-FFF2-40B4-BE49-F238E27FC236}">
                <a16:creationId xmlns:a16="http://schemas.microsoft.com/office/drawing/2014/main" id="{1BC1E2AE-7C2B-FD87-34AF-AE52505C98E7}"/>
              </a:ext>
            </a:extLst>
          </p:cNvPr>
          <p:cNvSpPr txBox="1"/>
          <p:nvPr/>
        </p:nvSpPr>
        <p:spPr>
          <a:xfrm>
            <a:off x="2596235" y="2363336"/>
            <a:ext cx="6900691" cy="3693319"/>
          </a:xfrm>
          <a:prstGeom prst="rect">
            <a:avLst/>
          </a:prstGeom>
          <a:noFill/>
        </p:spPr>
        <p:txBody>
          <a:bodyPr wrap="square" rtlCol="0">
            <a:spAutoFit/>
          </a:bodyPr>
          <a:lstStyle/>
          <a:p>
            <a:r>
              <a:rPr lang="en-US" b="1" dirty="0">
                <a:solidFill>
                  <a:srgbClr val="374151"/>
                </a:solidFill>
                <a:latin typeface="Abadi" panose="020B0604020104020204" pitchFamily="34" charset="0"/>
                <a:ea typeface="思源黑体 CN ExtraLight" panose="020B0200000000000000"/>
              </a:rPr>
              <a:t>Account: </a:t>
            </a:r>
            <a:r>
              <a:rPr lang="en-US" dirty="0">
                <a:solidFill>
                  <a:srgbClr val="374151"/>
                </a:solidFill>
                <a:latin typeface="Abadi" panose="020B0604020104020204" pitchFamily="34" charset="0"/>
                <a:ea typeface="思源黑体 CN ExtraLight" panose="020B0200000000000000"/>
              </a:rPr>
              <a:t>this account including two types of accounts in the system one will be user member and the other will be faculty member</a:t>
            </a:r>
            <a:r>
              <a:rPr lang="en-US" b="0" i="0" dirty="0">
                <a:solidFill>
                  <a:srgbClr val="374151"/>
                </a:solidFill>
                <a:effectLst/>
                <a:latin typeface="Abadi" panose="020B0604020104020204" pitchFamily="34" charset="0"/>
              </a:rPr>
              <a:t>.</a:t>
            </a:r>
          </a:p>
          <a:p>
            <a:endParaRPr lang="en-US" dirty="0">
              <a:solidFill>
                <a:srgbClr val="374151"/>
              </a:solidFill>
              <a:latin typeface="Abadi" panose="020B0604020104020204" pitchFamily="34" charset="0"/>
              <a:ea typeface="思源黑体 CN ExtraLight" panose="020B0200000000000000"/>
            </a:endParaRPr>
          </a:p>
          <a:p>
            <a:r>
              <a:rPr lang="en-US" altLang="zh-CN" b="1" dirty="0">
                <a:solidFill>
                  <a:srgbClr val="374151"/>
                </a:solidFill>
                <a:latin typeface="Abadi" panose="020B0604020104020204" pitchFamily="34" charset="0"/>
                <a:ea typeface="思源黑体 CN ExtraLight" panose="020B0200000000000000"/>
              </a:rPr>
              <a:t>Maintain:</a:t>
            </a:r>
            <a:r>
              <a:rPr lang="zh-CN" altLang="en-US" b="1" dirty="0">
                <a:solidFill>
                  <a:srgbClr val="374151"/>
                </a:solidFill>
                <a:latin typeface="Abadi" panose="020B0604020104020204" pitchFamily="34" charset="0"/>
                <a:ea typeface="思源黑体 CN ExtraLight" panose="020B0200000000000000"/>
              </a:rPr>
              <a:t> </a:t>
            </a:r>
            <a:r>
              <a:rPr lang="en-US" b="0" i="0" dirty="0">
                <a:solidFill>
                  <a:srgbClr val="374151"/>
                </a:solidFill>
                <a:effectLst/>
                <a:latin typeface="Abadi" panose="020B0604020104020204" pitchFamily="34" charset="0"/>
              </a:rPr>
              <a:t>refers to the activities performed by administrators to address issues or problems within the system. This includes resolving technical glitches, addressing user-reported issues, ensuring the smooth functioning of the system, and maintaining its overall performance and reliability. System maintenance is crucial for providing users with a seamless and uninterrupted learning experience.</a:t>
            </a:r>
          </a:p>
          <a:p>
            <a:endParaRPr lang="en-US" kern="100" dirty="0">
              <a:solidFill>
                <a:srgbClr val="374151"/>
              </a:solidFill>
              <a:latin typeface="Abadi" panose="020B0604020104020204" pitchFamily="34" charset="0"/>
              <a:ea typeface="DengXian" panose="02010600030101010101" pitchFamily="2" charset="-122"/>
              <a:cs typeface="Times New Roman" panose="02020603050405020304" pitchFamily="18" charset="0"/>
            </a:endParaRPr>
          </a:p>
          <a:p>
            <a:r>
              <a:rPr lang="en-US" b="1" kern="100" dirty="0">
                <a:solidFill>
                  <a:srgbClr val="374151"/>
                </a:solidFill>
                <a:latin typeface="Abadi" panose="020B0604020104020204" pitchFamily="34" charset="0"/>
                <a:ea typeface="DengXian" panose="02010600030101010101" pitchFamily="2" charset="-122"/>
                <a:cs typeface="Times New Roman" panose="02020603050405020304" pitchFamily="18" charset="0"/>
              </a:rPr>
              <a:t>Optimize:  </a:t>
            </a:r>
            <a:r>
              <a:rPr lang="en-US" b="0" i="0" dirty="0">
                <a:solidFill>
                  <a:srgbClr val="374151"/>
                </a:solidFill>
                <a:effectLst/>
                <a:latin typeface="Abadi" panose="020B0604020104020204" pitchFamily="34" charset="0"/>
              </a:rPr>
              <a:t>refers to the process of improving and refining the courses to better meet the needs and preferences of the users. </a:t>
            </a:r>
            <a:endParaRPr lang="en-US" b="1" dirty="0">
              <a:solidFill>
                <a:srgbClr val="374151"/>
              </a:solidFill>
              <a:latin typeface="Abadi" panose="020B0604020104020204" pitchFamily="34" charset="0"/>
            </a:endParaRPr>
          </a:p>
        </p:txBody>
      </p:sp>
    </p:spTree>
    <p:extLst>
      <p:ext uri="{BB962C8B-B14F-4D97-AF65-F5344CB8AC3E}">
        <p14:creationId xmlns:p14="http://schemas.microsoft.com/office/powerpoint/2010/main" val="40445416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CA9D683-E2CD-40EC-87AC-5BC17E43FBF7}"/>
              </a:ext>
            </a:extLst>
          </p:cNvPr>
          <p:cNvSpPr txBox="1"/>
          <p:nvPr/>
        </p:nvSpPr>
        <p:spPr>
          <a:xfrm>
            <a:off x="3215243" y="-1768078"/>
            <a:ext cx="5761514" cy="11079956"/>
          </a:xfrm>
          <a:prstGeom prst="rect">
            <a:avLst/>
          </a:prstGeom>
          <a:noFill/>
        </p:spPr>
        <p:txBody>
          <a:bodyPr wrap="none" rtlCol="0">
            <a:spAutoFit/>
          </a:bodyPr>
          <a:lstStyle/>
          <a:p>
            <a:pPr algn="ctr"/>
            <a:r>
              <a:rPr lang="en-US" altLang="zh-CN" sz="71400" dirty="0">
                <a:latin typeface="思源黑体 CN Heavy" panose="020B0A00000000000000" pitchFamily="34" charset="-122"/>
                <a:ea typeface="思源黑体 CN Heavy" panose="020B0A00000000000000" pitchFamily="34" charset="-122"/>
              </a:rPr>
              <a:t>3</a:t>
            </a:r>
            <a:endParaRPr lang="zh-CN" altLang="en-US" sz="71400" dirty="0">
              <a:latin typeface="思源黑体 CN Heavy" panose="020B0A00000000000000" pitchFamily="34" charset="-122"/>
              <a:ea typeface="思源黑体 CN Heavy" panose="020B0A00000000000000" pitchFamily="34" charset="-122"/>
            </a:endParaRPr>
          </a:p>
        </p:txBody>
      </p:sp>
      <p:sp>
        <p:nvSpPr>
          <p:cNvPr id="8" name="椭圆 7">
            <a:extLst>
              <a:ext uri="{FF2B5EF4-FFF2-40B4-BE49-F238E27FC236}">
                <a16:creationId xmlns:a16="http://schemas.microsoft.com/office/drawing/2014/main" id="{53E16CA3-A101-4D09-90E8-CD8387FC84F8}"/>
              </a:ext>
            </a:extLst>
          </p:cNvPr>
          <p:cNvSpPr/>
          <p:nvPr/>
        </p:nvSpPr>
        <p:spPr>
          <a:xfrm>
            <a:off x="10113542" y="3394463"/>
            <a:ext cx="944782" cy="944782"/>
          </a:xfrm>
          <a:prstGeom prst="ellipse">
            <a:avLst/>
          </a:prstGeom>
          <a:solidFill>
            <a:srgbClr val="F4A2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2F383023-D945-41D8-BC03-3F69E2A0E1F0}"/>
              </a:ext>
            </a:extLst>
          </p:cNvPr>
          <p:cNvSpPr txBox="1"/>
          <p:nvPr/>
        </p:nvSpPr>
        <p:spPr>
          <a:xfrm>
            <a:off x="9861001" y="696755"/>
            <a:ext cx="923330" cy="3725954"/>
          </a:xfrm>
          <a:prstGeom prst="rect">
            <a:avLst/>
          </a:prstGeom>
          <a:noFill/>
        </p:spPr>
        <p:txBody>
          <a:bodyPr vert="eaVert" wrap="square" rtlCol="0">
            <a:spAutoFit/>
          </a:bodyPr>
          <a:lstStyle/>
          <a:p>
            <a:r>
              <a:rPr lang="en-US" altLang="zh-CN" sz="4800" dirty="0">
                <a:latin typeface="思源黑体 CN Heavy" panose="020B0A00000000000000" pitchFamily="34" charset="-122"/>
                <a:ea typeface="思源黑体 CN Heavy" panose="020B0A00000000000000" pitchFamily="34" charset="-122"/>
              </a:rPr>
              <a:t>THIRD PART</a:t>
            </a:r>
            <a:endParaRPr lang="zh-CN" altLang="en-US" sz="4800" dirty="0">
              <a:latin typeface="思源黑体 CN Heavy" panose="020B0A00000000000000" pitchFamily="34" charset="-122"/>
              <a:ea typeface="思源黑体 CN Heavy" panose="020B0A00000000000000" pitchFamily="34" charset="-122"/>
            </a:endParaRPr>
          </a:p>
        </p:txBody>
      </p:sp>
      <p:cxnSp>
        <p:nvCxnSpPr>
          <p:cNvPr id="10" name="直接连接符 9">
            <a:extLst>
              <a:ext uri="{FF2B5EF4-FFF2-40B4-BE49-F238E27FC236}">
                <a16:creationId xmlns:a16="http://schemas.microsoft.com/office/drawing/2014/main" id="{C884B004-58B1-42BC-A51A-03DE6A91816E}"/>
              </a:ext>
            </a:extLst>
          </p:cNvPr>
          <p:cNvCxnSpPr>
            <a:cxnSpLocks/>
          </p:cNvCxnSpPr>
          <p:nvPr/>
        </p:nvCxnSpPr>
        <p:spPr>
          <a:xfrm>
            <a:off x="10607778" y="5274066"/>
            <a:ext cx="7730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BA16654E-E6FA-416A-851B-121BDB802F9A}"/>
              </a:ext>
            </a:extLst>
          </p:cNvPr>
          <p:cNvSpPr txBox="1"/>
          <p:nvPr/>
        </p:nvSpPr>
        <p:spPr>
          <a:xfrm>
            <a:off x="10370191" y="5396287"/>
            <a:ext cx="1104918" cy="461665"/>
          </a:xfrm>
          <a:prstGeom prst="rect">
            <a:avLst/>
          </a:prstGeom>
          <a:noFill/>
        </p:spPr>
        <p:txBody>
          <a:bodyPr wrap="none" rtlCol="0">
            <a:spAutoFit/>
          </a:bodyPr>
          <a:lstStyle/>
          <a:p>
            <a:pPr algn="r"/>
            <a:r>
              <a:rPr lang="en-US" altLang="zh-CN" sz="2400" dirty="0">
                <a:latin typeface="思源黑体 CN Bold" panose="020B0800000000000000" pitchFamily="34" charset="-122"/>
                <a:ea typeface="思源黑体 CN Bold" panose="020B0800000000000000" pitchFamily="34" charset="-122"/>
              </a:rPr>
              <a:t>WHAT</a:t>
            </a:r>
            <a:endParaRPr lang="zh-CN" altLang="en-US" sz="2400" dirty="0">
              <a:latin typeface="思源黑体 CN Bold" panose="020B0800000000000000" pitchFamily="34" charset="-122"/>
              <a:ea typeface="思源黑体 CN Bold" panose="020B0800000000000000" pitchFamily="34" charset="-122"/>
            </a:endParaRPr>
          </a:p>
        </p:txBody>
      </p:sp>
      <p:sp>
        <p:nvSpPr>
          <p:cNvPr id="12" name="文本框 11">
            <a:extLst>
              <a:ext uri="{FF2B5EF4-FFF2-40B4-BE49-F238E27FC236}">
                <a16:creationId xmlns:a16="http://schemas.microsoft.com/office/drawing/2014/main" id="{853D9FAC-7B32-4AF9-A6F3-7CD5A51DB661}"/>
              </a:ext>
            </a:extLst>
          </p:cNvPr>
          <p:cNvSpPr txBox="1"/>
          <p:nvPr/>
        </p:nvSpPr>
        <p:spPr>
          <a:xfrm>
            <a:off x="8213061" y="5857952"/>
            <a:ext cx="3262048" cy="461665"/>
          </a:xfrm>
          <a:prstGeom prst="rect">
            <a:avLst/>
          </a:prstGeom>
          <a:noFill/>
        </p:spPr>
        <p:txBody>
          <a:bodyPr wrap="none" rtlCol="0">
            <a:spAutoFit/>
          </a:bodyPr>
          <a:lstStyle/>
          <a:p>
            <a:pPr algn="r"/>
            <a:r>
              <a:rPr lang="en-US" altLang="zh-CN" sz="2400" dirty="0">
                <a:latin typeface="思源黑体 CN Bold" panose="020B0800000000000000" pitchFamily="34" charset="-122"/>
                <a:ea typeface="思源黑体 CN Bold" panose="020B0800000000000000" pitchFamily="34" charset="-122"/>
              </a:rPr>
              <a:t>What have we done?</a:t>
            </a:r>
            <a:endParaRPr lang="zh-CN" altLang="en-US" sz="2400" dirty="0">
              <a:latin typeface="思源黑体 CN Bold" panose="020B0800000000000000" pitchFamily="34" charset="-122"/>
              <a:ea typeface="思源黑体 CN Bold" panose="020B0800000000000000" pitchFamily="34" charset="-122"/>
            </a:endParaRPr>
          </a:p>
        </p:txBody>
      </p:sp>
      <p:grpSp>
        <p:nvGrpSpPr>
          <p:cNvPr id="13" name="组合 12">
            <a:extLst>
              <a:ext uri="{FF2B5EF4-FFF2-40B4-BE49-F238E27FC236}">
                <a16:creationId xmlns:a16="http://schemas.microsoft.com/office/drawing/2014/main" id="{BAC52115-71C4-4265-8ED4-A205AF6FCD14}"/>
              </a:ext>
            </a:extLst>
          </p:cNvPr>
          <p:cNvGrpSpPr/>
          <p:nvPr/>
        </p:nvGrpSpPr>
        <p:grpSpPr>
          <a:xfrm>
            <a:off x="11000065" y="801100"/>
            <a:ext cx="449416" cy="317517"/>
            <a:chOff x="11137900" y="860547"/>
            <a:chExt cx="1054100" cy="744733"/>
          </a:xfrm>
          <a:solidFill>
            <a:schemeClr val="tx1"/>
          </a:solidFill>
        </p:grpSpPr>
        <p:sp>
          <p:nvSpPr>
            <p:cNvPr id="14" name="矩形 13">
              <a:extLst>
                <a:ext uri="{FF2B5EF4-FFF2-40B4-BE49-F238E27FC236}">
                  <a16:creationId xmlns:a16="http://schemas.microsoft.com/office/drawing/2014/main" id="{7FE2E730-9510-4B4F-9A12-C01E51851FA0}"/>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5" name="矩形 14">
              <a:extLst>
                <a:ext uri="{FF2B5EF4-FFF2-40B4-BE49-F238E27FC236}">
                  <a16:creationId xmlns:a16="http://schemas.microsoft.com/office/drawing/2014/main" id="{BDEAF81D-208B-47A4-ADB1-5EA377FEFBA9}"/>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6" name="矩形 15">
              <a:extLst>
                <a:ext uri="{FF2B5EF4-FFF2-40B4-BE49-F238E27FC236}">
                  <a16:creationId xmlns:a16="http://schemas.microsoft.com/office/drawing/2014/main" id="{363616D7-63C7-4FC2-8F24-34210808B70D}"/>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7" name="矩形 16">
              <a:extLst>
                <a:ext uri="{FF2B5EF4-FFF2-40B4-BE49-F238E27FC236}">
                  <a16:creationId xmlns:a16="http://schemas.microsoft.com/office/drawing/2014/main" id="{8F70E6B1-00D5-4E4B-A021-8EC36DC08474}"/>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grpSp>
      <p:grpSp>
        <p:nvGrpSpPr>
          <p:cNvPr id="18" name="组合 17">
            <a:extLst>
              <a:ext uri="{FF2B5EF4-FFF2-40B4-BE49-F238E27FC236}">
                <a16:creationId xmlns:a16="http://schemas.microsoft.com/office/drawing/2014/main" id="{9F81DEC6-D93F-4120-A8D4-1E4466A7A274}"/>
              </a:ext>
            </a:extLst>
          </p:cNvPr>
          <p:cNvGrpSpPr/>
          <p:nvPr/>
        </p:nvGrpSpPr>
        <p:grpSpPr>
          <a:xfrm rot="10800000">
            <a:off x="619642" y="5859120"/>
            <a:ext cx="2040539" cy="491140"/>
            <a:chOff x="3784601" y="5778500"/>
            <a:chExt cx="2040539" cy="491140"/>
          </a:xfrm>
          <a:solidFill>
            <a:schemeClr val="tx1"/>
          </a:solidFill>
        </p:grpSpPr>
        <p:sp>
          <p:nvSpPr>
            <p:cNvPr id="19" name="椭圆 18">
              <a:extLst>
                <a:ext uri="{FF2B5EF4-FFF2-40B4-BE49-F238E27FC236}">
                  <a16:creationId xmlns:a16="http://schemas.microsoft.com/office/drawing/2014/main" id="{3C233F73-4720-4487-8D5B-589E1F9A491A}"/>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0" name="椭圆 19">
              <a:extLst>
                <a:ext uri="{FF2B5EF4-FFF2-40B4-BE49-F238E27FC236}">
                  <a16:creationId xmlns:a16="http://schemas.microsoft.com/office/drawing/2014/main" id="{8BAF03A3-5383-40EC-ABEB-E83855182489}"/>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1" name="椭圆 20">
              <a:extLst>
                <a:ext uri="{FF2B5EF4-FFF2-40B4-BE49-F238E27FC236}">
                  <a16:creationId xmlns:a16="http://schemas.microsoft.com/office/drawing/2014/main" id="{48A08511-4973-47E3-9215-3995623BC9DA}"/>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2" name="椭圆 21">
              <a:extLst>
                <a:ext uri="{FF2B5EF4-FFF2-40B4-BE49-F238E27FC236}">
                  <a16:creationId xmlns:a16="http://schemas.microsoft.com/office/drawing/2014/main" id="{46937E6F-94B4-43C7-9403-3D9275290D9C}"/>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3" name="椭圆 22">
              <a:extLst>
                <a:ext uri="{FF2B5EF4-FFF2-40B4-BE49-F238E27FC236}">
                  <a16:creationId xmlns:a16="http://schemas.microsoft.com/office/drawing/2014/main" id="{D50DF51D-A771-4575-B22D-5028F6773CE9}"/>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4" name="椭圆 23">
              <a:extLst>
                <a:ext uri="{FF2B5EF4-FFF2-40B4-BE49-F238E27FC236}">
                  <a16:creationId xmlns:a16="http://schemas.microsoft.com/office/drawing/2014/main" id="{D0F78360-1EEE-4135-8AC5-385B3B5DD134}"/>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5" name="椭圆 24">
              <a:extLst>
                <a:ext uri="{FF2B5EF4-FFF2-40B4-BE49-F238E27FC236}">
                  <a16:creationId xmlns:a16="http://schemas.microsoft.com/office/drawing/2014/main" id="{FE67C3C4-4ECE-448E-B1CB-811E856E111C}"/>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6" name="椭圆 25">
              <a:extLst>
                <a:ext uri="{FF2B5EF4-FFF2-40B4-BE49-F238E27FC236}">
                  <a16:creationId xmlns:a16="http://schemas.microsoft.com/office/drawing/2014/main" id="{54F5F04D-58BE-4656-B961-D65634BBFB56}"/>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7" name="椭圆 26">
              <a:extLst>
                <a:ext uri="{FF2B5EF4-FFF2-40B4-BE49-F238E27FC236}">
                  <a16:creationId xmlns:a16="http://schemas.microsoft.com/office/drawing/2014/main" id="{5E02D8E3-9BB4-4069-9247-795FD2C3034D}"/>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8" name="椭圆 27">
              <a:extLst>
                <a:ext uri="{FF2B5EF4-FFF2-40B4-BE49-F238E27FC236}">
                  <a16:creationId xmlns:a16="http://schemas.microsoft.com/office/drawing/2014/main" id="{24FB6262-9AA5-4AE4-84FA-83E802DFF0D2}"/>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9" name="椭圆 28">
              <a:extLst>
                <a:ext uri="{FF2B5EF4-FFF2-40B4-BE49-F238E27FC236}">
                  <a16:creationId xmlns:a16="http://schemas.microsoft.com/office/drawing/2014/main" id="{4804A187-BB28-47E5-B9CA-4890B28ED444}"/>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0" name="椭圆 29">
              <a:extLst>
                <a:ext uri="{FF2B5EF4-FFF2-40B4-BE49-F238E27FC236}">
                  <a16:creationId xmlns:a16="http://schemas.microsoft.com/office/drawing/2014/main" id="{BC73C472-2E67-47DB-B08D-39C5A9F7DE45}"/>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1" name="椭圆 30">
              <a:extLst>
                <a:ext uri="{FF2B5EF4-FFF2-40B4-BE49-F238E27FC236}">
                  <a16:creationId xmlns:a16="http://schemas.microsoft.com/office/drawing/2014/main" id="{E4C343C7-8EF1-4DC7-9B20-12E9E39592C2}"/>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2" name="椭圆 31">
              <a:extLst>
                <a:ext uri="{FF2B5EF4-FFF2-40B4-BE49-F238E27FC236}">
                  <a16:creationId xmlns:a16="http://schemas.microsoft.com/office/drawing/2014/main" id="{8399D804-DD7E-457C-9100-70E969FE8057}"/>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3" name="椭圆 32">
              <a:extLst>
                <a:ext uri="{FF2B5EF4-FFF2-40B4-BE49-F238E27FC236}">
                  <a16:creationId xmlns:a16="http://schemas.microsoft.com/office/drawing/2014/main" id="{A053711D-EBB0-4707-B674-D30D157DF313}"/>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4" name="椭圆 33">
              <a:extLst>
                <a:ext uri="{FF2B5EF4-FFF2-40B4-BE49-F238E27FC236}">
                  <a16:creationId xmlns:a16="http://schemas.microsoft.com/office/drawing/2014/main" id="{8F66FFA9-B201-4522-9008-D3C2C9D70E73}"/>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5" name="椭圆 34">
              <a:extLst>
                <a:ext uri="{FF2B5EF4-FFF2-40B4-BE49-F238E27FC236}">
                  <a16:creationId xmlns:a16="http://schemas.microsoft.com/office/drawing/2014/main" id="{5D30E439-891E-4C9D-9AD1-2B5EFB002FF4}"/>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6" name="椭圆 35">
              <a:extLst>
                <a:ext uri="{FF2B5EF4-FFF2-40B4-BE49-F238E27FC236}">
                  <a16:creationId xmlns:a16="http://schemas.microsoft.com/office/drawing/2014/main" id="{2E6B7961-DDBE-4D63-AD7E-EA9D55A1C254}"/>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7" name="椭圆 36">
              <a:extLst>
                <a:ext uri="{FF2B5EF4-FFF2-40B4-BE49-F238E27FC236}">
                  <a16:creationId xmlns:a16="http://schemas.microsoft.com/office/drawing/2014/main" id="{29D376CF-D228-47E0-8388-84EA076B411C}"/>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8" name="椭圆 37">
              <a:extLst>
                <a:ext uri="{FF2B5EF4-FFF2-40B4-BE49-F238E27FC236}">
                  <a16:creationId xmlns:a16="http://schemas.microsoft.com/office/drawing/2014/main" id="{96C6C3B0-D610-4C8D-BD87-BBA7A41F0FA4}"/>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9" name="椭圆 38">
              <a:extLst>
                <a:ext uri="{FF2B5EF4-FFF2-40B4-BE49-F238E27FC236}">
                  <a16:creationId xmlns:a16="http://schemas.microsoft.com/office/drawing/2014/main" id="{9BE370B0-759F-4310-BCB6-61F66F38C0E1}"/>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0" name="椭圆 39">
              <a:extLst>
                <a:ext uri="{FF2B5EF4-FFF2-40B4-BE49-F238E27FC236}">
                  <a16:creationId xmlns:a16="http://schemas.microsoft.com/office/drawing/2014/main" id="{C8B7774A-FA83-411B-8A49-972FFCABCD6B}"/>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1" name="椭圆 40">
              <a:extLst>
                <a:ext uri="{FF2B5EF4-FFF2-40B4-BE49-F238E27FC236}">
                  <a16:creationId xmlns:a16="http://schemas.microsoft.com/office/drawing/2014/main" id="{33184941-7849-4373-B337-402BE31C9C13}"/>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2" name="椭圆 41">
              <a:extLst>
                <a:ext uri="{FF2B5EF4-FFF2-40B4-BE49-F238E27FC236}">
                  <a16:creationId xmlns:a16="http://schemas.microsoft.com/office/drawing/2014/main" id="{77C9F6E2-5524-4CEC-B515-D54461B5F328}"/>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spTree>
    <p:extLst>
      <p:ext uri="{BB962C8B-B14F-4D97-AF65-F5344CB8AC3E}">
        <p14:creationId xmlns:p14="http://schemas.microsoft.com/office/powerpoint/2010/main" val="9617192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84255D6C-467B-4C6E-9D7D-0F7A2C3EF14C}"/>
              </a:ext>
            </a:extLst>
          </p:cNvPr>
          <p:cNvGrpSpPr/>
          <p:nvPr/>
        </p:nvGrpSpPr>
        <p:grpSpPr>
          <a:xfrm rot="16200000">
            <a:off x="-149154" y="1386311"/>
            <a:ext cx="2040539" cy="491140"/>
            <a:chOff x="3784601" y="5778500"/>
            <a:chExt cx="2040539" cy="491140"/>
          </a:xfrm>
          <a:solidFill>
            <a:schemeClr val="tx1"/>
          </a:solidFill>
        </p:grpSpPr>
        <p:sp>
          <p:nvSpPr>
            <p:cNvPr id="9" name="椭圆 8">
              <a:extLst>
                <a:ext uri="{FF2B5EF4-FFF2-40B4-BE49-F238E27FC236}">
                  <a16:creationId xmlns:a16="http://schemas.microsoft.com/office/drawing/2014/main" id="{B8FCF87E-F151-48E7-B461-753FC94A09A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0" name="椭圆 9">
              <a:extLst>
                <a:ext uri="{FF2B5EF4-FFF2-40B4-BE49-F238E27FC236}">
                  <a16:creationId xmlns:a16="http://schemas.microsoft.com/office/drawing/2014/main" id="{C88D10D9-83A1-4C9F-A2E6-7A81738BE288}"/>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1" name="椭圆 10">
              <a:extLst>
                <a:ext uri="{FF2B5EF4-FFF2-40B4-BE49-F238E27FC236}">
                  <a16:creationId xmlns:a16="http://schemas.microsoft.com/office/drawing/2014/main" id="{A97FBAA6-C3F7-430F-AB06-195D82992806}"/>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2" name="椭圆 11">
              <a:extLst>
                <a:ext uri="{FF2B5EF4-FFF2-40B4-BE49-F238E27FC236}">
                  <a16:creationId xmlns:a16="http://schemas.microsoft.com/office/drawing/2014/main" id="{944E4515-482E-41CC-BC39-D0F0F83E96C3}"/>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 name="椭圆 12">
              <a:extLst>
                <a:ext uri="{FF2B5EF4-FFF2-40B4-BE49-F238E27FC236}">
                  <a16:creationId xmlns:a16="http://schemas.microsoft.com/office/drawing/2014/main" id="{E10F3B0F-DB46-4B8C-96E9-E9555EF94429}"/>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4" name="椭圆 13">
              <a:extLst>
                <a:ext uri="{FF2B5EF4-FFF2-40B4-BE49-F238E27FC236}">
                  <a16:creationId xmlns:a16="http://schemas.microsoft.com/office/drawing/2014/main" id="{A8CC9B2E-1D68-43F6-BF3A-B00390C6CF0E}"/>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5" name="椭圆 14">
              <a:extLst>
                <a:ext uri="{FF2B5EF4-FFF2-40B4-BE49-F238E27FC236}">
                  <a16:creationId xmlns:a16="http://schemas.microsoft.com/office/drawing/2014/main" id="{CD4CD52B-0080-41A1-BB15-A6C1E38F04DB}"/>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6" name="椭圆 15">
              <a:extLst>
                <a:ext uri="{FF2B5EF4-FFF2-40B4-BE49-F238E27FC236}">
                  <a16:creationId xmlns:a16="http://schemas.microsoft.com/office/drawing/2014/main" id="{1F684D50-B57B-4C0C-A14E-8533EBE02F2C}"/>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7" name="椭圆 16">
              <a:extLst>
                <a:ext uri="{FF2B5EF4-FFF2-40B4-BE49-F238E27FC236}">
                  <a16:creationId xmlns:a16="http://schemas.microsoft.com/office/drawing/2014/main" id="{3F65A587-9A28-4521-AAA6-72F9FDAC468D}"/>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8" name="椭圆 17">
              <a:extLst>
                <a:ext uri="{FF2B5EF4-FFF2-40B4-BE49-F238E27FC236}">
                  <a16:creationId xmlns:a16="http://schemas.microsoft.com/office/drawing/2014/main" id="{A4F8B9A1-13A0-4975-A5EC-37E4C9E52E01}"/>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9" name="椭圆 18">
              <a:extLst>
                <a:ext uri="{FF2B5EF4-FFF2-40B4-BE49-F238E27FC236}">
                  <a16:creationId xmlns:a16="http://schemas.microsoft.com/office/drawing/2014/main" id="{4BABD3DB-DFC5-4FC4-BB15-B0658620275B}"/>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0" name="椭圆 19">
              <a:extLst>
                <a:ext uri="{FF2B5EF4-FFF2-40B4-BE49-F238E27FC236}">
                  <a16:creationId xmlns:a16="http://schemas.microsoft.com/office/drawing/2014/main" id="{F18A3A17-D5C5-4D91-BC37-D5E55F85C99F}"/>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1" name="椭圆 20">
              <a:extLst>
                <a:ext uri="{FF2B5EF4-FFF2-40B4-BE49-F238E27FC236}">
                  <a16:creationId xmlns:a16="http://schemas.microsoft.com/office/drawing/2014/main" id="{CBB43261-5CDF-4C43-A6FC-CA558BF3AE2E}"/>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2" name="椭圆 21">
              <a:extLst>
                <a:ext uri="{FF2B5EF4-FFF2-40B4-BE49-F238E27FC236}">
                  <a16:creationId xmlns:a16="http://schemas.microsoft.com/office/drawing/2014/main" id="{E2F15741-7739-4923-9085-6E970A02EE5F}"/>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3" name="椭圆 22">
              <a:extLst>
                <a:ext uri="{FF2B5EF4-FFF2-40B4-BE49-F238E27FC236}">
                  <a16:creationId xmlns:a16="http://schemas.microsoft.com/office/drawing/2014/main" id="{4AB7AAC7-C39C-4F03-839D-72835ACF29BD}"/>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4" name="椭圆 23">
              <a:extLst>
                <a:ext uri="{FF2B5EF4-FFF2-40B4-BE49-F238E27FC236}">
                  <a16:creationId xmlns:a16="http://schemas.microsoft.com/office/drawing/2014/main" id="{66D60CFC-FDDD-42B9-AC0D-680245B8CA89}"/>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5" name="椭圆 24">
              <a:extLst>
                <a:ext uri="{FF2B5EF4-FFF2-40B4-BE49-F238E27FC236}">
                  <a16:creationId xmlns:a16="http://schemas.microsoft.com/office/drawing/2014/main" id="{8A4FF968-2E3B-4503-9B99-C1D2C44BD5F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6" name="椭圆 25">
              <a:extLst>
                <a:ext uri="{FF2B5EF4-FFF2-40B4-BE49-F238E27FC236}">
                  <a16:creationId xmlns:a16="http://schemas.microsoft.com/office/drawing/2014/main" id="{DEB12A57-A86C-4699-9428-A6B7BB23E572}"/>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7" name="椭圆 26">
              <a:extLst>
                <a:ext uri="{FF2B5EF4-FFF2-40B4-BE49-F238E27FC236}">
                  <a16:creationId xmlns:a16="http://schemas.microsoft.com/office/drawing/2014/main" id="{7323D321-01BE-49BA-B00C-E8C6955BF5C8}"/>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8" name="椭圆 27">
              <a:extLst>
                <a:ext uri="{FF2B5EF4-FFF2-40B4-BE49-F238E27FC236}">
                  <a16:creationId xmlns:a16="http://schemas.microsoft.com/office/drawing/2014/main" id="{FEB69D54-2B12-44F5-BDFD-1E84A6519F0A}"/>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9" name="椭圆 28">
              <a:extLst>
                <a:ext uri="{FF2B5EF4-FFF2-40B4-BE49-F238E27FC236}">
                  <a16:creationId xmlns:a16="http://schemas.microsoft.com/office/drawing/2014/main" id="{778907F8-8B6C-48FF-B559-5717BD686813}"/>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0" name="椭圆 29">
              <a:extLst>
                <a:ext uri="{FF2B5EF4-FFF2-40B4-BE49-F238E27FC236}">
                  <a16:creationId xmlns:a16="http://schemas.microsoft.com/office/drawing/2014/main" id="{311550CF-39CC-41A6-BFB8-C85F53F97378}"/>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1" name="椭圆 30">
              <a:extLst>
                <a:ext uri="{FF2B5EF4-FFF2-40B4-BE49-F238E27FC236}">
                  <a16:creationId xmlns:a16="http://schemas.microsoft.com/office/drawing/2014/main" id="{C4238D1D-664C-460D-B45B-C1E3FCBF9D27}"/>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2" name="椭圆 31">
              <a:extLst>
                <a:ext uri="{FF2B5EF4-FFF2-40B4-BE49-F238E27FC236}">
                  <a16:creationId xmlns:a16="http://schemas.microsoft.com/office/drawing/2014/main" id="{F22E81EA-49AD-4D28-9327-BC636D3792AA}"/>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33" name="组合 32">
            <a:extLst>
              <a:ext uri="{FF2B5EF4-FFF2-40B4-BE49-F238E27FC236}">
                <a16:creationId xmlns:a16="http://schemas.microsoft.com/office/drawing/2014/main" id="{A80C6B8B-1363-45D6-B238-F60020B0EE8D}"/>
              </a:ext>
            </a:extLst>
          </p:cNvPr>
          <p:cNvGrpSpPr/>
          <p:nvPr/>
        </p:nvGrpSpPr>
        <p:grpSpPr>
          <a:xfrm rot="10800000">
            <a:off x="625546" y="5859120"/>
            <a:ext cx="2040539" cy="491140"/>
            <a:chOff x="3784601" y="5778500"/>
            <a:chExt cx="2040539" cy="491140"/>
          </a:xfrm>
          <a:solidFill>
            <a:schemeClr val="tx1"/>
          </a:solidFill>
        </p:grpSpPr>
        <p:sp>
          <p:nvSpPr>
            <p:cNvPr id="34" name="椭圆 33">
              <a:extLst>
                <a:ext uri="{FF2B5EF4-FFF2-40B4-BE49-F238E27FC236}">
                  <a16:creationId xmlns:a16="http://schemas.microsoft.com/office/drawing/2014/main" id="{17F7B39D-468E-4326-A621-EF66CF05DD9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5" name="椭圆 34">
              <a:extLst>
                <a:ext uri="{FF2B5EF4-FFF2-40B4-BE49-F238E27FC236}">
                  <a16:creationId xmlns:a16="http://schemas.microsoft.com/office/drawing/2014/main" id="{38B6C18F-74F2-411A-B156-96CAF64FB61C}"/>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6" name="椭圆 35">
              <a:extLst>
                <a:ext uri="{FF2B5EF4-FFF2-40B4-BE49-F238E27FC236}">
                  <a16:creationId xmlns:a16="http://schemas.microsoft.com/office/drawing/2014/main" id="{24877F06-2A13-44B9-B0F6-C407830D4FAA}"/>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7" name="椭圆 36">
              <a:extLst>
                <a:ext uri="{FF2B5EF4-FFF2-40B4-BE49-F238E27FC236}">
                  <a16:creationId xmlns:a16="http://schemas.microsoft.com/office/drawing/2014/main" id="{84A93B08-F239-4DFF-9A25-FC4D964BEFED}"/>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8" name="椭圆 37">
              <a:extLst>
                <a:ext uri="{FF2B5EF4-FFF2-40B4-BE49-F238E27FC236}">
                  <a16:creationId xmlns:a16="http://schemas.microsoft.com/office/drawing/2014/main" id="{7EDD254E-E6E6-47F8-B602-5780AA5CA5B0}"/>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9" name="椭圆 38">
              <a:extLst>
                <a:ext uri="{FF2B5EF4-FFF2-40B4-BE49-F238E27FC236}">
                  <a16:creationId xmlns:a16="http://schemas.microsoft.com/office/drawing/2014/main" id="{54423A90-3591-449E-9365-3373E5FA8C31}"/>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0" name="椭圆 39">
              <a:extLst>
                <a:ext uri="{FF2B5EF4-FFF2-40B4-BE49-F238E27FC236}">
                  <a16:creationId xmlns:a16="http://schemas.microsoft.com/office/drawing/2014/main" id="{DD487D1F-D6DF-40AF-86A6-F8192C81D14C}"/>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1" name="椭圆 40">
              <a:extLst>
                <a:ext uri="{FF2B5EF4-FFF2-40B4-BE49-F238E27FC236}">
                  <a16:creationId xmlns:a16="http://schemas.microsoft.com/office/drawing/2014/main" id="{FC6B29BC-D201-4ABF-8884-EB52C60FBCE5}"/>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2" name="椭圆 41">
              <a:extLst>
                <a:ext uri="{FF2B5EF4-FFF2-40B4-BE49-F238E27FC236}">
                  <a16:creationId xmlns:a16="http://schemas.microsoft.com/office/drawing/2014/main" id="{327FA65D-7E42-4825-8DEF-3431E9A0528A}"/>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3" name="椭圆 42">
              <a:extLst>
                <a:ext uri="{FF2B5EF4-FFF2-40B4-BE49-F238E27FC236}">
                  <a16:creationId xmlns:a16="http://schemas.microsoft.com/office/drawing/2014/main" id="{01CE57F2-F9FF-4629-B9F8-46175F22F1C9}"/>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4" name="椭圆 43">
              <a:extLst>
                <a:ext uri="{FF2B5EF4-FFF2-40B4-BE49-F238E27FC236}">
                  <a16:creationId xmlns:a16="http://schemas.microsoft.com/office/drawing/2014/main" id="{6D932BE7-B5B0-4077-B727-8F91720739B8}"/>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5" name="椭圆 44">
              <a:extLst>
                <a:ext uri="{FF2B5EF4-FFF2-40B4-BE49-F238E27FC236}">
                  <a16:creationId xmlns:a16="http://schemas.microsoft.com/office/drawing/2014/main" id="{D5AE24D7-FD73-421C-8857-2E63BA41FF64}"/>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6" name="椭圆 45">
              <a:extLst>
                <a:ext uri="{FF2B5EF4-FFF2-40B4-BE49-F238E27FC236}">
                  <a16:creationId xmlns:a16="http://schemas.microsoft.com/office/drawing/2014/main" id="{E8E90D11-7C6C-45E4-A24B-FF324B84819B}"/>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7" name="椭圆 46">
              <a:extLst>
                <a:ext uri="{FF2B5EF4-FFF2-40B4-BE49-F238E27FC236}">
                  <a16:creationId xmlns:a16="http://schemas.microsoft.com/office/drawing/2014/main" id="{0068A6BC-2C68-421E-B950-9140E4B64F49}"/>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8" name="椭圆 47">
              <a:extLst>
                <a:ext uri="{FF2B5EF4-FFF2-40B4-BE49-F238E27FC236}">
                  <a16:creationId xmlns:a16="http://schemas.microsoft.com/office/drawing/2014/main" id="{F6B030A6-B9B4-47BF-8A6C-71AC71AA32E6}"/>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9" name="椭圆 48">
              <a:extLst>
                <a:ext uri="{FF2B5EF4-FFF2-40B4-BE49-F238E27FC236}">
                  <a16:creationId xmlns:a16="http://schemas.microsoft.com/office/drawing/2014/main" id="{8462801F-173F-4577-851D-13073AA6C21F}"/>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0" name="椭圆 49">
              <a:extLst>
                <a:ext uri="{FF2B5EF4-FFF2-40B4-BE49-F238E27FC236}">
                  <a16:creationId xmlns:a16="http://schemas.microsoft.com/office/drawing/2014/main" id="{A79F685B-4A77-46F9-A836-D09C49EE91B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1" name="椭圆 50">
              <a:extLst>
                <a:ext uri="{FF2B5EF4-FFF2-40B4-BE49-F238E27FC236}">
                  <a16:creationId xmlns:a16="http://schemas.microsoft.com/office/drawing/2014/main" id="{91D024F0-A537-4997-B394-447E469E3D91}"/>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2" name="椭圆 51">
              <a:extLst>
                <a:ext uri="{FF2B5EF4-FFF2-40B4-BE49-F238E27FC236}">
                  <a16:creationId xmlns:a16="http://schemas.microsoft.com/office/drawing/2014/main" id="{50879CCF-926F-42D9-847A-A00D97019401}"/>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3" name="椭圆 52">
              <a:extLst>
                <a:ext uri="{FF2B5EF4-FFF2-40B4-BE49-F238E27FC236}">
                  <a16:creationId xmlns:a16="http://schemas.microsoft.com/office/drawing/2014/main" id="{D434C0D2-2C7C-49F9-8F41-B57E291119AD}"/>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4" name="椭圆 53">
              <a:extLst>
                <a:ext uri="{FF2B5EF4-FFF2-40B4-BE49-F238E27FC236}">
                  <a16:creationId xmlns:a16="http://schemas.microsoft.com/office/drawing/2014/main" id="{A660F3C8-0D3E-4F84-B870-72E0749AD0FA}"/>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5" name="椭圆 54">
              <a:extLst>
                <a:ext uri="{FF2B5EF4-FFF2-40B4-BE49-F238E27FC236}">
                  <a16:creationId xmlns:a16="http://schemas.microsoft.com/office/drawing/2014/main" id="{20E371DF-E5E4-47D6-9946-DF91E0BCC237}"/>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6" name="椭圆 55">
              <a:extLst>
                <a:ext uri="{FF2B5EF4-FFF2-40B4-BE49-F238E27FC236}">
                  <a16:creationId xmlns:a16="http://schemas.microsoft.com/office/drawing/2014/main" id="{405B8431-F09E-44E2-94B6-7EA5294553AA}"/>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7" name="椭圆 56">
              <a:extLst>
                <a:ext uri="{FF2B5EF4-FFF2-40B4-BE49-F238E27FC236}">
                  <a16:creationId xmlns:a16="http://schemas.microsoft.com/office/drawing/2014/main" id="{B8814DE6-FBE4-483A-9714-380EF57E4447}"/>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64" name="组合 5">
            <a:extLst>
              <a:ext uri="{FF2B5EF4-FFF2-40B4-BE49-F238E27FC236}">
                <a16:creationId xmlns:a16="http://schemas.microsoft.com/office/drawing/2014/main" id="{13095AE7-AD56-6CC7-061B-3E58B7CE6D86}"/>
              </a:ext>
            </a:extLst>
          </p:cNvPr>
          <p:cNvGrpSpPr/>
          <p:nvPr/>
        </p:nvGrpSpPr>
        <p:grpSpPr>
          <a:xfrm>
            <a:off x="11118997" y="611611"/>
            <a:ext cx="449416" cy="317517"/>
            <a:chOff x="11137900" y="860547"/>
            <a:chExt cx="1054100" cy="744733"/>
          </a:xfrm>
          <a:solidFill>
            <a:schemeClr val="tx1"/>
          </a:solidFill>
        </p:grpSpPr>
        <p:sp>
          <p:nvSpPr>
            <p:cNvPr id="65" name="矩形 6">
              <a:extLst>
                <a:ext uri="{FF2B5EF4-FFF2-40B4-BE49-F238E27FC236}">
                  <a16:creationId xmlns:a16="http://schemas.microsoft.com/office/drawing/2014/main" id="{403EC560-5782-91DD-053E-F3634034BF67}"/>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68" name="矩形 7">
              <a:extLst>
                <a:ext uri="{FF2B5EF4-FFF2-40B4-BE49-F238E27FC236}">
                  <a16:creationId xmlns:a16="http://schemas.microsoft.com/office/drawing/2014/main" id="{8969F359-BD00-1611-9D81-C4AF70179684}"/>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0" name="矩形 8">
              <a:extLst>
                <a:ext uri="{FF2B5EF4-FFF2-40B4-BE49-F238E27FC236}">
                  <a16:creationId xmlns:a16="http://schemas.microsoft.com/office/drawing/2014/main" id="{7525BECF-40EF-8D2D-4C81-95E14B79B05F}"/>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1" name="矩形 9">
              <a:extLst>
                <a:ext uri="{FF2B5EF4-FFF2-40B4-BE49-F238E27FC236}">
                  <a16:creationId xmlns:a16="http://schemas.microsoft.com/office/drawing/2014/main" id="{5654F502-4190-00AB-CDA1-2A2103981B2E}"/>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grpSp>
      <p:cxnSp>
        <p:nvCxnSpPr>
          <p:cNvPr id="72" name="直接连接符 9">
            <a:extLst>
              <a:ext uri="{FF2B5EF4-FFF2-40B4-BE49-F238E27FC236}">
                <a16:creationId xmlns:a16="http://schemas.microsoft.com/office/drawing/2014/main" id="{E3E78BB1-D2C4-BC76-2B5F-0719CE413062}"/>
              </a:ext>
            </a:extLst>
          </p:cNvPr>
          <p:cNvCxnSpPr>
            <a:cxnSpLocks/>
          </p:cNvCxnSpPr>
          <p:nvPr/>
        </p:nvCxnSpPr>
        <p:spPr>
          <a:xfrm>
            <a:off x="10732466" y="6139615"/>
            <a:ext cx="7730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153">
            <a:extLst>
              <a:ext uri="{FF2B5EF4-FFF2-40B4-BE49-F238E27FC236}">
                <a16:creationId xmlns:a16="http://schemas.microsoft.com/office/drawing/2014/main" id="{957496BC-2568-089C-5F34-517865CD4A7D}"/>
              </a:ext>
            </a:extLst>
          </p:cNvPr>
          <p:cNvSpPr txBox="1"/>
          <p:nvPr/>
        </p:nvSpPr>
        <p:spPr>
          <a:xfrm>
            <a:off x="2583215" y="622803"/>
            <a:ext cx="7242432" cy="923330"/>
          </a:xfrm>
          <a:prstGeom prst="rect">
            <a:avLst/>
          </a:prstGeom>
          <a:solidFill>
            <a:srgbClr val="F4A261"/>
          </a:solidFill>
        </p:spPr>
        <p:txBody>
          <a:bodyPr wrap="none" rtlCol="0" anchor="ctr">
            <a:spAutoFit/>
          </a:bodyPr>
          <a:lstStyle/>
          <a:p>
            <a:pPr algn="ctr"/>
            <a:r>
              <a:rPr lang="en-US" altLang="zh-CN" sz="5400" dirty="0">
                <a:solidFill>
                  <a:schemeClr val="bg1"/>
                </a:solidFill>
                <a:latin typeface="思源黑体 CN Heavy" panose="020B0A00000000000000" pitchFamily="34" charset="-122"/>
                <a:ea typeface="思源黑体 CN Heavy" panose="020B0A00000000000000" pitchFamily="34" charset="-122"/>
              </a:rPr>
              <a:t>TECHNOLOGY STACK</a:t>
            </a:r>
            <a:endParaRPr lang="zh-CN" altLang="en-US" sz="5400" dirty="0">
              <a:solidFill>
                <a:schemeClr val="bg1"/>
              </a:solidFill>
              <a:latin typeface="思源黑体 CN Heavy" panose="020B0A00000000000000" pitchFamily="34" charset="-122"/>
              <a:ea typeface="思源黑体 CN Heavy" panose="020B0A00000000000000" pitchFamily="34" charset="-122"/>
            </a:endParaRPr>
          </a:p>
        </p:txBody>
      </p:sp>
      <p:pic>
        <p:nvPicPr>
          <p:cNvPr id="7170" name="Picture 2" descr="Node.js Logo PNG Vector (SVG) Free Download">
            <a:extLst>
              <a:ext uri="{FF2B5EF4-FFF2-40B4-BE49-F238E27FC236}">
                <a16:creationId xmlns:a16="http://schemas.microsoft.com/office/drawing/2014/main" id="{EEB39E80-BC70-4322-A260-A7FEF5F6B4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3215" y="2076637"/>
            <a:ext cx="868387" cy="979384"/>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Java logo transparent PNG 22100210 PNG">
            <a:extLst>
              <a:ext uri="{FF2B5EF4-FFF2-40B4-BE49-F238E27FC236}">
                <a16:creationId xmlns:a16="http://schemas.microsoft.com/office/drawing/2014/main" id="{1BC50D72-B8D4-BCDA-6D51-B08A54D8CA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1446" y="3109988"/>
            <a:ext cx="1714500" cy="1714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74FF965-84B5-91B2-C054-5B326CC2B3FD}"/>
              </a:ext>
            </a:extLst>
          </p:cNvPr>
          <p:cNvSpPr txBox="1"/>
          <p:nvPr/>
        </p:nvSpPr>
        <p:spPr>
          <a:xfrm>
            <a:off x="4197695" y="2017061"/>
            <a:ext cx="6097554" cy="1200329"/>
          </a:xfrm>
          <a:prstGeom prst="rect">
            <a:avLst/>
          </a:prstGeom>
          <a:noFill/>
        </p:spPr>
        <p:txBody>
          <a:bodyPr wrap="square">
            <a:spAutoFit/>
          </a:bodyPr>
          <a:lstStyle/>
          <a:p>
            <a:r>
              <a:rPr lang="en-US" b="1" dirty="0">
                <a:latin typeface="Abadi" panose="020B0604020104020204" pitchFamily="34" charset="0"/>
              </a:rPr>
              <a:t>Node.js (front-end): </a:t>
            </a:r>
            <a:r>
              <a:rPr lang="en-US" dirty="0">
                <a:latin typeface="Abadi" panose="020B0604020104020204" pitchFamily="34" charset="0"/>
              </a:rPr>
              <a:t>It allows us to build </a:t>
            </a:r>
            <a:r>
              <a:rPr lang="en-US" b="1" dirty="0">
                <a:solidFill>
                  <a:srgbClr val="F4A261"/>
                </a:solidFill>
                <a:latin typeface="Abadi" panose="020B0604020104020204" pitchFamily="34" charset="0"/>
              </a:rPr>
              <a:t>fast</a:t>
            </a:r>
            <a:r>
              <a:rPr lang="en-US" dirty="0">
                <a:latin typeface="Abadi" panose="020B0604020104020204" pitchFamily="34" charset="0"/>
              </a:rPr>
              <a:t> and </a:t>
            </a:r>
            <a:r>
              <a:rPr lang="en-US" b="1" dirty="0">
                <a:solidFill>
                  <a:srgbClr val="F4A261"/>
                </a:solidFill>
                <a:latin typeface="Abadi" panose="020B0604020104020204" pitchFamily="34" charset="0"/>
              </a:rPr>
              <a:t>scalable</a:t>
            </a:r>
            <a:r>
              <a:rPr lang="en-US" dirty="0">
                <a:latin typeface="Abadi" panose="020B0604020104020204" pitchFamily="34" charset="0"/>
              </a:rPr>
              <a:t> web applications. This lightweight, efficient environment runs JavaScript on the server side, leading to efficient and consistent development.</a:t>
            </a:r>
          </a:p>
        </p:txBody>
      </p:sp>
      <p:sp>
        <p:nvSpPr>
          <p:cNvPr id="6" name="TextBox 5">
            <a:extLst>
              <a:ext uri="{FF2B5EF4-FFF2-40B4-BE49-F238E27FC236}">
                <a16:creationId xmlns:a16="http://schemas.microsoft.com/office/drawing/2014/main" id="{57F235B4-B0E6-F719-0938-EA13D8F6570B}"/>
              </a:ext>
            </a:extLst>
          </p:cNvPr>
          <p:cNvSpPr txBox="1"/>
          <p:nvPr/>
        </p:nvSpPr>
        <p:spPr>
          <a:xfrm>
            <a:off x="4197695" y="3429000"/>
            <a:ext cx="6097554" cy="1200329"/>
          </a:xfrm>
          <a:prstGeom prst="rect">
            <a:avLst/>
          </a:prstGeom>
          <a:noFill/>
        </p:spPr>
        <p:txBody>
          <a:bodyPr wrap="square">
            <a:spAutoFit/>
          </a:bodyPr>
          <a:lstStyle/>
          <a:p>
            <a:r>
              <a:rPr lang="en-US" b="1" dirty="0">
                <a:latin typeface="Abadi" panose="020B0604020104020204" pitchFamily="34" charset="0"/>
                <a:ea typeface="思源黑体 CN ExtraLight" panose="020B0200000000000000"/>
              </a:rPr>
              <a:t>Java (back-end learning): </a:t>
            </a:r>
            <a:r>
              <a:rPr lang="en-US" dirty="0">
                <a:latin typeface="Abadi" panose="020B0604020104020204" pitchFamily="34" charset="0"/>
                <a:ea typeface="思源黑体 CN ExtraLight" panose="020B0200000000000000"/>
              </a:rPr>
              <a:t>It is a </a:t>
            </a:r>
            <a:r>
              <a:rPr lang="en-US" dirty="0">
                <a:solidFill>
                  <a:srgbClr val="F4A261"/>
                </a:solidFill>
                <a:latin typeface="Abadi" panose="020B0604020104020204" pitchFamily="34" charset="0"/>
                <a:ea typeface="思源黑体 CN ExtraLight" panose="020B0200000000000000"/>
              </a:rPr>
              <a:t>robust</a:t>
            </a:r>
            <a:r>
              <a:rPr lang="en-US" dirty="0">
                <a:latin typeface="Abadi" panose="020B0604020104020204" pitchFamily="34" charset="0"/>
                <a:ea typeface="思源黑体 CN ExtraLight" panose="020B0200000000000000"/>
              </a:rPr>
              <a:t>, </a:t>
            </a:r>
            <a:r>
              <a:rPr lang="en-US" dirty="0">
                <a:solidFill>
                  <a:srgbClr val="F4A261"/>
                </a:solidFill>
                <a:latin typeface="Abadi" panose="020B0604020104020204" pitchFamily="34" charset="0"/>
                <a:ea typeface="思源黑体 CN ExtraLight" panose="020B0200000000000000"/>
              </a:rPr>
              <a:t>secure</a:t>
            </a:r>
            <a:r>
              <a:rPr lang="en-US" dirty="0">
                <a:latin typeface="Abadi" panose="020B0604020104020204" pitchFamily="34" charset="0"/>
                <a:ea typeface="思源黑体 CN ExtraLight" panose="020B0200000000000000"/>
              </a:rPr>
              <a:t> and </a:t>
            </a:r>
            <a:r>
              <a:rPr lang="en-US" dirty="0">
                <a:solidFill>
                  <a:srgbClr val="F4A261"/>
                </a:solidFill>
                <a:latin typeface="Abadi" panose="020B0604020104020204" pitchFamily="34" charset="0"/>
                <a:ea typeface="思源黑体 CN ExtraLight" panose="020B0200000000000000"/>
              </a:rPr>
              <a:t>mature</a:t>
            </a:r>
            <a:r>
              <a:rPr lang="en-US" dirty="0">
                <a:latin typeface="Abadi" panose="020B0604020104020204" pitchFamily="34" charset="0"/>
                <a:ea typeface="思源黑体 CN ExtraLight" panose="020B0200000000000000"/>
              </a:rPr>
              <a:t> language that is widely adopted by enterprises. Its platform independence allows us to run it on any hardware and operating system, making our applications highly portable.</a:t>
            </a:r>
          </a:p>
        </p:txBody>
      </p:sp>
      <p:pic>
        <p:nvPicPr>
          <p:cNvPr id="7" name="Picture 6" descr="Python Logo PNG vector in SVG, PDF, AI, CDR format">
            <a:extLst>
              <a:ext uri="{FF2B5EF4-FFF2-40B4-BE49-F238E27FC236}">
                <a16:creationId xmlns:a16="http://schemas.microsoft.com/office/drawing/2014/main" id="{976ABF6E-A6CB-982B-1152-9581D2F0DF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9612" y="4511943"/>
            <a:ext cx="1600440" cy="1200330"/>
          </a:xfrm>
          <a:prstGeom prst="rect">
            <a:avLst/>
          </a:prstGeom>
          <a:noFill/>
          <a:extLst>
            <a:ext uri="{909E8E84-426E-40DD-AFC4-6F175D3DCCD1}">
              <a14:hiddenFill xmlns:a14="http://schemas.microsoft.com/office/drawing/2010/main">
                <a:solidFill>
                  <a:srgbClr val="FFFFFF"/>
                </a:solidFill>
              </a14:hiddenFill>
            </a:ext>
          </a:extLst>
        </p:spPr>
      </p:pic>
      <p:sp>
        <p:nvSpPr>
          <p:cNvPr id="59" name="TextBox 58">
            <a:extLst>
              <a:ext uri="{FF2B5EF4-FFF2-40B4-BE49-F238E27FC236}">
                <a16:creationId xmlns:a16="http://schemas.microsoft.com/office/drawing/2014/main" id="{7858780E-54C6-604E-81F0-5FD00C84DA51}"/>
              </a:ext>
            </a:extLst>
          </p:cNvPr>
          <p:cNvSpPr txBox="1"/>
          <p:nvPr/>
        </p:nvSpPr>
        <p:spPr>
          <a:xfrm>
            <a:off x="4197695" y="4738140"/>
            <a:ext cx="6097554" cy="1477328"/>
          </a:xfrm>
          <a:prstGeom prst="rect">
            <a:avLst/>
          </a:prstGeom>
          <a:noFill/>
        </p:spPr>
        <p:txBody>
          <a:bodyPr wrap="square">
            <a:spAutoFit/>
          </a:bodyPr>
          <a:lstStyle/>
          <a:p>
            <a:r>
              <a:rPr lang="en-US" b="1" dirty="0">
                <a:latin typeface="Abadi" panose="020B0604020104020204" pitchFamily="34" charset="0"/>
              </a:rPr>
              <a:t>Python (back-end AI): </a:t>
            </a:r>
            <a:r>
              <a:rPr lang="en-US" dirty="0">
                <a:latin typeface="Abadi" panose="020B0604020104020204" pitchFamily="34" charset="0"/>
              </a:rPr>
              <a:t>It is known for its simplicity and readability, which accelerates development. In addition, Python has a </a:t>
            </a:r>
            <a:r>
              <a:rPr lang="en-US" dirty="0">
                <a:solidFill>
                  <a:srgbClr val="F4A261"/>
                </a:solidFill>
                <a:latin typeface="Abadi" panose="020B0604020104020204" pitchFamily="34" charset="0"/>
              </a:rPr>
              <a:t>rich ecosystem of artificial intelligence and machine learning</a:t>
            </a:r>
            <a:r>
              <a:rPr lang="en-US" dirty="0">
                <a:latin typeface="Abadi" panose="020B0604020104020204" pitchFamily="34" charset="0"/>
              </a:rPr>
              <a:t> that we can leverage to provide advanced intelligent coaching capabilities.</a:t>
            </a:r>
          </a:p>
        </p:txBody>
      </p:sp>
    </p:spTree>
    <p:extLst>
      <p:ext uri="{BB962C8B-B14F-4D97-AF65-F5344CB8AC3E}">
        <p14:creationId xmlns:p14="http://schemas.microsoft.com/office/powerpoint/2010/main" val="4238606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robot sitting on a chair in front of a group of kids&#10;&#10;Description automatically generated with medium confidence">
            <a:extLst>
              <a:ext uri="{FF2B5EF4-FFF2-40B4-BE49-F238E27FC236}">
                <a16:creationId xmlns:a16="http://schemas.microsoft.com/office/drawing/2014/main" id="{A17E0581-580E-A254-729A-4DA8C3A28B77}"/>
              </a:ext>
            </a:extLst>
          </p:cNvPr>
          <p:cNvPicPr>
            <a:picLocks noChangeAspect="1"/>
          </p:cNvPicPr>
          <p:nvPr/>
        </p:nvPicPr>
        <p:blipFill rotWithShape="1">
          <a:blip r:embed="rId2">
            <a:extLst>
              <a:ext uri="{28A0092B-C50C-407E-A947-70E740481C1C}">
                <a14:useLocalDpi xmlns:a14="http://schemas.microsoft.com/office/drawing/2010/main" val="0"/>
              </a:ext>
            </a:extLst>
          </a:blip>
          <a:srcRect t="5004" b="14901"/>
          <a:stretch/>
        </p:blipFill>
        <p:spPr>
          <a:xfrm>
            <a:off x="3721099" y="1262177"/>
            <a:ext cx="7847314" cy="4173424"/>
          </a:xfrm>
          <a:prstGeom prst="rect">
            <a:avLst/>
          </a:prstGeom>
        </p:spPr>
      </p:pic>
      <p:grpSp>
        <p:nvGrpSpPr>
          <p:cNvPr id="6" name="组合 5">
            <a:extLst>
              <a:ext uri="{FF2B5EF4-FFF2-40B4-BE49-F238E27FC236}">
                <a16:creationId xmlns:a16="http://schemas.microsoft.com/office/drawing/2014/main" id="{DF5E6F09-F986-4924-96DA-83118884695F}"/>
              </a:ext>
            </a:extLst>
          </p:cNvPr>
          <p:cNvGrpSpPr/>
          <p:nvPr/>
        </p:nvGrpSpPr>
        <p:grpSpPr>
          <a:xfrm>
            <a:off x="11118997" y="611611"/>
            <a:ext cx="449416" cy="317517"/>
            <a:chOff x="11137900" y="860547"/>
            <a:chExt cx="1054100" cy="744733"/>
          </a:xfrm>
          <a:solidFill>
            <a:schemeClr val="tx1"/>
          </a:solidFill>
        </p:grpSpPr>
        <p:sp>
          <p:nvSpPr>
            <p:cNvPr id="7" name="矩形 6">
              <a:extLst>
                <a:ext uri="{FF2B5EF4-FFF2-40B4-BE49-F238E27FC236}">
                  <a16:creationId xmlns:a16="http://schemas.microsoft.com/office/drawing/2014/main" id="{02129DB0-D1AD-4D10-AAAE-C49A15A0CC52}"/>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A7B02E0A-EA65-4D7B-B5A5-5E20A021CDE9}"/>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9" name="矩形 8">
              <a:extLst>
                <a:ext uri="{FF2B5EF4-FFF2-40B4-BE49-F238E27FC236}">
                  <a16:creationId xmlns:a16="http://schemas.microsoft.com/office/drawing/2014/main" id="{C137A9F8-74DC-406C-8DEE-FCDFC881CCD9}"/>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10" name="矩形 9">
              <a:extLst>
                <a:ext uri="{FF2B5EF4-FFF2-40B4-BE49-F238E27FC236}">
                  <a16:creationId xmlns:a16="http://schemas.microsoft.com/office/drawing/2014/main" id="{10CECABF-6040-4336-A4CC-F7E7A6C9BC80}"/>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grpSp>
      <p:sp>
        <p:nvSpPr>
          <p:cNvPr id="11" name="矩形 10">
            <a:extLst>
              <a:ext uri="{FF2B5EF4-FFF2-40B4-BE49-F238E27FC236}">
                <a16:creationId xmlns:a16="http://schemas.microsoft.com/office/drawing/2014/main" id="{B0AF88F3-CDA5-4508-9686-B68473B5CE1C}"/>
              </a:ext>
            </a:extLst>
          </p:cNvPr>
          <p:cNvSpPr/>
          <p:nvPr/>
        </p:nvSpPr>
        <p:spPr>
          <a:xfrm>
            <a:off x="0" y="435881"/>
            <a:ext cx="1714470" cy="648889"/>
          </a:xfrm>
          <a:prstGeom prst="rect">
            <a:avLst/>
          </a:prstGeom>
          <a:solidFill>
            <a:srgbClr val="FF9393"/>
          </a:solidFill>
          <a:ln>
            <a:solidFill>
              <a:srgbClr val="FF93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3ACBD3C6-3727-402D-981B-D6234E954F76}"/>
              </a:ext>
            </a:extLst>
          </p:cNvPr>
          <p:cNvSpPr txBox="1"/>
          <p:nvPr/>
        </p:nvSpPr>
        <p:spPr>
          <a:xfrm>
            <a:off x="598867" y="1728281"/>
            <a:ext cx="3107067" cy="707886"/>
          </a:xfrm>
          <a:prstGeom prst="rect">
            <a:avLst/>
          </a:prstGeom>
          <a:noFill/>
        </p:spPr>
        <p:txBody>
          <a:bodyPr wrap="square" rtlCol="0">
            <a:spAutoFit/>
          </a:bodyPr>
          <a:lstStyle/>
          <a:p>
            <a:r>
              <a:rPr lang="en-US" altLang="zh-CN" sz="4000" dirty="0">
                <a:latin typeface="思源黑体 CN Bold" panose="020B0800000000000000" pitchFamily="34" charset="-122"/>
                <a:ea typeface="思源黑体 CN Bold" panose="020B0800000000000000" pitchFamily="34" charset="-122"/>
              </a:rPr>
              <a:t>CUSTOMER</a:t>
            </a:r>
            <a:endParaRPr lang="zh-CN" altLang="en-US" sz="4000" dirty="0">
              <a:latin typeface="思源黑体 CN Bold" panose="020B0800000000000000" pitchFamily="34" charset="-122"/>
              <a:ea typeface="思源黑体 CN Bold" panose="020B0800000000000000" pitchFamily="34" charset="-122"/>
            </a:endParaRPr>
          </a:p>
        </p:txBody>
      </p:sp>
      <p:sp>
        <p:nvSpPr>
          <p:cNvPr id="25" name="文本框 24">
            <a:extLst>
              <a:ext uri="{FF2B5EF4-FFF2-40B4-BE49-F238E27FC236}">
                <a16:creationId xmlns:a16="http://schemas.microsoft.com/office/drawing/2014/main" id="{DD139AE7-89C0-42A5-B428-0FA217588BD7}"/>
              </a:ext>
            </a:extLst>
          </p:cNvPr>
          <p:cNvSpPr txBox="1"/>
          <p:nvPr/>
        </p:nvSpPr>
        <p:spPr>
          <a:xfrm>
            <a:off x="623588" y="2922305"/>
            <a:ext cx="7411280" cy="923330"/>
          </a:xfrm>
          <a:prstGeom prst="rect">
            <a:avLst/>
          </a:prstGeom>
          <a:solidFill>
            <a:srgbClr val="FF9393"/>
          </a:solidFill>
          <a:ln>
            <a:noFill/>
          </a:ln>
          <a:effectLst/>
        </p:spPr>
        <p:txBody>
          <a:bodyPr wrap="square" rtlCol="0">
            <a:spAutoFit/>
          </a:bodyPr>
          <a:lstStyle/>
          <a:p>
            <a:r>
              <a:rPr lang="en-US" altLang="zh-CN" sz="5400" b="1" dirty="0">
                <a:latin typeface="思源黑体 CN Bold" panose="020B0800000000000000" pitchFamily="34" charset="-122"/>
                <a:ea typeface="思源黑体 CN Bold" panose="020B0800000000000000" pitchFamily="34" charset="-122"/>
              </a:rPr>
              <a:t>What do users need?</a:t>
            </a:r>
          </a:p>
        </p:txBody>
      </p:sp>
      <p:sp>
        <p:nvSpPr>
          <p:cNvPr id="26" name="矩形 25">
            <a:extLst>
              <a:ext uri="{FF2B5EF4-FFF2-40B4-BE49-F238E27FC236}">
                <a16:creationId xmlns:a16="http://schemas.microsoft.com/office/drawing/2014/main" id="{4704F174-7CAF-4BBF-8B8A-087C453699BC}"/>
              </a:ext>
            </a:extLst>
          </p:cNvPr>
          <p:cNvSpPr/>
          <p:nvPr/>
        </p:nvSpPr>
        <p:spPr>
          <a:xfrm>
            <a:off x="750277" y="2614337"/>
            <a:ext cx="2508738" cy="585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4DD2B475-6CB8-4C0F-89B1-01EE099219F9}"/>
              </a:ext>
            </a:extLst>
          </p:cNvPr>
          <p:cNvSpPr txBox="1"/>
          <p:nvPr/>
        </p:nvSpPr>
        <p:spPr>
          <a:xfrm>
            <a:off x="623588" y="3952411"/>
            <a:ext cx="4217230" cy="923330"/>
          </a:xfrm>
          <a:prstGeom prst="rect">
            <a:avLst/>
          </a:prstGeom>
          <a:solidFill>
            <a:srgbClr val="FF9393"/>
          </a:solidFill>
          <a:ln>
            <a:solidFill>
              <a:srgbClr val="FF9393"/>
            </a:solidFill>
          </a:ln>
          <a:effectLst/>
        </p:spPr>
        <p:txBody>
          <a:bodyPr wrap="square">
            <a:spAutoFit/>
          </a:bodyPr>
          <a:lstStyle/>
          <a:p>
            <a:r>
              <a:rPr lang="en-US" altLang="zh-CN" sz="5400" b="1" dirty="0">
                <a:latin typeface="思源黑体 CN Bold" panose="020B0800000000000000" pitchFamily="34" charset="-122"/>
                <a:ea typeface="思源黑体 CN Bold" panose="020B0800000000000000" pitchFamily="34" charset="-122"/>
              </a:rPr>
              <a:t>Key of best </a:t>
            </a:r>
            <a:endParaRPr lang="zh-CN" altLang="en-US" sz="5400" b="1" dirty="0">
              <a:latin typeface="思源黑体 CN Bold" panose="020B0800000000000000" pitchFamily="34" charset="-122"/>
              <a:ea typeface="思源黑体 CN Bold" panose="020B0800000000000000" pitchFamily="34" charset="-122"/>
            </a:endParaRPr>
          </a:p>
        </p:txBody>
      </p:sp>
      <p:grpSp>
        <p:nvGrpSpPr>
          <p:cNvPr id="32" name="组合 31">
            <a:extLst>
              <a:ext uri="{FF2B5EF4-FFF2-40B4-BE49-F238E27FC236}">
                <a16:creationId xmlns:a16="http://schemas.microsoft.com/office/drawing/2014/main" id="{742741B5-BD59-4041-B3BB-EEA467A1934C}"/>
              </a:ext>
            </a:extLst>
          </p:cNvPr>
          <p:cNvGrpSpPr/>
          <p:nvPr/>
        </p:nvGrpSpPr>
        <p:grpSpPr>
          <a:xfrm rot="10800000">
            <a:off x="619642" y="5859120"/>
            <a:ext cx="2040539" cy="491140"/>
            <a:chOff x="3784601" y="5778500"/>
            <a:chExt cx="2040539" cy="491140"/>
          </a:xfrm>
          <a:solidFill>
            <a:schemeClr val="tx1"/>
          </a:solidFill>
        </p:grpSpPr>
        <p:sp>
          <p:nvSpPr>
            <p:cNvPr id="33" name="椭圆 32">
              <a:extLst>
                <a:ext uri="{FF2B5EF4-FFF2-40B4-BE49-F238E27FC236}">
                  <a16:creationId xmlns:a16="http://schemas.microsoft.com/office/drawing/2014/main" id="{71834444-773B-4416-8B0F-6E92F260394E}"/>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4" name="椭圆 33">
              <a:extLst>
                <a:ext uri="{FF2B5EF4-FFF2-40B4-BE49-F238E27FC236}">
                  <a16:creationId xmlns:a16="http://schemas.microsoft.com/office/drawing/2014/main" id="{E3C36C1A-8C64-486B-B17D-0C248CD07C20}"/>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5" name="椭圆 34">
              <a:extLst>
                <a:ext uri="{FF2B5EF4-FFF2-40B4-BE49-F238E27FC236}">
                  <a16:creationId xmlns:a16="http://schemas.microsoft.com/office/drawing/2014/main" id="{F7F8006D-F8AF-4D33-B0A6-1AC3F591B40A}"/>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6" name="椭圆 35">
              <a:extLst>
                <a:ext uri="{FF2B5EF4-FFF2-40B4-BE49-F238E27FC236}">
                  <a16:creationId xmlns:a16="http://schemas.microsoft.com/office/drawing/2014/main" id="{119EEA4A-86B4-468E-B8CB-341253835A03}"/>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7" name="椭圆 36">
              <a:extLst>
                <a:ext uri="{FF2B5EF4-FFF2-40B4-BE49-F238E27FC236}">
                  <a16:creationId xmlns:a16="http://schemas.microsoft.com/office/drawing/2014/main" id="{07699F16-9817-4557-BF75-846E66125143}"/>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8" name="椭圆 37">
              <a:extLst>
                <a:ext uri="{FF2B5EF4-FFF2-40B4-BE49-F238E27FC236}">
                  <a16:creationId xmlns:a16="http://schemas.microsoft.com/office/drawing/2014/main" id="{CF16392C-971D-4860-ADD8-96BFC2CCED49}"/>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9" name="椭圆 38">
              <a:extLst>
                <a:ext uri="{FF2B5EF4-FFF2-40B4-BE49-F238E27FC236}">
                  <a16:creationId xmlns:a16="http://schemas.microsoft.com/office/drawing/2014/main" id="{4B0AEF47-468A-4B50-BAC9-B1183DD40CBD}"/>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0" name="椭圆 39">
              <a:extLst>
                <a:ext uri="{FF2B5EF4-FFF2-40B4-BE49-F238E27FC236}">
                  <a16:creationId xmlns:a16="http://schemas.microsoft.com/office/drawing/2014/main" id="{6D9792B8-ECC3-4CB9-820D-DF76607388E8}"/>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1" name="椭圆 40">
              <a:extLst>
                <a:ext uri="{FF2B5EF4-FFF2-40B4-BE49-F238E27FC236}">
                  <a16:creationId xmlns:a16="http://schemas.microsoft.com/office/drawing/2014/main" id="{9A9B7582-7D16-4440-9ACB-48E34B8A1F2C}"/>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2" name="椭圆 41">
              <a:extLst>
                <a:ext uri="{FF2B5EF4-FFF2-40B4-BE49-F238E27FC236}">
                  <a16:creationId xmlns:a16="http://schemas.microsoft.com/office/drawing/2014/main" id="{BCE6DC06-0CD1-4EC9-A796-EC1685510CA4}"/>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3" name="椭圆 42">
              <a:extLst>
                <a:ext uri="{FF2B5EF4-FFF2-40B4-BE49-F238E27FC236}">
                  <a16:creationId xmlns:a16="http://schemas.microsoft.com/office/drawing/2014/main" id="{DB941DD1-61CB-4AA0-A549-AD625DCB72DE}"/>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4" name="椭圆 43">
              <a:extLst>
                <a:ext uri="{FF2B5EF4-FFF2-40B4-BE49-F238E27FC236}">
                  <a16:creationId xmlns:a16="http://schemas.microsoft.com/office/drawing/2014/main" id="{BBCA7605-53FF-43AD-B110-F551342F418D}"/>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5" name="椭圆 44">
              <a:extLst>
                <a:ext uri="{FF2B5EF4-FFF2-40B4-BE49-F238E27FC236}">
                  <a16:creationId xmlns:a16="http://schemas.microsoft.com/office/drawing/2014/main" id="{98145FC3-12D8-4D0D-8FA1-E5963A977FA8}"/>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6" name="椭圆 45">
              <a:extLst>
                <a:ext uri="{FF2B5EF4-FFF2-40B4-BE49-F238E27FC236}">
                  <a16:creationId xmlns:a16="http://schemas.microsoft.com/office/drawing/2014/main" id="{AC4B7EBD-366F-4079-B52B-3E0F404B8360}"/>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7" name="椭圆 46">
              <a:extLst>
                <a:ext uri="{FF2B5EF4-FFF2-40B4-BE49-F238E27FC236}">
                  <a16:creationId xmlns:a16="http://schemas.microsoft.com/office/drawing/2014/main" id="{EABD43B7-4170-496D-B8B4-DB1C17DEAA06}"/>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8" name="椭圆 47">
              <a:extLst>
                <a:ext uri="{FF2B5EF4-FFF2-40B4-BE49-F238E27FC236}">
                  <a16:creationId xmlns:a16="http://schemas.microsoft.com/office/drawing/2014/main" id="{06DCC0D1-BE26-4970-8EE9-1F59BFDC1F46}"/>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9" name="椭圆 48">
              <a:extLst>
                <a:ext uri="{FF2B5EF4-FFF2-40B4-BE49-F238E27FC236}">
                  <a16:creationId xmlns:a16="http://schemas.microsoft.com/office/drawing/2014/main" id="{899F8613-AC0C-435F-980A-46B7D0A6B4F7}"/>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0" name="椭圆 49">
              <a:extLst>
                <a:ext uri="{FF2B5EF4-FFF2-40B4-BE49-F238E27FC236}">
                  <a16:creationId xmlns:a16="http://schemas.microsoft.com/office/drawing/2014/main" id="{B72C83F4-216C-42A5-B7ED-FCFCC9F25FAA}"/>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1" name="椭圆 50">
              <a:extLst>
                <a:ext uri="{FF2B5EF4-FFF2-40B4-BE49-F238E27FC236}">
                  <a16:creationId xmlns:a16="http://schemas.microsoft.com/office/drawing/2014/main" id="{AF6FDCDB-97C8-42F5-9050-A6EAECA01603}"/>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2" name="椭圆 51">
              <a:extLst>
                <a:ext uri="{FF2B5EF4-FFF2-40B4-BE49-F238E27FC236}">
                  <a16:creationId xmlns:a16="http://schemas.microsoft.com/office/drawing/2014/main" id="{52CA825E-911C-4DDA-86EF-CDBA649F934E}"/>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3" name="椭圆 52">
              <a:extLst>
                <a:ext uri="{FF2B5EF4-FFF2-40B4-BE49-F238E27FC236}">
                  <a16:creationId xmlns:a16="http://schemas.microsoft.com/office/drawing/2014/main" id="{E60C729F-0355-4059-8614-8A99ACACF0CA}"/>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4" name="椭圆 53">
              <a:extLst>
                <a:ext uri="{FF2B5EF4-FFF2-40B4-BE49-F238E27FC236}">
                  <a16:creationId xmlns:a16="http://schemas.microsoft.com/office/drawing/2014/main" id="{B9BA5A76-5E67-4000-8788-64C1976BB752}"/>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5" name="椭圆 54">
              <a:extLst>
                <a:ext uri="{FF2B5EF4-FFF2-40B4-BE49-F238E27FC236}">
                  <a16:creationId xmlns:a16="http://schemas.microsoft.com/office/drawing/2014/main" id="{1B6AD458-F27C-4570-9311-9057F00D5507}"/>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6" name="椭圆 55">
              <a:extLst>
                <a:ext uri="{FF2B5EF4-FFF2-40B4-BE49-F238E27FC236}">
                  <a16:creationId xmlns:a16="http://schemas.microsoft.com/office/drawing/2014/main" id="{304B5C70-5740-4157-8ECF-A808E71520E6}"/>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cxnSp>
        <p:nvCxnSpPr>
          <p:cNvPr id="2" name="直接连接符 9">
            <a:extLst>
              <a:ext uri="{FF2B5EF4-FFF2-40B4-BE49-F238E27FC236}">
                <a16:creationId xmlns:a16="http://schemas.microsoft.com/office/drawing/2014/main" id="{EA22DF1F-15C6-F67E-890F-B5B4C14F1A81}"/>
              </a:ext>
            </a:extLst>
          </p:cNvPr>
          <p:cNvCxnSpPr>
            <a:cxnSpLocks/>
          </p:cNvCxnSpPr>
          <p:nvPr/>
        </p:nvCxnSpPr>
        <p:spPr>
          <a:xfrm>
            <a:off x="10676420" y="6280409"/>
            <a:ext cx="7730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758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84255D6C-467B-4C6E-9D7D-0F7A2C3EF14C}"/>
              </a:ext>
            </a:extLst>
          </p:cNvPr>
          <p:cNvGrpSpPr/>
          <p:nvPr/>
        </p:nvGrpSpPr>
        <p:grpSpPr>
          <a:xfrm rot="16200000">
            <a:off x="-149154" y="1386311"/>
            <a:ext cx="2040539" cy="491140"/>
            <a:chOff x="3784601" y="5778500"/>
            <a:chExt cx="2040539" cy="491140"/>
          </a:xfrm>
          <a:solidFill>
            <a:schemeClr val="tx1"/>
          </a:solidFill>
        </p:grpSpPr>
        <p:sp>
          <p:nvSpPr>
            <p:cNvPr id="9" name="椭圆 8">
              <a:extLst>
                <a:ext uri="{FF2B5EF4-FFF2-40B4-BE49-F238E27FC236}">
                  <a16:creationId xmlns:a16="http://schemas.microsoft.com/office/drawing/2014/main" id="{B8FCF87E-F151-48E7-B461-753FC94A09A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0" name="椭圆 9">
              <a:extLst>
                <a:ext uri="{FF2B5EF4-FFF2-40B4-BE49-F238E27FC236}">
                  <a16:creationId xmlns:a16="http://schemas.microsoft.com/office/drawing/2014/main" id="{C88D10D9-83A1-4C9F-A2E6-7A81738BE288}"/>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1" name="椭圆 10">
              <a:extLst>
                <a:ext uri="{FF2B5EF4-FFF2-40B4-BE49-F238E27FC236}">
                  <a16:creationId xmlns:a16="http://schemas.microsoft.com/office/drawing/2014/main" id="{A97FBAA6-C3F7-430F-AB06-195D82992806}"/>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2" name="椭圆 11">
              <a:extLst>
                <a:ext uri="{FF2B5EF4-FFF2-40B4-BE49-F238E27FC236}">
                  <a16:creationId xmlns:a16="http://schemas.microsoft.com/office/drawing/2014/main" id="{944E4515-482E-41CC-BC39-D0F0F83E96C3}"/>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 name="椭圆 12">
              <a:extLst>
                <a:ext uri="{FF2B5EF4-FFF2-40B4-BE49-F238E27FC236}">
                  <a16:creationId xmlns:a16="http://schemas.microsoft.com/office/drawing/2014/main" id="{E10F3B0F-DB46-4B8C-96E9-E9555EF94429}"/>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4" name="椭圆 13">
              <a:extLst>
                <a:ext uri="{FF2B5EF4-FFF2-40B4-BE49-F238E27FC236}">
                  <a16:creationId xmlns:a16="http://schemas.microsoft.com/office/drawing/2014/main" id="{A8CC9B2E-1D68-43F6-BF3A-B00390C6CF0E}"/>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5" name="椭圆 14">
              <a:extLst>
                <a:ext uri="{FF2B5EF4-FFF2-40B4-BE49-F238E27FC236}">
                  <a16:creationId xmlns:a16="http://schemas.microsoft.com/office/drawing/2014/main" id="{CD4CD52B-0080-41A1-BB15-A6C1E38F04DB}"/>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6" name="椭圆 15">
              <a:extLst>
                <a:ext uri="{FF2B5EF4-FFF2-40B4-BE49-F238E27FC236}">
                  <a16:creationId xmlns:a16="http://schemas.microsoft.com/office/drawing/2014/main" id="{1F684D50-B57B-4C0C-A14E-8533EBE02F2C}"/>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7" name="椭圆 16">
              <a:extLst>
                <a:ext uri="{FF2B5EF4-FFF2-40B4-BE49-F238E27FC236}">
                  <a16:creationId xmlns:a16="http://schemas.microsoft.com/office/drawing/2014/main" id="{3F65A587-9A28-4521-AAA6-72F9FDAC468D}"/>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8" name="椭圆 17">
              <a:extLst>
                <a:ext uri="{FF2B5EF4-FFF2-40B4-BE49-F238E27FC236}">
                  <a16:creationId xmlns:a16="http://schemas.microsoft.com/office/drawing/2014/main" id="{A4F8B9A1-13A0-4975-A5EC-37E4C9E52E01}"/>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9" name="椭圆 18">
              <a:extLst>
                <a:ext uri="{FF2B5EF4-FFF2-40B4-BE49-F238E27FC236}">
                  <a16:creationId xmlns:a16="http://schemas.microsoft.com/office/drawing/2014/main" id="{4BABD3DB-DFC5-4FC4-BB15-B0658620275B}"/>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0" name="椭圆 19">
              <a:extLst>
                <a:ext uri="{FF2B5EF4-FFF2-40B4-BE49-F238E27FC236}">
                  <a16:creationId xmlns:a16="http://schemas.microsoft.com/office/drawing/2014/main" id="{F18A3A17-D5C5-4D91-BC37-D5E55F85C99F}"/>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1" name="椭圆 20">
              <a:extLst>
                <a:ext uri="{FF2B5EF4-FFF2-40B4-BE49-F238E27FC236}">
                  <a16:creationId xmlns:a16="http://schemas.microsoft.com/office/drawing/2014/main" id="{CBB43261-5CDF-4C43-A6FC-CA558BF3AE2E}"/>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2" name="椭圆 21">
              <a:extLst>
                <a:ext uri="{FF2B5EF4-FFF2-40B4-BE49-F238E27FC236}">
                  <a16:creationId xmlns:a16="http://schemas.microsoft.com/office/drawing/2014/main" id="{E2F15741-7739-4923-9085-6E970A02EE5F}"/>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3" name="椭圆 22">
              <a:extLst>
                <a:ext uri="{FF2B5EF4-FFF2-40B4-BE49-F238E27FC236}">
                  <a16:creationId xmlns:a16="http://schemas.microsoft.com/office/drawing/2014/main" id="{4AB7AAC7-C39C-4F03-839D-72835ACF29BD}"/>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4" name="椭圆 23">
              <a:extLst>
                <a:ext uri="{FF2B5EF4-FFF2-40B4-BE49-F238E27FC236}">
                  <a16:creationId xmlns:a16="http://schemas.microsoft.com/office/drawing/2014/main" id="{66D60CFC-FDDD-42B9-AC0D-680245B8CA89}"/>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5" name="椭圆 24">
              <a:extLst>
                <a:ext uri="{FF2B5EF4-FFF2-40B4-BE49-F238E27FC236}">
                  <a16:creationId xmlns:a16="http://schemas.microsoft.com/office/drawing/2014/main" id="{8A4FF968-2E3B-4503-9B99-C1D2C44BD5F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6" name="椭圆 25">
              <a:extLst>
                <a:ext uri="{FF2B5EF4-FFF2-40B4-BE49-F238E27FC236}">
                  <a16:creationId xmlns:a16="http://schemas.microsoft.com/office/drawing/2014/main" id="{DEB12A57-A86C-4699-9428-A6B7BB23E572}"/>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7" name="椭圆 26">
              <a:extLst>
                <a:ext uri="{FF2B5EF4-FFF2-40B4-BE49-F238E27FC236}">
                  <a16:creationId xmlns:a16="http://schemas.microsoft.com/office/drawing/2014/main" id="{7323D321-01BE-49BA-B00C-E8C6955BF5C8}"/>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8" name="椭圆 27">
              <a:extLst>
                <a:ext uri="{FF2B5EF4-FFF2-40B4-BE49-F238E27FC236}">
                  <a16:creationId xmlns:a16="http://schemas.microsoft.com/office/drawing/2014/main" id="{FEB69D54-2B12-44F5-BDFD-1E84A6519F0A}"/>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9" name="椭圆 28">
              <a:extLst>
                <a:ext uri="{FF2B5EF4-FFF2-40B4-BE49-F238E27FC236}">
                  <a16:creationId xmlns:a16="http://schemas.microsoft.com/office/drawing/2014/main" id="{778907F8-8B6C-48FF-B559-5717BD686813}"/>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0" name="椭圆 29">
              <a:extLst>
                <a:ext uri="{FF2B5EF4-FFF2-40B4-BE49-F238E27FC236}">
                  <a16:creationId xmlns:a16="http://schemas.microsoft.com/office/drawing/2014/main" id="{311550CF-39CC-41A6-BFB8-C85F53F97378}"/>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1" name="椭圆 30">
              <a:extLst>
                <a:ext uri="{FF2B5EF4-FFF2-40B4-BE49-F238E27FC236}">
                  <a16:creationId xmlns:a16="http://schemas.microsoft.com/office/drawing/2014/main" id="{C4238D1D-664C-460D-B45B-C1E3FCBF9D27}"/>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2" name="椭圆 31">
              <a:extLst>
                <a:ext uri="{FF2B5EF4-FFF2-40B4-BE49-F238E27FC236}">
                  <a16:creationId xmlns:a16="http://schemas.microsoft.com/office/drawing/2014/main" id="{F22E81EA-49AD-4D28-9327-BC636D3792AA}"/>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33" name="组合 32">
            <a:extLst>
              <a:ext uri="{FF2B5EF4-FFF2-40B4-BE49-F238E27FC236}">
                <a16:creationId xmlns:a16="http://schemas.microsoft.com/office/drawing/2014/main" id="{A80C6B8B-1363-45D6-B238-F60020B0EE8D}"/>
              </a:ext>
            </a:extLst>
          </p:cNvPr>
          <p:cNvGrpSpPr/>
          <p:nvPr/>
        </p:nvGrpSpPr>
        <p:grpSpPr>
          <a:xfrm rot="10800000">
            <a:off x="625546" y="5859120"/>
            <a:ext cx="2040539" cy="491140"/>
            <a:chOff x="3784601" y="5778500"/>
            <a:chExt cx="2040539" cy="491140"/>
          </a:xfrm>
          <a:solidFill>
            <a:schemeClr val="tx1"/>
          </a:solidFill>
        </p:grpSpPr>
        <p:sp>
          <p:nvSpPr>
            <p:cNvPr id="34" name="椭圆 33">
              <a:extLst>
                <a:ext uri="{FF2B5EF4-FFF2-40B4-BE49-F238E27FC236}">
                  <a16:creationId xmlns:a16="http://schemas.microsoft.com/office/drawing/2014/main" id="{17F7B39D-468E-4326-A621-EF66CF05DD9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5" name="椭圆 34">
              <a:extLst>
                <a:ext uri="{FF2B5EF4-FFF2-40B4-BE49-F238E27FC236}">
                  <a16:creationId xmlns:a16="http://schemas.microsoft.com/office/drawing/2014/main" id="{38B6C18F-74F2-411A-B156-96CAF64FB61C}"/>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6" name="椭圆 35">
              <a:extLst>
                <a:ext uri="{FF2B5EF4-FFF2-40B4-BE49-F238E27FC236}">
                  <a16:creationId xmlns:a16="http://schemas.microsoft.com/office/drawing/2014/main" id="{24877F06-2A13-44B9-B0F6-C407830D4FAA}"/>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7" name="椭圆 36">
              <a:extLst>
                <a:ext uri="{FF2B5EF4-FFF2-40B4-BE49-F238E27FC236}">
                  <a16:creationId xmlns:a16="http://schemas.microsoft.com/office/drawing/2014/main" id="{84A93B08-F239-4DFF-9A25-FC4D964BEFED}"/>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8" name="椭圆 37">
              <a:extLst>
                <a:ext uri="{FF2B5EF4-FFF2-40B4-BE49-F238E27FC236}">
                  <a16:creationId xmlns:a16="http://schemas.microsoft.com/office/drawing/2014/main" id="{7EDD254E-E6E6-47F8-B602-5780AA5CA5B0}"/>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9" name="椭圆 38">
              <a:extLst>
                <a:ext uri="{FF2B5EF4-FFF2-40B4-BE49-F238E27FC236}">
                  <a16:creationId xmlns:a16="http://schemas.microsoft.com/office/drawing/2014/main" id="{54423A90-3591-449E-9365-3373E5FA8C31}"/>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0" name="椭圆 39">
              <a:extLst>
                <a:ext uri="{FF2B5EF4-FFF2-40B4-BE49-F238E27FC236}">
                  <a16:creationId xmlns:a16="http://schemas.microsoft.com/office/drawing/2014/main" id="{DD487D1F-D6DF-40AF-86A6-F8192C81D14C}"/>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1" name="椭圆 40">
              <a:extLst>
                <a:ext uri="{FF2B5EF4-FFF2-40B4-BE49-F238E27FC236}">
                  <a16:creationId xmlns:a16="http://schemas.microsoft.com/office/drawing/2014/main" id="{FC6B29BC-D201-4ABF-8884-EB52C60FBCE5}"/>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2" name="椭圆 41">
              <a:extLst>
                <a:ext uri="{FF2B5EF4-FFF2-40B4-BE49-F238E27FC236}">
                  <a16:creationId xmlns:a16="http://schemas.microsoft.com/office/drawing/2014/main" id="{327FA65D-7E42-4825-8DEF-3431E9A0528A}"/>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3" name="椭圆 42">
              <a:extLst>
                <a:ext uri="{FF2B5EF4-FFF2-40B4-BE49-F238E27FC236}">
                  <a16:creationId xmlns:a16="http://schemas.microsoft.com/office/drawing/2014/main" id="{01CE57F2-F9FF-4629-B9F8-46175F22F1C9}"/>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4" name="椭圆 43">
              <a:extLst>
                <a:ext uri="{FF2B5EF4-FFF2-40B4-BE49-F238E27FC236}">
                  <a16:creationId xmlns:a16="http://schemas.microsoft.com/office/drawing/2014/main" id="{6D932BE7-B5B0-4077-B727-8F91720739B8}"/>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5" name="椭圆 44">
              <a:extLst>
                <a:ext uri="{FF2B5EF4-FFF2-40B4-BE49-F238E27FC236}">
                  <a16:creationId xmlns:a16="http://schemas.microsoft.com/office/drawing/2014/main" id="{D5AE24D7-FD73-421C-8857-2E63BA41FF64}"/>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6" name="椭圆 45">
              <a:extLst>
                <a:ext uri="{FF2B5EF4-FFF2-40B4-BE49-F238E27FC236}">
                  <a16:creationId xmlns:a16="http://schemas.microsoft.com/office/drawing/2014/main" id="{E8E90D11-7C6C-45E4-A24B-FF324B84819B}"/>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7" name="椭圆 46">
              <a:extLst>
                <a:ext uri="{FF2B5EF4-FFF2-40B4-BE49-F238E27FC236}">
                  <a16:creationId xmlns:a16="http://schemas.microsoft.com/office/drawing/2014/main" id="{0068A6BC-2C68-421E-B950-9140E4B64F49}"/>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8" name="椭圆 47">
              <a:extLst>
                <a:ext uri="{FF2B5EF4-FFF2-40B4-BE49-F238E27FC236}">
                  <a16:creationId xmlns:a16="http://schemas.microsoft.com/office/drawing/2014/main" id="{F6B030A6-B9B4-47BF-8A6C-71AC71AA32E6}"/>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9" name="椭圆 48">
              <a:extLst>
                <a:ext uri="{FF2B5EF4-FFF2-40B4-BE49-F238E27FC236}">
                  <a16:creationId xmlns:a16="http://schemas.microsoft.com/office/drawing/2014/main" id="{8462801F-173F-4577-851D-13073AA6C21F}"/>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0" name="椭圆 49">
              <a:extLst>
                <a:ext uri="{FF2B5EF4-FFF2-40B4-BE49-F238E27FC236}">
                  <a16:creationId xmlns:a16="http://schemas.microsoft.com/office/drawing/2014/main" id="{A79F685B-4A77-46F9-A836-D09C49EE91B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1" name="椭圆 50">
              <a:extLst>
                <a:ext uri="{FF2B5EF4-FFF2-40B4-BE49-F238E27FC236}">
                  <a16:creationId xmlns:a16="http://schemas.microsoft.com/office/drawing/2014/main" id="{91D024F0-A537-4997-B394-447E469E3D91}"/>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2" name="椭圆 51">
              <a:extLst>
                <a:ext uri="{FF2B5EF4-FFF2-40B4-BE49-F238E27FC236}">
                  <a16:creationId xmlns:a16="http://schemas.microsoft.com/office/drawing/2014/main" id="{50879CCF-926F-42D9-847A-A00D97019401}"/>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3" name="椭圆 52">
              <a:extLst>
                <a:ext uri="{FF2B5EF4-FFF2-40B4-BE49-F238E27FC236}">
                  <a16:creationId xmlns:a16="http://schemas.microsoft.com/office/drawing/2014/main" id="{D434C0D2-2C7C-49F9-8F41-B57E291119AD}"/>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4" name="椭圆 53">
              <a:extLst>
                <a:ext uri="{FF2B5EF4-FFF2-40B4-BE49-F238E27FC236}">
                  <a16:creationId xmlns:a16="http://schemas.microsoft.com/office/drawing/2014/main" id="{A660F3C8-0D3E-4F84-B870-72E0749AD0FA}"/>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5" name="椭圆 54">
              <a:extLst>
                <a:ext uri="{FF2B5EF4-FFF2-40B4-BE49-F238E27FC236}">
                  <a16:creationId xmlns:a16="http://schemas.microsoft.com/office/drawing/2014/main" id="{20E371DF-E5E4-47D6-9946-DF91E0BCC237}"/>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6" name="椭圆 55">
              <a:extLst>
                <a:ext uri="{FF2B5EF4-FFF2-40B4-BE49-F238E27FC236}">
                  <a16:creationId xmlns:a16="http://schemas.microsoft.com/office/drawing/2014/main" id="{405B8431-F09E-44E2-94B6-7EA5294553AA}"/>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7" name="椭圆 56">
              <a:extLst>
                <a:ext uri="{FF2B5EF4-FFF2-40B4-BE49-F238E27FC236}">
                  <a16:creationId xmlns:a16="http://schemas.microsoft.com/office/drawing/2014/main" id="{B8814DE6-FBE4-483A-9714-380EF57E4447}"/>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64" name="组合 5">
            <a:extLst>
              <a:ext uri="{FF2B5EF4-FFF2-40B4-BE49-F238E27FC236}">
                <a16:creationId xmlns:a16="http://schemas.microsoft.com/office/drawing/2014/main" id="{13095AE7-AD56-6CC7-061B-3E58B7CE6D86}"/>
              </a:ext>
            </a:extLst>
          </p:cNvPr>
          <p:cNvGrpSpPr/>
          <p:nvPr/>
        </p:nvGrpSpPr>
        <p:grpSpPr>
          <a:xfrm>
            <a:off x="11118997" y="611611"/>
            <a:ext cx="449416" cy="317517"/>
            <a:chOff x="11137900" y="860547"/>
            <a:chExt cx="1054100" cy="744733"/>
          </a:xfrm>
          <a:solidFill>
            <a:schemeClr val="tx1"/>
          </a:solidFill>
        </p:grpSpPr>
        <p:sp>
          <p:nvSpPr>
            <p:cNvPr id="65" name="矩形 6">
              <a:extLst>
                <a:ext uri="{FF2B5EF4-FFF2-40B4-BE49-F238E27FC236}">
                  <a16:creationId xmlns:a16="http://schemas.microsoft.com/office/drawing/2014/main" id="{403EC560-5782-91DD-053E-F3634034BF67}"/>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68" name="矩形 7">
              <a:extLst>
                <a:ext uri="{FF2B5EF4-FFF2-40B4-BE49-F238E27FC236}">
                  <a16:creationId xmlns:a16="http://schemas.microsoft.com/office/drawing/2014/main" id="{8969F359-BD00-1611-9D81-C4AF70179684}"/>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0" name="矩形 8">
              <a:extLst>
                <a:ext uri="{FF2B5EF4-FFF2-40B4-BE49-F238E27FC236}">
                  <a16:creationId xmlns:a16="http://schemas.microsoft.com/office/drawing/2014/main" id="{7525BECF-40EF-8D2D-4C81-95E14B79B05F}"/>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1" name="矩形 9">
              <a:extLst>
                <a:ext uri="{FF2B5EF4-FFF2-40B4-BE49-F238E27FC236}">
                  <a16:creationId xmlns:a16="http://schemas.microsoft.com/office/drawing/2014/main" id="{5654F502-4190-00AB-CDA1-2A2103981B2E}"/>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grpSp>
      <p:cxnSp>
        <p:nvCxnSpPr>
          <p:cNvPr id="72" name="直接连接符 9">
            <a:extLst>
              <a:ext uri="{FF2B5EF4-FFF2-40B4-BE49-F238E27FC236}">
                <a16:creationId xmlns:a16="http://schemas.microsoft.com/office/drawing/2014/main" id="{E3E78BB1-D2C4-BC76-2B5F-0719CE413062}"/>
              </a:ext>
            </a:extLst>
          </p:cNvPr>
          <p:cNvCxnSpPr>
            <a:cxnSpLocks/>
          </p:cNvCxnSpPr>
          <p:nvPr/>
        </p:nvCxnSpPr>
        <p:spPr>
          <a:xfrm>
            <a:off x="10732466" y="6139615"/>
            <a:ext cx="7730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153">
            <a:extLst>
              <a:ext uri="{FF2B5EF4-FFF2-40B4-BE49-F238E27FC236}">
                <a16:creationId xmlns:a16="http://schemas.microsoft.com/office/drawing/2014/main" id="{957496BC-2568-089C-5F34-517865CD4A7D}"/>
              </a:ext>
            </a:extLst>
          </p:cNvPr>
          <p:cNvSpPr txBox="1"/>
          <p:nvPr/>
        </p:nvSpPr>
        <p:spPr>
          <a:xfrm>
            <a:off x="2583215" y="622803"/>
            <a:ext cx="7242432" cy="923330"/>
          </a:xfrm>
          <a:prstGeom prst="rect">
            <a:avLst/>
          </a:prstGeom>
          <a:solidFill>
            <a:srgbClr val="F4A261"/>
          </a:solidFill>
        </p:spPr>
        <p:txBody>
          <a:bodyPr wrap="none" rtlCol="0" anchor="ctr">
            <a:spAutoFit/>
          </a:bodyPr>
          <a:lstStyle/>
          <a:p>
            <a:pPr algn="ctr"/>
            <a:r>
              <a:rPr lang="en-US" altLang="zh-CN" sz="5400" dirty="0">
                <a:solidFill>
                  <a:schemeClr val="bg1"/>
                </a:solidFill>
                <a:latin typeface="思源黑体 CN Heavy" panose="020B0A00000000000000" pitchFamily="34" charset="-122"/>
                <a:ea typeface="思源黑体 CN Heavy" panose="020B0A00000000000000" pitchFamily="34" charset="-122"/>
              </a:rPr>
              <a:t>TECHNOLOGY STACK</a:t>
            </a:r>
            <a:endParaRPr lang="zh-CN" altLang="en-US" sz="5400" dirty="0">
              <a:solidFill>
                <a:schemeClr val="bg1"/>
              </a:solidFill>
              <a:latin typeface="思源黑体 CN Heavy" panose="020B0A00000000000000" pitchFamily="34" charset="-122"/>
              <a:ea typeface="思源黑体 CN Heavy" panose="020B0A00000000000000" pitchFamily="34" charset="-122"/>
            </a:endParaRPr>
          </a:p>
        </p:txBody>
      </p:sp>
      <p:sp>
        <p:nvSpPr>
          <p:cNvPr id="4" name="TextBox 3">
            <a:extLst>
              <a:ext uri="{FF2B5EF4-FFF2-40B4-BE49-F238E27FC236}">
                <a16:creationId xmlns:a16="http://schemas.microsoft.com/office/drawing/2014/main" id="{174FF965-84B5-91B2-C054-5B326CC2B3FD}"/>
              </a:ext>
            </a:extLst>
          </p:cNvPr>
          <p:cNvSpPr txBox="1"/>
          <p:nvPr/>
        </p:nvSpPr>
        <p:spPr>
          <a:xfrm>
            <a:off x="4197695" y="2017061"/>
            <a:ext cx="6097554" cy="923330"/>
          </a:xfrm>
          <a:prstGeom prst="rect">
            <a:avLst/>
          </a:prstGeom>
          <a:noFill/>
        </p:spPr>
        <p:txBody>
          <a:bodyPr wrap="square">
            <a:spAutoFit/>
          </a:bodyPr>
          <a:lstStyle/>
          <a:p>
            <a:r>
              <a:rPr lang="en-US" b="1" dirty="0">
                <a:latin typeface="Abadi" panose="020B0604020104020204" pitchFamily="34" charset="0"/>
              </a:rPr>
              <a:t>MySQL (Database): </a:t>
            </a:r>
            <a:r>
              <a:rPr lang="en-US" dirty="0">
                <a:latin typeface="Abadi" panose="020B0604020104020204" pitchFamily="34" charset="0"/>
              </a:rPr>
              <a:t>As a mature relational database system, MySQL provides </a:t>
            </a:r>
            <a:r>
              <a:rPr lang="en-US" dirty="0">
                <a:solidFill>
                  <a:srgbClr val="F4A261"/>
                </a:solidFill>
                <a:latin typeface="Abadi" panose="020B0604020104020204" pitchFamily="34" charset="0"/>
              </a:rPr>
              <a:t>solid data integrity and supports </a:t>
            </a:r>
            <a:r>
              <a:rPr lang="en-US" dirty="0">
                <a:latin typeface="Abadi" panose="020B0604020104020204" pitchFamily="34" charset="0"/>
              </a:rPr>
              <a:t>the complex queries required by our applications.</a:t>
            </a:r>
          </a:p>
        </p:txBody>
      </p:sp>
      <p:sp>
        <p:nvSpPr>
          <p:cNvPr id="6" name="TextBox 5">
            <a:extLst>
              <a:ext uri="{FF2B5EF4-FFF2-40B4-BE49-F238E27FC236}">
                <a16:creationId xmlns:a16="http://schemas.microsoft.com/office/drawing/2014/main" id="{57F235B4-B0E6-F719-0938-EA13D8F6570B}"/>
              </a:ext>
            </a:extLst>
          </p:cNvPr>
          <p:cNvSpPr txBox="1"/>
          <p:nvPr/>
        </p:nvSpPr>
        <p:spPr>
          <a:xfrm>
            <a:off x="4197695" y="3429000"/>
            <a:ext cx="6097554" cy="923330"/>
          </a:xfrm>
          <a:prstGeom prst="rect">
            <a:avLst/>
          </a:prstGeom>
          <a:noFill/>
        </p:spPr>
        <p:txBody>
          <a:bodyPr wrap="square">
            <a:spAutoFit/>
          </a:bodyPr>
          <a:lstStyle/>
          <a:p>
            <a:r>
              <a:rPr lang="en-US" b="1" dirty="0">
                <a:latin typeface="Abadi" panose="020B0604020104020204" pitchFamily="34" charset="0"/>
                <a:ea typeface="思源黑体 CN ExtraLight" panose="020B0200000000000000"/>
              </a:rPr>
              <a:t>AWS (Managed): </a:t>
            </a:r>
            <a:r>
              <a:rPr lang="en-US" dirty="0">
                <a:latin typeface="Abadi" panose="020B0604020104020204" pitchFamily="34" charset="0"/>
                <a:ea typeface="思源黑体 CN ExtraLight" panose="020B0200000000000000"/>
              </a:rPr>
              <a:t>AWS's cloud services provide us with </a:t>
            </a:r>
            <a:r>
              <a:rPr lang="en-US" dirty="0">
                <a:solidFill>
                  <a:srgbClr val="F4A261"/>
                </a:solidFill>
                <a:latin typeface="Abadi" panose="020B0604020104020204" pitchFamily="34" charset="0"/>
                <a:ea typeface="思源黑体 CN ExtraLight" panose="020B0200000000000000"/>
              </a:rPr>
              <a:t>on-demand computing and storage capabilities</a:t>
            </a:r>
            <a:r>
              <a:rPr lang="en-US" dirty="0">
                <a:latin typeface="Abadi" panose="020B0604020104020204" pitchFamily="34" charset="0"/>
                <a:ea typeface="思源黑体 CN ExtraLight" panose="020B0200000000000000"/>
              </a:rPr>
              <a:t>, allowing our servers to scale dynamically based on actual usage.</a:t>
            </a:r>
          </a:p>
        </p:txBody>
      </p:sp>
      <p:sp>
        <p:nvSpPr>
          <p:cNvPr id="59" name="TextBox 58">
            <a:extLst>
              <a:ext uri="{FF2B5EF4-FFF2-40B4-BE49-F238E27FC236}">
                <a16:creationId xmlns:a16="http://schemas.microsoft.com/office/drawing/2014/main" id="{7858780E-54C6-604E-81F0-5FD00C84DA51}"/>
              </a:ext>
            </a:extLst>
          </p:cNvPr>
          <p:cNvSpPr txBox="1"/>
          <p:nvPr/>
        </p:nvSpPr>
        <p:spPr>
          <a:xfrm>
            <a:off x="4197695" y="4738140"/>
            <a:ext cx="6097554" cy="1200329"/>
          </a:xfrm>
          <a:prstGeom prst="rect">
            <a:avLst/>
          </a:prstGeom>
          <a:noFill/>
        </p:spPr>
        <p:txBody>
          <a:bodyPr wrap="square">
            <a:spAutoFit/>
          </a:bodyPr>
          <a:lstStyle/>
          <a:p>
            <a:r>
              <a:rPr lang="en-US" b="1" dirty="0">
                <a:latin typeface="Abadi" panose="020B0604020104020204" pitchFamily="34" charset="0"/>
              </a:rPr>
              <a:t>Docker (containerization): </a:t>
            </a:r>
            <a:r>
              <a:rPr lang="en-US" dirty="0">
                <a:latin typeface="Abadi" panose="020B0604020104020204" pitchFamily="34" charset="0"/>
              </a:rPr>
              <a:t>It encapsulates our application and its dependencies into a </a:t>
            </a:r>
            <a:r>
              <a:rPr lang="en-US" dirty="0">
                <a:solidFill>
                  <a:srgbClr val="F4A261"/>
                </a:solidFill>
                <a:latin typeface="Abadi" panose="020B0604020104020204" pitchFamily="34" charset="0"/>
              </a:rPr>
              <a:t>standardized unit</a:t>
            </a:r>
            <a:r>
              <a:rPr lang="en-US" dirty="0">
                <a:latin typeface="Abadi" panose="020B0604020104020204" pitchFamily="34" charset="0"/>
              </a:rPr>
              <a:t> for software development. This ensures that our application will run the same regardless of the deployment environment.</a:t>
            </a:r>
          </a:p>
        </p:txBody>
      </p:sp>
      <p:pic>
        <p:nvPicPr>
          <p:cNvPr id="2" name="Picture 8" descr="MySQL SVG Vector Logos - Vector Logo Zone">
            <a:extLst>
              <a:ext uri="{FF2B5EF4-FFF2-40B4-BE49-F238E27FC236}">
                <a16:creationId xmlns:a16="http://schemas.microsoft.com/office/drawing/2014/main" id="{572F54CE-A791-BF58-5C01-A3D48DDC08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2896" y="2070089"/>
            <a:ext cx="1693050" cy="8465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descr="Amazon Web Services - Wikipedia">
            <a:extLst>
              <a:ext uri="{FF2B5EF4-FFF2-40B4-BE49-F238E27FC236}">
                <a16:creationId xmlns:a16="http://schemas.microsoft.com/office/drawing/2014/main" id="{EE9D326F-D7DB-9DFC-6AB9-0C83839847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4876" y="3722924"/>
            <a:ext cx="1020798" cy="612479"/>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12" descr="Press and Media Resources - Docker">
            <a:extLst>
              <a:ext uri="{FF2B5EF4-FFF2-40B4-BE49-F238E27FC236}">
                <a16:creationId xmlns:a16="http://schemas.microsoft.com/office/drawing/2014/main" id="{B75D1A01-57FB-961A-E00A-E36F6455FA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1160" y="4798026"/>
            <a:ext cx="1024514" cy="873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5592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84255D6C-467B-4C6E-9D7D-0F7A2C3EF14C}"/>
              </a:ext>
            </a:extLst>
          </p:cNvPr>
          <p:cNvGrpSpPr/>
          <p:nvPr/>
        </p:nvGrpSpPr>
        <p:grpSpPr>
          <a:xfrm rot="16200000">
            <a:off x="-149154" y="1386311"/>
            <a:ext cx="2040539" cy="491140"/>
            <a:chOff x="3784601" y="5778500"/>
            <a:chExt cx="2040539" cy="491140"/>
          </a:xfrm>
          <a:solidFill>
            <a:schemeClr val="tx1"/>
          </a:solidFill>
        </p:grpSpPr>
        <p:sp>
          <p:nvSpPr>
            <p:cNvPr id="9" name="椭圆 8">
              <a:extLst>
                <a:ext uri="{FF2B5EF4-FFF2-40B4-BE49-F238E27FC236}">
                  <a16:creationId xmlns:a16="http://schemas.microsoft.com/office/drawing/2014/main" id="{B8FCF87E-F151-48E7-B461-753FC94A09A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0" name="椭圆 9">
              <a:extLst>
                <a:ext uri="{FF2B5EF4-FFF2-40B4-BE49-F238E27FC236}">
                  <a16:creationId xmlns:a16="http://schemas.microsoft.com/office/drawing/2014/main" id="{C88D10D9-83A1-4C9F-A2E6-7A81738BE288}"/>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1" name="椭圆 10">
              <a:extLst>
                <a:ext uri="{FF2B5EF4-FFF2-40B4-BE49-F238E27FC236}">
                  <a16:creationId xmlns:a16="http://schemas.microsoft.com/office/drawing/2014/main" id="{A97FBAA6-C3F7-430F-AB06-195D82992806}"/>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2" name="椭圆 11">
              <a:extLst>
                <a:ext uri="{FF2B5EF4-FFF2-40B4-BE49-F238E27FC236}">
                  <a16:creationId xmlns:a16="http://schemas.microsoft.com/office/drawing/2014/main" id="{944E4515-482E-41CC-BC39-D0F0F83E96C3}"/>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 name="椭圆 12">
              <a:extLst>
                <a:ext uri="{FF2B5EF4-FFF2-40B4-BE49-F238E27FC236}">
                  <a16:creationId xmlns:a16="http://schemas.microsoft.com/office/drawing/2014/main" id="{E10F3B0F-DB46-4B8C-96E9-E9555EF94429}"/>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4" name="椭圆 13">
              <a:extLst>
                <a:ext uri="{FF2B5EF4-FFF2-40B4-BE49-F238E27FC236}">
                  <a16:creationId xmlns:a16="http://schemas.microsoft.com/office/drawing/2014/main" id="{A8CC9B2E-1D68-43F6-BF3A-B00390C6CF0E}"/>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5" name="椭圆 14">
              <a:extLst>
                <a:ext uri="{FF2B5EF4-FFF2-40B4-BE49-F238E27FC236}">
                  <a16:creationId xmlns:a16="http://schemas.microsoft.com/office/drawing/2014/main" id="{CD4CD52B-0080-41A1-BB15-A6C1E38F04DB}"/>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6" name="椭圆 15">
              <a:extLst>
                <a:ext uri="{FF2B5EF4-FFF2-40B4-BE49-F238E27FC236}">
                  <a16:creationId xmlns:a16="http://schemas.microsoft.com/office/drawing/2014/main" id="{1F684D50-B57B-4C0C-A14E-8533EBE02F2C}"/>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7" name="椭圆 16">
              <a:extLst>
                <a:ext uri="{FF2B5EF4-FFF2-40B4-BE49-F238E27FC236}">
                  <a16:creationId xmlns:a16="http://schemas.microsoft.com/office/drawing/2014/main" id="{3F65A587-9A28-4521-AAA6-72F9FDAC468D}"/>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8" name="椭圆 17">
              <a:extLst>
                <a:ext uri="{FF2B5EF4-FFF2-40B4-BE49-F238E27FC236}">
                  <a16:creationId xmlns:a16="http://schemas.microsoft.com/office/drawing/2014/main" id="{A4F8B9A1-13A0-4975-A5EC-37E4C9E52E01}"/>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9" name="椭圆 18">
              <a:extLst>
                <a:ext uri="{FF2B5EF4-FFF2-40B4-BE49-F238E27FC236}">
                  <a16:creationId xmlns:a16="http://schemas.microsoft.com/office/drawing/2014/main" id="{4BABD3DB-DFC5-4FC4-BB15-B0658620275B}"/>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0" name="椭圆 19">
              <a:extLst>
                <a:ext uri="{FF2B5EF4-FFF2-40B4-BE49-F238E27FC236}">
                  <a16:creationId xmlns:a16="http://schemas.microsoft.com/office/drawing/2014/main" id="{F18A3A17-D5C5-4D91-BC37-D5E55F85C99F}"/>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1" name="椭圆 20">
              <a:extLst>
                <a:ext uri="{FF2B5EF4-FFF2-40B4-BE49-F238E27FC236}">
                  <a16:creationId xmlns:a16="http://schemas.microsoft.com/office/drawing/2014/main" id="{CBB43261-5CDF-4C43-A6FC-CA558BF3AE2E}"/>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2" name="椭圆 21">
              <a:extLst>
                <a:ext uri="{FF2B5EF4-FFF2-40B4-BE49-F238E27FC236}">
                  <a16:creationId xmlns:a16="http://schemas.microsoft.com/office/drawing/2014/main" id="{E2F15741-7739-4923-9085-6E970A02EE5F}"/>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3" name="椭圆 22">
              <a:extLst>
                <a:ext uri="{FF2B5EF4-FFF2-40B4-BE49-F238E27FC236}">
                  <a16:creationId xmlns:a16="http://schemas.microsoft.com/office/drawing/2014/main" id="{4AB7AAC7-C39C-4F03-839D-72835ACF29BD}"/>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4" name="椭圆 23">
              <a:extLst>
                <a:ext uri="{FF2B5EF4-FFF2-40B4-BE49-F238E27FC236}">
                  <a16:creationId xmlns:a16="http://schemas.microsoft.com/office/drawing/2014/main" id="{66D60CFC-FDDD-42B9-AC0D-680245B8CA89}"/>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5" name="椭圆 24">
              <a:extLst>
                <a:ext uri="{FF2B5EF4-FFF2-40B4-BE49-F238E27FC236}">
                  <a16:creationId xmlns:a16="http://schemas.microsoft.com/office/drawing/2014/main" id="{8A4FF968-2E3B-4503-9B99-C1D2C44BD5F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6" name="椭圆 25">
              <a:extLst>
                <a:ext uri="{FF2B5EF4-FFF2-40B4-BE49-F238E27FC236}">
                  <a16:creationId xmlns:a16="http://schemas.microsoft.com/office/drawing/2014/main" id="{DEB12A57-A86C-4699-9428-A6B7BB23E572}"/>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7" name="椭圆 26">
              <a:extLst>
                <a:ext uri="{FF2B5EF4-FFF2-40B4-BE49-F238E27FC236}">
                  <a16:creationId xmlns:a16="http://schemas.microsoft.com/office/drawing/2014/main" id="{7323D321-01BE-49BA-B00C-E8C6955BF5C8}"/>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8" name="椭圆 27">
              <a:extLst>
                <a:ext uri="{FF2B5EF4-FFF2-40B4-BE49-F238E27FC236}">
                  <a16:creationId xmlns:a16="http://schemas.microsoft.com/office/drawing/2014/main" id="{FEB69D54-2B12-44F5-BDFD-1E84A6519F0A}"/>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9" name="椭圆 28">
              <a:extLst>
                <a:ext uri="{FF2B5EF4-FFF2-40B4-BE49-F238E27FC236}">
                  <a16:creationId xmlns:a16="http://schemas.microsoft.com/office/drawing/2014/main" id="{778907F8-8B6C-48FF-B559-5717BD686813}"/>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0" name="椭圆 29">
              <a:extLst>
                <a:ext uri="{FF2B5EF4-FFF2-40B4-BE49-F238E27FC236}">
                  <a16:creationId xmlns:a16="http://schemas.microsoft.com/office/drawing/2014/main" id="{311550CF-39CC-41A6-BFB8-C85F53F97378}"/>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1" name="椭圆 30">
              <a:extLst>
                <a:ext uri="{FF2B5EF4-FFF2-40B4-BE49-F238E27FC236}">
                  <a16:creationId xmlns:a16="http://schemas.microsoft.com/office/drawing/2014/main" id="{C4238D1D-664C-460D-B45B-C1E3FCBF9D27}"/>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2" name="椭圆 31">
              <a:extLst>
                <a:ext uri="{FF2B5EF4-FFF2-40B4-BE49-F238E27FC236}">
                  <a16:creationId xmlns:a16="http://schemas.microsoft.com/office/drawing/2014/main" id="{F22E81EA-49AD-4D28-9327-BC636D3792AA}"/>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33" name="组合 32">
            <a:extLst>
              <a:ext uri="{FF2B5EF4-FFF2-40B4-BE49-F238E27FC236}">
                <a16:creationId xmlns:a16="http://schemas.microsoft.com/office/drawing/2014/main" id="{A80C6B8B-1363-45D6-B238-F60020B0EE8D}"/>
              </a:ext>
            </a:extLst>
          </p:cNvPr>
          <p:cNvGrpSpPr/>
          <p:nvPr/>
        </p:nvGrpSpPr>
        <p:grpSpPr>
          <a:xfrm rot="10800000">
            <a:off x="625546" y="5859120"/>
            <a:ext cx="2040539" cy="491140"/>
            <a:chOff x="3784601" y="5778500"/>
            <a:chExt cx="2040539" cy="491140"/>
          </a:xfrm>
          <a:solidFill>
            <a:schemeClr val="tx1"/>
          </a:solidFill>
        </p:grpSpPr>
        <p:sp>
          <p:nvSpPr>
            <p:cNvPr id="34" name="椭圆 33">
              <a:extLst>
                <a:ext uri="{FF2B5EF4-FFF2-40B4-BE49-F238E27FC236}">
                  <a16:creationId xmlns:a16="http://schemas.microsoft.com/office/drawing/2014/main" id="{17F7B39D-468E-4326-A621-EF66CF05DD9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5" name="椭圆 34">
              <a:extLst>
                <a:ext uri="{FF2B5EF4-FFF2-40B4-BE49-F238E27FC236}">
                  <a16:creationId xmlns:a16="http://schemas.microsoft.com/office/drawing/2014/main" id="{38B6C18F-74F2-411A-B156-96CAF64FB61C}"/>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6" name="椭圆 35">
              <a:extLst>
                <a:ext uri="{FF2B5EF4-FFF2-40B4-BE49-F238E27FC236}">
                  <a16:creationId xmlns:a16="http://schemas.microsoft.com/office/drawing/2014/main" id="{24877F06-2A13-44B9-B0F6-C407830D4FAA}"/>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7" name="椭圆 36">
              <a:extLst>
                <a:ext uri="{FF2B5EF4-FFF2-40B4-BE49-F238E27FC236}">
                  <a16:creationId xmlns:a16="http://schemas.microsoft.com/office/drawing/2014/main" id="{84A93B08-F239-4DFF-9A25-FC4D964BEFED}"/>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8" name="椭圆 37">
              <a:extLst>
                <a:ext uri="{FF2B5EF4-FFF2-40B4-BE49-F238E27FC236}">
                  <a16:creationId xmlns:a16="http://schemas.microsoft.com/office/drawing/2014/main" id="{7EDD254E-E6E6-47F8-B602-5780AA5CA5B0}"/>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9" name="椭圆 38">
              <a:extLst>
                <a:ext uri="{FF2B5EF4-FFF2-40B4-BE49-F238E27FC236}">
                  <a16:creationId xmlns:a16="http://schemas.microsoft.com/office/drawing/2014/main" id="{54423A90-3591-449E-9365-3373E5FA8C31}"/>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0" name="椭圆 39">
              <a:extLst>
                <a:ext uri="{FF2B5EF4-FFF2-40B4-BE49-F238E27FC236}">
                  <a16:creationId xmlns:a16="http://schemas.microsoft.com/office/drawing/2014/main" id="{DD487D1F-D6DF-40AF-86A6-F8192C81D14C}"/>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1" name="椭圆 40">
              <a:extLst>
                <a:ext uri="{FF2B5EF4-FFF2-40B4-BE49-F238E27FC236}">
                  <a16:creationId xmlns:a16="http://schemas.microsoft.com/office/drawing/2014/main" id="{FC6B29BC-D201-4ABF-8884-EB52C60FBCE5}"/>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2" name="椭圆 41">
              <a:extLst>
                <a:ext uri="{FF2B5EF4-FFF2-40B4-BE49-F238E27FC236}">
                  <a16:creationId xmlns:a16="http://schemas.microsoft.com/office/drawing/2014/main" id="{327FA65D-7E42-4825-8DEF-3431E9A0528A}"/>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3" name="椭圆 42">
              <a:extLst>
                <a:ext uri="{FF2B5EF4-FFF2-40B4-BE49-F238E27FC236}">
                  <a16:creationId xmlns:a16="http://schemas.microsoft.com/office/drawing/2014/main" id="{01CE57F2-F9FF-4629-B9F8-46175F22F1C9}"/>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4" name="椭圆 43">
              <a:extLst>
                <a:ext uri="{FF2B5EF4-FFF2-40B4-BE49-F238E27FC236}">
                  <a16:creationId xmlns:a16="http://schemas.microsoft.com/office/drawing/2014/main" id="{6D932BE7-B5B0-4077-B727-8F91720739B8}"/>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5" name="椭圆 44">
              <a:extLst>
                <a:ext uri="{FF2B5EF4-FFF2-40B4-BE49-F238E27FC236}">
                  <a16:creationId xmlns:a16="http://schemas.microsoft.com/office/drawing/2014/main" id="{D5AE24D7-FD73-421C-8857-2E63BA41FF64}"/>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6" name="椭圆 45">
              <a:extLst>
                <a:ext uri="{FF2B5EF4-FFF2-40B4-BE49-F238E27FC236}">
                  <a16:creationId xmlns:a16="http://schemas.microsoft.com/office/drawing/2014/main" id="{E8E90D11-7C6C-45E4-A24B-FF324B84819B}"/>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7" name="椭圆 46">
              <a:extLst>
                <a:ext uri="{FF2B5EF4-FFF2-40B4-BE49-F238E27FC236}">
                  <a16:creationId xmlns:a16="http://schemas.microsoft.com/office/drawing/2014/main" id="{0068A6BC-2C68-421E-B950-9140E4B64F49}"/>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8" name="椭圆 47">
              <a:extLst>
                <a:ext uri="{FF2B5EF4-FFF2-40B4-BE49-F238E27FC236}">
                  <a16:creationId xmlns:a16="http://schemas.microsoft.com/office/drawing/2014/main" id="{F6B030A6-B9B4-47BF-8A6C-71AC71AA32E6}"/>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9" name="椭圆 48">
              <a:extLst>
                <a:ext uri="{FF2B5EF4-FFF2-40B4-BE49-F238E27FC236}">
                  <a16:creationId xmlns:a16="http://schemas.microsoft.com/office/drawing/2014/main" id="{8462801F-173F-4577-851D-13073AA6C21F}"/>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0" name="椭圆 49">
              <a:extLst>
                <a:ext uri="{FF2B5EF4-FFF2-40B4-BE49-F238E27FC236}">
                  <a16:creationId xmlns:a16="http://schemas.microsoft.com/office/drawing/2014/main" id="{A79F685B-4A77-46F9-A836-D09C49EE91B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1" name="椭圆 50">
              <a:extLst>
                <a:ext uri="{FF2B5EF4-FFF2-40B4-BE49-F238E27FC236}">
                  <a16:creationId xmlns:a16="http://schemas.microsoft.com/office/drawing/2014/main" id="{91D024F0-A537-4997-B394-447E469E3D91}"/>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2" name="椭圆 51">
              <a:extLst>
                <a:ext uri="{FF2B5EF4-FFF2-40B4-BE49-F238E27FC236}">
                  <a16:creationId xmlns:a16="http://schemas.microsoft.com/office/drawing/2014/main" id="{50879CCF-926F-42D9-847A-A00D97019401}"/>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3" name="椭圆 52">
              <a:extLst>
                <a:ext uri="{FF2B5EF4-FFF2-40B4-BE49-F238E27FC236}">
                  <a16:creationId xmlns:a16="http://schemas.microsoft.com/office/drawing/2014/main" id="{D434C0D2-2C7C-49F9-8F41-B57E291119AD}"/>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4" name="椭圆 53">
              <a:extLst>
                <a:ext uri="{FF2B5EF4-FFF2-40B4-BE49-F238E27FC236}">
                  <a16:creationId xmlns:a16="http://schemas.microsoft.com/office/drawing/2014/main" id="{A660F3C8-0D3E-4F84-B870-72E0749AD0FA}"/>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5" name="椭圆 54">
              <a:extLst>
                <a:ext uri="{FF2B5EF4-FFF2-40B4-BE49-F238E27FC236}">
                  <a16:creationId xmlns:a16="http://schemas.microsoft.com/office/drawing/2014/main" id="{20E371DF-E5E4-47D6-9946-DF91E0BCC237}"/>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6" name="椭圆 55">
              <a:extLst>
                <a:ext uri="{FF2B5EF4-FFF2-40B4-BE49-F238E27FC236}">
                  <a16:creationId xmlns:a16="http://schemas.microsoft.com/office/drawing/2014/main" id="{405B8431-F09E-44E2-94B6-7EA5294553AA}"/>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7" name="椭圆 56">
              <a:extLst>
                <a:ext uri="{FF2B5EF4-FFF2-40B4-BE49-F238E27FC236}">
                  <a16:creationId xmlns:a16="http://schemas.microsoft.com/office/drawing/2014/main" id="{B8814DE6-FBE4-483A-9714-380EF57E4447}"/>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64" name="组合 5">
            <a:extLst>
              <a:ext uri="{FF2B5EF4-FFF2-40B4-BE49-F238E27FC236}">
                <a16:creationId xmlns:a16="http://schemas.microsoft.com/office/drawing/2014/main" id="{13095AE7-AD56-6CC7-061B-3E58B7CE6D86}"/>
              </a:ext>
            </a:extLst>
          </p:cNvPr>
          <p:cNvGrpSpPr/>
          <p:nvPr/>
        </p:nvGrpSpPr>
        <p:grpSpPr>
          <a:xfrm>
            <a:off x="11118997" y="611611"/>
            <a:ext cx="449416" cy="317517"/>
            <a:chOff x="11137900" y="860547"/>
            <a:chExt cx="1054100" cy="744733"/>
          </a:xfrm>
          <a:solidFill>
            <a:schemeClr val="tx1"/>
          </a:solidFill>
        </p:grpSpPr>
        <p:sp>
          <p:nvSpPr>
            <p:cNvPr id="65" name="矩形 6">
              <a:extLst>
                <a:ext uri="{FF2B5EF4-FFF2-40B4-BE49-F238E27FC236}">
                  <a16:creationId xmlns:a16="http://schemas.microsoft.com/office/drawing/2014/main" id="{403EC560-5782-91DD-053E-F3634034BF67}"/>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68" name="矩形 7">
              <a:extLst>
                <a:ext uri="{FF2B5EF4-FFF2-40B4-BE49-F238E27FC236}">
                  <a16:creationId xmlns:a16="http://schemas.microsoft.com/office/drawing/2014/main" id="{8969F359-BD00-1611-9D81-C4AF70179684}"/>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0" name="矩形 8">
              <a:extLst>
                <a:ext uri="{FF2B5EF4-FFF2-40B4-BE49-F238E27FC236}">
                  <a16:creationId xmlns:a16="http://schemas.microsoft.com/office/drawing/2014/main" id="{7525BECF-40EF-8D2D-4C81-95E14B79B05F}"/>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1" name="矩形 9">
              <a:extLst>
                <a:ext uri="{FF2B5EF4-FFF2-40B4-BE49-F238E27FC236}">
                  <a16:creationId xmlns:a16="http://schemas.microsoft.com/office/drawing/2014/main" id="{5654F502-4190-00AB-CDA1-2A2103981B2E}"/>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grpSp>
      <p:cxnSp>
        <p:nvCxnSpPr>
          <p:cNvPr id="72" name="直接连接符 9">
            <a:extLst>
              <a:ext uri="{FF2B5EF4-FFF2-40B4-BE49-F238E27FC236}">
                <a16:creationId xmlns:a16="http://schemas.microsoft.com/office/drawing/2014/main" id="{E3E78BB1-D2C4-BC76-2B5F-0719CE413062}"/>
              </a:ext>
            </a:extLst>
          </p:cNvPr>
          <p:cNvCxnSpPr>
            <a:cxnSpLocks/>
          </p:cNvCxnSpPr>
          <p:nvPr/>
        </p:nvCxnSpPr>
        <p:spPr>
          <a:xfrm>
            <a:off x="10732466" y="6139615"/>
            <a:ext cx="7730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153">
            <a:extLst>
              <a:ext uri="{FF2B5EF4-FFF2-40B4-BE49-F238E27FC236}">
                <a16:creationId xmlns:a16="http://schemas.microsoft.com/office/drawing/2014/main" id="{957496BC-2568-089C-5F34-517865CD4A7D}"/>
              </a:ext>
            </a:extLst>
          </p:cNvPr>
          <p:cNvSpPr txBox="1"/>
          <p:nvPr/>
        </p:nvSpPr>
        <p:spPr>
          <a:xfrm>
            <a:off x="2583215" y="622803"/>
            <a:ext cx="7242432" cy="923330"/>
          </a:xfrm>
          <a:prstGeom prst="rect">
            <a:avLst/>
          </a:prstGeom>
          <a:solidFill>
            <a:srgbClr val="F4A261"/>
          </a:solidFill>
        </p:spPr>
        <p:txBody>
          <a:bodyPr wrap="none" rtlCol="0" anchor="ctr">
            <a:spAutoFit/>
          </a:bodyPr>
          <a:lstStyle/>
          <a:p>
            <a:pPr algn="ctr"/>
            <a:r>
              <a:rPr lang="en-US" altLang="zh-CN" sz="5400" dirty="0">
                <a:solidFill>
                  <a:schemeClr val="bg1"/>
                </a:solidFill>
                <a:latin typeface="思源黑体 CN Heavy" panose="020B0A00000000000000" pitchFamily="34" charset="-122"/>
                <a:ea typeface="思源黑体 CN Heavy" panose="020B0A00000000000000" pitchFamily="34" charset="-122"/>
              </a:rPr>
              <a:t>TECHNOLOGY STACK</a:t>
            </a:r>
            <a:endParaRPr lang="zh-CN" altLang="en-US" sz="5400" dirty="0">
              <a:solidFill>
                <a:schemeClr val="bg1"/>
              </a:solidFill>
              <a:latin typeface="思源黑体 CN Heavy" panose="020B0A00000000000000" pitchFamily="34" charset="-122"/>
              <a:ea typeface="思源黑体 CN Heavy" panose="020B0A00000000000000" pitchFamily="34" charset="-122"/>
            </a:endParaRPr>
          </a:p>
        </p:txBody>
      </p:sp>
      <p:sp>
        <p:nvSpPr>
          <p:cNvPr id="4" name="TextBox 3">
            <a:extLst>
              <a:ext uri="{FF2B5EF4-FFF2-40B4-BE49-F238E27FC236}">
                <a16:creationId xmlns:a16="http://schemas.microsoft.com/office/drawing/2014/main" id="{174FF965-84B5-91B2-C054-5B326CC2B3FD}"/>
              </a:ext>
            </a:extLst>
          </p:cNvPr>
          <p:cNvSpPr txBox="1"/>
          <p:nvPr/>
        </p:nvSpPr>
        <p:spPr>
          <a:xfrm>
            <a:off x="4197695" y="2017061"/>
            <a:ext cx="6097554" cy="1200329"/>
          </a:xfrm>
          <a:prstGeom prst="rect">
            <a:avLst/>
          </a:prstGeom>
          <a:noFill/>
        </p:spPr>
        <p:txBody>
          <a:bodyPr wrap="square">
            <a:spAutoFit/>
          </a:bodyPr>
          <a:lstStyle/>
          <a:p>
            <a:r>
              <a:rPr lang="en-US" b="1" dirty="0">
                <a:latin typeface="Abadi" panose="020B0604020104020204" pitchFamily="34" charset="0"/>
              </a:rPr>
              <a:t>Kubernetes (orchestration): </a:t>
            </a:r>
            <a:r>
              <a:rPr lang="en-US" dirty="0">
                <a:latin typeface="Abadi" panose="020B0604020104020204" pitchFamily="34" charset="0"/>
              </a:rPr>
              <a:t>It manages and scales our Docker containers with simple declarative configuration, allowing us to </a:t>
            </a:r>
            <a:r>
              <a:rPr lang="en-US" dirty="0">
                <a:solidFill>
                  <a:srgbClr val="F4A261"/>
                </a:solidFill>
                <a:latin typeface="Abadi" panose="020B0604020104020204" pitchFamily="34" charset="0"/>
              </a:rPr>
              <a:t>handle increased load </a:t>
            </a:r>
            <a:r>
              <a:rPr lang="en-US" dirty="0">
                <a:latin typeface="Abadi" panose="020B0604020104020204" pitchFamily="34" charset="0"/>
              </a:rPr>
              <a:t>and ensure high availability of our applications.</a:t>
            </a:r>
          </a:p>
        </p:txBody>
      </p:sp>
      <p:sp>
        <p:nvSpPr>
          <p:cNvPr id="6" name="TextBox 5">
            <a:extLst>
              <a:ext uri="{FF2B5EF4-FFF2-40B4-BE49-F238E27FC236}">
                <a16:creationId xmlns:a16="http://schemas.microsoft.com/office/drawing/2014/main" id="{57F235B4-B0E6-F719-0938-EA13D8F6570B}"/>
              </a:ext>
            </a:extLst>
          </p:cNvPr>
          <p:cNvSpPr txBox="1"/>
          <p:nvPr/>
        </p:nvSpPr>
        <p:spPr>
          <a:xfrm>
            <a:off x="4197695" y="3995705"/>
            <a:ext cx="6097554" cy="1200329"/>
          </a:xfrm>
          <a:prstGeom prst="rect">
            <a:avLst/>
          </a:prstGeom>
          <a:noFill/>
        </p:spPr>
        <p:txBody>
          <a:bodyPr wrap="square">
            <a:spAutoFit/>
          </a:bodyPr>
          <a:lstStyle/>
          <a:p>
            <a:r>
              <a:rPr lang="en-US" b="1" dirty="0">
                <a:latin typeface="Abadi" panose="020B0604020104020204" pitchFamily="34" charset="0"/>
                <a:ea typeface="思源黑体 CN ExtraLight" panose="020B0200000000000000"/>
              </a:rPr>
              <a:t>Jenkins (CI/CD):</a:t>
            </a:r>
            <a:r>
              <a:rPr lang="en-US" dirty="0">
                <a:latin typeface="Abadi" panose="020B0604020104020204" pitchFamily="34" charset="0"/>
                <a:ea typeface="思源黑体 CN ExtraLight" panose="020B0200000000000000"/>
              </a:rPr>
              <a:t> It automates our testing and deployment process, which leads to </a:t>
            </a:r>
            <a:r>
              <a:rPr lang="en-US" dirty="0">
                <a:solidFill>
                  <a:srgbClr val="F4A261"/>
                </a:solidFill>
                <a:latin typeface="Abadi" panose="020B0604020104020204" pitchFamily="34" charset="0"/>
                <a:ea typeface="思源黑体 CN ExtraLight" panose="020B0200000000000000"/>
              </a:rPr>
              <a:t>faster development cycles and faster delivery of features </a:t>
            </a:r>
            <a:r>
              <a:rPr lang="en-US" dirty="0">
                <a:latin typeface="Abadi" panose="020B0604020104020204" pitchFamily="34" charset="0"/>
                <a:ea typeface="思源黑体 CN ExtraLight" panose="020B0200000000000000"/>
              </a:rPr>
              <a:t>and fixes to our users. With Jenkins, we can ensure that our applications are always deployable.</a:t>
            </a:r>
          </a:p>
        </p:txBody>
      </p:sp>
      <p:pic>
        <p:nvPicPr>
          <p:cNvPr id="7" name="Picture 14" descr="Kubernetes Logo and symbol, meaning, history, PNG, brand">
            <a:extLst>
              <a:ext uri="{FF2B5EF4-FFF2-40B4-BE49-F238E27FC236}">
                <a16:creationId xmlns:a16="http://schemas.microsoft.com/office/drawing/2014/main" id="{F4F43AEA-08D3-65CD-5E67-40613A5106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7120" y="2102107"/>
            <a:ext cx="1436492" cy="809224"/>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16" descr="Jenkins Logo PNG vector in SVG, PDF, AI, CDR format">
            <a:extLst>
              <a:ext uri="{FF2B5EF4-FFF2-40B4-BE49-F238E27FC236}">
                <a16:creationId xmlns:a16="http://schemas.microsoft.com/office/drawing/2014/main" id="{F076F739-E724-93E0-1CCC-8F9710B8B3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7666" y="4060341"/>
            <a:ext cx="1295400" cy="97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2711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84255D6C-467B-4C6E-9D7D-0F7A2C3EF14C}"/>
              </a:ext>
            </a:extLst>
          </p:cNvPr>
          <p:cNvGrpSpPr/>
          <p:nvPr/>
        </p:nvGrpSpPr>
        <p:grpSpPr>
          <a:xfrm rot="16200000">
            <a:off x="-149154" y="1386311"/>
            <a:ext cx="2040539" cy="491140"/>
            <a:chOff x="3784601" y="5778500"/>
            <a:chExt cx="2040539" cy="491140"/>
          </a:xfrm>
          <a:solidFill>
            <a:schemeClr val="tx1"/>
          </a:solidFill>
        </p:grpSpPr>
        <p:sp>
          <p:nvSpPr>
            <p:cNvPr id="9" name="椭圆 8">
              <a:extLst>
                <a:ext uri="{FF2B5EF4-FFF2-40B4-BE49-F238E27FC236}">
                  <a16:creationId xmlns:a16="http://schemas.microsoft.com/office/drawing/2014/main" id="{B8FCF87E-F151-48E7-B461-753FC94A09A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0" name="椭圆 9">
              <a:extLst>
                <a:ext uri="{FF2B5EF4-FFF2-40B4-BE49-F238E27FC236}">
                  <a16:creationId xmlns:a16="http://schemas.microsoft.com/office/drawing/2014/main" id="{C88D10D9-83A1-4C9F-A2E6-7A81738BE288}"/>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1" name="椭圆 10">
              <a:extLst>
                <a:ext uri="{FF2B5EF4-FFF2-40B4-BE49-F238E27FC236}">
                  <a16:creationId xmlns:a16="http://schemas.microsoft.com/office/drawing/2014/main" id="{A97FBAA6-C3F7-430F-AB06-195D82992806}"/>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2" name="椭圆 11">
              <a:extLst>
                <a:ext uri="{FF2B5EF4-FFF2-40B4-BE49-F238E27FC236}">
                  <a16:creationId xmlns:a16="http://schemas.microsoft.com/office/drawing/2014/main" id="{944E4515-482E-41CC-BC39-D0F0F83E96C3}"/>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 name="椭圆 12">
              <a:extLst>
                <a:ext uri="{FF2B5EF4-FFF2-40B4-BE49-F238E27FC236}">
                  <a16:creationId xmlns:a16="http://schemas.microsoft.com/office/drawing/2014/main" id="{E10F3B0F-DB46-4B8C-96E9-E9555EF94429}"/>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4" name="椭圆 13">
              <a:extLst>
                <a:ext uri="{FF2B5EF4-FFF2-40B4-BE49-F238E27FC236}">
                  <a16:creationId xmlns:a16="http://schemas.microsoft.com/office/drawing/2014/main" id="{A8CC9B2E-1D68-43F6-BF3A-B00390C6CF0E}"/>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5" name="椭圆 14">
              <a:extLst>
                <a:ext uri="{FF2B5EF4-FFF2-40B4-BE49-F238E27FC236}">
                  <a16:creationId xmlns:a16="http://schemas.microsoft.com/office/drawing/2014/main" id="{CD4CD52B-0080-41A1-BB15-A6C1E38F04DB}"/>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6" name="椭圆 15">
              <a:extLst>
                <a:ext uri="{FF2B5EF4-FFF2-40B4-BE49-F238E27FC236}">
                  <a16:creationId xmlns:a16="http://schemas.microsoft.com/office/drawing/2014/main" id="{1F684D50-B57B-4C0C-A14E-8533EBE02F2C}"/>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7" name="椭圆 16">
              <a:extLst>
                <a:ext uri="{FF2B5EF4-FFF2-40B4-BE49-F238E27FC236}">
                  <a16:creationId xmlns:a16="http://schemas.microsoft.com/office/drawing/2014/main" id="{3F65A587-9A28-4521-AAA6-72F9FDAC468D}"/>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8" name="椭圆 17">
              <a:extLst>
                <a:ext uri="{FF2B5EF4-FFF2-40B4-BE49-F238E27FC236}">
                  <a16:creationId xmlns:a16="http://schemas.microsoft.com/office/drawing/2014/main" id="{A4F8B9A1-13A0-4975-A5EC-37E4C9E52E01}"/>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9" name="椭圆 18">
              <a:extLst>
                <a:ext uri="{FF2B5EF4-FFF2-40B4-BE49-F238E27FC236}">
                  <a16:creationId xmlns:a16="http://schemas.microsoft.com/office/drawing/2014/main" id="{4BABD3DB-DFC5-4FC4-BB15-B0658620275B}"/>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0" name="椭圆 19">
              <a:extLst>
                <a:ext uri="{FF2B5EF4-FFF2-40B4-BE49-F238E27FC236}">
                  <a16:creationId xmlns:a16="http://schemas.microsoft.com/office/drawing/2014/main" id="{F18A3A17-D5C5-4D91-BC37-D5E55F85C99F}"/>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1" name="椭圆 20">
              <a:extLst>
                <a:ext uri="{FF2B5EF4-FFF2-40B4-BE49-F238E27FC236}">
                  <a16:creationId xmlns:a16="http://schemas.microsoft.com/office/drawing/2014/main" id="{CBB43261-5CDF-4C43-A6FC-CA558BF3AE2E}"/>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2" name="椭圆 21">
              <a:extLst>
                <a:ext uri="{FF2B5EF4-FFF2-40B4-BE49-F238E27FC236}">
                  <a16:creationId xmlns:a16="http://schemas.microsoft.com/office/drawing/2014/main" id="{E2F15741-7739-4923-9085-6E970A02EE5F}"/>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3" name="椭圆 22">
              <a:extLst>
                <a:ext uri="{FF2B5EF4-FFF2-40B4-BE49-F238E27FC236}">
                  <a16:creationId xmlns:a16="http://schemas.microsoft.com/office/drawing/2014/main" id="{4AB7AAC7-C39C-4F03-839D-72835ACF29BD}"/>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4" name="椭圆 23">
              <a:extLst>
                <a:ext uri="{FF2B5EF4-FFF2-40B4-BE49-F238E27FC236}">
                  <a16:creationId xmlns:a16="http://schemas.microsoft.com/office/drawing/2014/main" id="{66D60CFC-FDDD-42B9-AC0D-680245B8CA89}"/>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5" name="椭圆 24">
              <a:extLst>
                <a:ext uri="{FF2B5EF4-FFF2-40B4-BE49-F238E27FC236}">
                  <a16:creationId xmlns:a16="http://schemas.microsoft.com/office/drawing/2014/main" id="{8A4FF968-2E3B-4503-9B99-C1D2C44BD5F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6" name="椭圆 25">
              <a:extLst>
                <a:ext uri="{FF2B5EF4-FFF2-40B4-BE49-F238E27FC236}">
                  <a16:creationId xmlns:a16="http://schemas.microsoft.com/office/drawing/2014/main" id="{DEB12A57-A86C-4699-9428-A6B7BB23E572}"/>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7" name="椭圆 26">
              <a:extLst>
                <a:ext uri="{FF2B5EF4-FFF2-40B4-BE49-F238E27FC236}">
                  <a16:creationId xmlns:a16="http://schemas.microsoft.com/office/drawing/2014/main" id="{7323D321-01BE-49BA-B00C-E8C6955BF5C8}"/>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8" name="椭圆 27">
              <a:extLst>
                <a:ext uri="{FF2B5EF4-FFF2-40B4-BE49-F238E27FC236}">
                  <a16:creationId xmlns:a16="http://schemas.microsoft.com/office/drawing/2014/main" id="{FEB69D54-2B12-44F5-BDFD-1E84A6519F0A}"/>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9" name="椭圆 28">
              <a:extLst>
                <a:ext uri="{FF2B5EF4-FFF2-40B4-BE49-F238E27FC236}">
                  <a16:creationId xmlns:a16="http://schemas.microsoft.com/office/drawing/2014/main" id="{778907F8-8B6C-48FF-B559-5717BD686813}"/>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0" name="椭圆 29">
              <a:extLst>
                <a:ext uri="{FF2B5EF4-FFF2-40B4-BE49-F238E27FC236}">
                  <a16:creationId xmlns:a16="http://schemas.microsoft.com/office/drawing/2014/main" id="{311550CF-39CC-41A6-BFB8-C85F53F97378}"/>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1" name="椭圆 30">
              <a:extLst>
                <a:ext uri="{FF2B5EF4-FFF2-40B4-BE49-F238E27FC236}">
                  <a16:creationId xmlns:a16="http://schemas.microsoft.com/office/drawing/2014/main" id="{C4238D1D-664C-460D-B45B-C1E3FCBF9D27}"/>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2" name="椭圆 31">
              <a:extLst>
                <a:ext uri="{FF2B5EF4-FFF2-40B4-BE49-F238E27FC236}">
                  <a16:creationId xmlns:a16="http://schemas.microsoft.com/office/drawing/2014/main" id="{F22E81EA-49AD-4D28-9327-BC636D3792AA}"/>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33" name="组合 32">
            <a:extLst>
              <a:ext uri="{FF2B5EF4-FFF2-40B4-BE49-F238E27FC236}">
                <a16:creationId xmlns:a16="http://schemas.microsoft.com/office/drawing/2014/main" id="{A80C6B8B-1363-45D6-B238-F60020B0EE8D}"/>
              </a:ext>
            </a:extLst>
          </p:cNvPr>
          <p:cNvGrpSpPr/>
          <p:nvPr/>
        </p:nvGrpSpPr>
        <p:grpSpPr>
          <a:xfrm rot="10800000">
            <a:off x="625546" y="5859120"/>
            <a:ext cx="2040539" cy="491140"/>
            <a:chOff x="3784601" y="5778500"/>
            <a:chExt cx="2040539" cy="491140"/>
          </a:xfrm>
          <a:solidFill>
            <a:schemeClr val="tx1"/>
          </a:solidFill>
        </p:grpSpPr>
        <p:sp>
          <p:nvSpPr>
            <p:cNvPr id="34" name="椭圆 33">
              <a:extLst>
                <a:ext uri="{FF2B5EF4-FFF2-40B4-BE49-F238E27FC236}">
                  <a16:creationId xmlns:a16="http://schemas.microsoft.com/office/drawing/2014/main" id="{17F7B39D-468E-4326-A621-EF66CF05DD9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5" name="椭圆 34">
              <a:extLst>
                <a:ext uri="{FF2B5EF4-FFF2-40B4-BE49-F238E27FC236}">
                  <a16:creationId xmlns:a16="http://schemas.microsoft.com/office/drawing/2014/main" id="{38B6C18F-74F2-411A-B156-96CAF64FB61C}"/>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6" name="椭圆 35">
              <a:extLst>
                <a:ext uri="{FF2B5EF4-FFF2-40B4-BE49-F238E27FC236}">
                  <a16:creationId xmlns:a16="http://schemas.microsoft.com/office/drawing/2014/main" id="{24877F06-2A13-44B9-B0F6-C407830D4FAA}"/>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7" name="椭圆 36">
              <a:extLst>
                <a:ext uri="{FF2B5EF4-FFF2-40B4-BE49-F238E27FC236}">
                  <a16:creationId xmlns:a16="http://schemas.microsoft.com/office/drawing/2014/main" id="{84A93B08-F239-4DFF-9A25-FC4D964BEFED}"/>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8" name="椭圆 37">
              <a:extLst>
                <a:ext uri="{FF2B5EF4-FFF2-40B4-BE49-F238E27FC236}">
                  <a16:creationId xmlns:a16="http://schemas.microsoft.com/office/drawing/2014/main" id="{7EDD254E-E6E6-47F8-B602-5780AA5CA5B0}"/>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9" name="椭圆 38">
              <a:extLst>
                <a:ext uri="{FF2B5EF4-FFF2-40B4-BE49-F238E27FC236}">
                  <a16:creationId xmlns:a16="http://schemas.microsoft.com/office/drawing/2014/main" id="{54423A90-3591-449E-9365-3373E5FA8C31}"/>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0" name="椭圆 39">
              <a:extLst>
                <a:ext uri="{FF2B5EF4-FFF2-40B4-BE49-F238E27FC236}">
                  <a16:creationId xmlns:a16="http://schemas.microsoft.com/office/drawing/2014/main" id="{DD487D1F-D6DF-40AF-86A6-F8192C81D14C}"/>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1" name="椭圆 40">
              <a:extLst>
                <a:ext uri="{FF2B5EF4-FFF2-40B4-BE49-F238E27FC236}">
                  <a16:creationId xmlns:a16="http://schemas.microsoft.com/office/drawing/2014/main" id="{FC6B29BC-D201-4ABF-8884-EB52C60FBCE5}"/>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2" name="椭圆 41">
              <a:extLst>
                <a:ext uri="{FF2B5EF4-FFF2-40B4-BE49-F238E27FC236}">
                  <a16:creationId xmlns:a16="http://schemas.microsoft.com/office/drawing/2014/main" id="{327FA65D-7E42-4825-8DEF-3431E9A0528A}"/>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3" name="椭圆 42">
              <a:extLst>
                <a:ext uri="{FF2B5EF4-FFF2-40B4-BE49-F238E27FC236}">
                  <a16:creationId xmlns:a16="http://schemas.microsoft.com/office/drawing/2014/main" id="{01CE57F2-F9FF-4629-B9F8-46175F22F1C9}"/>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4" name="椭圆 43">
              <a:extLst>
                <a:ext uri="{FF2B5EF4-FFF2-40B4-BE49-F238E27FC236}">
                  <a16:creationId xmlns:a16="http://schemas.microsoft.com/office/drawing/2014/main" id="{6D932BE7-B5B0-4077-B727-8F91720739B8}"/>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5" name="椭圆 44">
              <a:extLst>
                <a:ext uri="{FF2B5EF4-FFF2-40B4-BE49-F238E27FC236}">
                  <a16:creationId xmlns:a16="http://schemas.microsoft.com/office/drawing/2014/main" id="{D5AE24D7-FD73-421C-8857-2E63BA41FF64}"/>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6" name="椭圆 45">
              <a:extLst>
                <a:ext uri="{FF2B5EF4-FFF2-40B4-BE49-F238E27FC236}">
                  <a16:creationId xmlns:a16="http://schemas.microsoft.com/office/drawing/2014/main" id="{E8E90D11-7C6C-45E4-A24B-FF324B84819B}"/>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7" name="椭圆 46">
              <a:extLst>
                <a:ext uri="{FF2B5EF4-FFF2-40B4-BE49-F238E27FC236}">
                  <a16:creationId xmlns:a16="http://schemas.microsoft.com/office/drawing/2014/main" id="{0068A6BC-2C68-421E-B950-9140E4B64F49}"/>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8" name="椭圆 47">
              <a:extLst>
                <a:ext uri="{FF2B5EF4-FFF2-40B4-BE49-F238E27FC236}">
                  <a16:creationId xmlns:a16="http://schemas.microsoft.com/office/drawing/2014/main" id="{F6B030A6-B9B4-47BF-8A6C-71AC71AA32E6}"/>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9" name="椭圆 48">
              <a:extLst>
                <a:ext uri="{FF2B5EF4-FFF2-40B4-BE49-F238E27FC236}">
                  <a16:creationId xmlns:a16="http://schemas.microsoft.com/office/drawing/2014/main" id="{8462801F-173F-4577-851D-13073AA6C21F}"/>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0" name="椭圆 49">
              <a:extLst>
                <a:ext uri="{FF2B5EF4-FFF2-40B4-BE49-F238E27FC236}">
                  <a16:creationId xmlns:a16="http://schemas.microsoft.com/office/drawing/2014/main" id="{A79F685B-4A77-46F9-A836-D09C49EE91B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1" name="椭圆 50">
              <a:extLst>
                <a:ext uri="{FF2B5EF4-FFF2-40B4-BE49-F238E27FC236}">
                  <a16:creationId xmlns:a16="http://schemas.microsoft.com/office/drawing/2014/main" id="{91D024F0-A537-4997-B394-447E469E3D91}"/>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2" name="椭圆 51">
              <a:extLst>
                <a:ext uri="{FF2B5EF4-FFF2-40B4-BE49-F238E27FC236}">
                  <a16:creationId xmlns:a16="http://schemas.microsoft.com/office/drawing/2014/main" id="{50879CCF-926F-42D9-847A-A00D97019401}"/>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3" name="椭圆 52">
              <a:extLst>
                <a:ext uri="{FF2B5EF4-FFF2-40B4-BE49-F238E27FC236}">
                  <a16:creationId xmlns:a16="http://schemas.microsoft.com/office/drawing/2014/main" id="{D434C0D2-2C7C-49F9-8F41-B57E291119AD}"/>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4" name="椭圆 53">
              <a:extLst>
                <a:ext uri="{FF2B5EF4-FFF2-40B4-BE49-F238E27FC236}">
                  <a16:creationId xmlns:a16="http://schemas.microsoft.com/office/drawing/2014/main" id="{A660F3C8-0D3E-4F84-B870-72E0749AD0FA}"/>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5" name="椭圆 54">
              <a:extLst>
                <a:ext uri="{FF2B5EF4-FFF2-40B4-BE49-F238E27FC236}">
                  <a16:creationId xmlns:a16="http://schemas.microsoft.com/office/drawing/2014/main" id="{20E371DF-E5E4-47D6-9946-DF91E0BCC237}"/>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6" name="椭圆 55">
              <a:extLst>
                <a:ext uri="{FF2B5EF4-FFF2-40B4-BE49-F238E27FC236}">
                  <a16:creationId xmlns:a16="http://schemas.microsoft.com/office/drawing/2014/main" id="{405B8431-F09E-44E2-94B6-7EA5294553AA}"/>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7" name="椭圆 56">
              <a:extLst>
                <a:ext uri="{FF2B5EF4-FFF2-40B4-BE49-F238E27FC236}">
                  <a16:creationId xmlns:a16="http://schemas.microsoft.com/office/drawing/2014/main" id="{B8814DE6-FBE4-483A-9714-380EF57E4447}"/>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64" name="组合 5">
            <a:extLst>
              <a:ext uri="{FF2B5EF4-FFF2-40B4-BE49-F238E27FC236}">
                <a16:creationId xmlns:a16="http://schemas.microsoft.com/office/drawing/2014/main" id="{13095AE7-AD56-6CC7-061B-3E58B7CE6D86}"/>
              </a:ext>
            </a:extLst>
          </p:cNvPr>
          <p:cNvGrpSpPr/>
          <p:nvPr/>
        </p:nvGrpSpPr>
        <p:grpSpPr>
          <a:xfrm>
            <a:off x="11118997" y="611611"/>
            <a:ext cx="449416" cy="317517"/>
            <a:chOff x="11137900" y="860547"/>
            <a:chExt cx="1054100" cy="744733"/>
          </a:xfrm>
          <a:solidFill>
            <a:schemeClr val="tx1"/>
          </a:solidFill>
        </p:grpSpPr>
        <p:sp>
          <p:nvSpPr>
            <p:cNvPr id="65" name="矩形 6">
              <a:extLst>
                <a:ext uri="{FF2B5EF4-FFF2-40B4-BE49-F238E27FC236}">
                  <a16:creationId xmlns:a16="http://schemas.microsoft.com/office/drawing/2014/main" id="{403EC560-5782-91DD-053E-F3634034BF67}"/>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68" name="矩形 7">
              <a:extLst>
                <a:ext uri="{FF2B5EF4-FFF2-40B4-BE49-F238E27FC236}">
                  <a16:creationId xmlns:a16="http://schemas.microsoft.com/office/drawing/2014/main" id="{8969F359-BD00-1611-9D81-C4AF70179684}"/>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0" name="矩形 8">
              <a:extLst>
                <a:ext uri="{FF2B5EF4-FFF2-40B4-BE49-F238E27FC236}">
                  <a16:creationId xmlns:a16="http://schemas.microsoft.com/office/drawing/2014/main" id="{7525BECF-40EF-8D2D-4C81-95E14B79B05F}"/>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1" name="矩形 9">
              <a:extLst>
                <a:ext uri="{FF2B5EF4-FFF2-40B4-BE49-F238E27FC236}">
                  <a16:creationId xmlns:a16="http://schemas.microsoft.com/office/drawing/2014/main" id="{5654F502-4190-00AB-CDA1-2A2103981B2E}"/>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grpSp>
      <p:cxnSp>
        <p:nvCxnSpPr>
          <p:cNvPr id="72" name="直接连接符 9">
            <a:extLst>
              <a:ext uri="{FF2B5EF4-FFF2-40B4-BE49-F238E27FC236}">
                <a16:creationId xmlns:a16="http://schemas.microsoft.com/office/drawing/2014/main" id="{E3E78BB1-D2C4-BC76-2B5F-0719CE413062}"/>
              </a:ext>
            </a:extLst>
          </p:cNvPr>
          <p:cNvCxnSpPr>
            <a:cxnSpLocks/>
          </p:cNvCxnSpPr>
          <p:nvPr/>
        </p:nvCxnSpPr>
        <p:spPr>
          <a:xfrm>
            <a:off x="10732466" y="6139615"/>
            <a:ext cx="7730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153">
            <a:extLst>
              <a:ext uri="{FF2B5EF4-FFF2-40B4-BE49-F238E27FC236}">
                <a16:creationId xmlns:a16="http://schemas.microsoft.com/office/drawing/2014/main" id="{957496BC-2568-089C-5F34-517865CD4A7D}"/>
              </a:ext>
            </a:extLst>
          </p:cNvPr>
          <p:cNvSpPr txBox="1"/>
          <p:nvPr/>
        </p:nvSpPr>
        <p:spPr>
          <a:xfrm>
            <a:off x="3537391" y="622803"/>
            <a:ext cx="5334089" cy="923330"/>
          </a:xfrm>
          <a:prstGeom prst="rect">
            <a:avLst/>
          </a:prstGeom>
          <a:solidFill>
            <a:srgbClr val="F4A261"/>
          </a:solidFill>
        </p:spPr>
        <p:txBody>
          <a:bodyPr wrap="none" rtlCol="0" anchor="ctr">
            <a:spAutoFit/>
          </a:bodyPr>
          <a:lstStyle/>
          <a:p>
            <a:pPr algn="ctr"/>
            <a:r>
              <a:rPr lang="en-US" altLang="zh-CN" sz="5400" dirty="0">
                <a:solidFill>
                  <a:schemeClr val="bg1"/>
                </a:solidFill>
                <a:latin typeface="思源黑体 CN Heavy" panose="020B0A00000000000000" pitchFamily="34" charset="-122"/>
                <a:ea typeface="思源黑体 CN Heavy" panose="020B0A00000000000000" pitchFamily="34" charset="-122"/>
              </a:rPr>
              <a:t>DATA SOURCES</a:t>
            </a:r>
            <a:endParaRPr lang="zh-CN" altLang="en-US" sz="5400" dirty="0">
              <a:solidFill>
                <a:schemeClr val="bg1"/>
              </a:solidFill>
              <a:latin typeface="思源黑体 CN Heavy" panose="020B0A00000000000000" pitchFamily="34" charset="-122"/>
              <a:ea typeface="思源黑体 CN Heavy" panose="020B0A00000000000000" pitchFamily="34" charset="-122"/>
            </a:endParaRPr>
          </a:p>
        </p:txBody>
      </p:sp>
      <p:sp>
        <p:nvSpPr>
          <p:cNvPr id="6" name="TextBox 5">
            <a:extLst>
              <a:ext uri="{FF2B5EF4-FFF2-40B4-BE49-F238E27FC236}">
                <a16:creationId xmlns:a16="http://schemas.microsoft.com/office/drawing/2014/main" id="{16F5212A-FDC2-A7C0-9DF9-936DFAA64534}"/>
              </a:ext>
            </a:extLst>
          </p:cNvPr>
          <p:cNvSpPr txBox="1"/>
          <p:nvPr/>
        </p:nvSpPr>
        <p:spPr>
          <a:xfrm>
            <a:off x="1352294" y="2538213"/>
            <a:ext cx="2970261" cy="523220"/>
          </a:xfrm>
          <a:prstGeom prst="rect">
            <a:avLst/>
          </a:prstGeom>
          <a:noFill/>
        </p:spPr>
        <p:txBody>
          <a:bodyPr wrap="square">
            <a:spAutoFit/>
          </a:bodyPr>
          <a:lstStyle/>
          <a:p>
            <a:r>
              <a:rPr lang="en-US" sz="2800" b="1" dirty="0">
                <a:latin typeface="Abadi" panose="020B0604020104020204" pitchFamily="34" charset="0"/>
              </a:rPr>
              <a:t>TUTORIAL VIDEOS</a:t>
            </a:r>
          </a:p>
        </p:txBody>
      </p:sp>
      <p:sp>
        <p:nvSpPr>
          <p:cNvPr id="7" name="TextBox 6">
            <a:extLst>
              <a:ext uri="{FF2B5EF4-FFF2-40B4-BE49-F238E27FC236}">
                <a16:creationId xmlns:a16="http://schemas.microsoft.com/office/drawing/2014/main" id="{24800209-AD61-F3B9-D47B-57AA1BEF7F8A}"/>
              </a:ext>
            </a:extLst>
          </p:cNvPr>
          <p:cNvSpPr txBox="1"/>
          <p:nvPr/>
        </p:nvSpPr>
        <p:spPr>
          <a:xfrm>
            <a:off x="4806694" y="2538213"/>
            <a:ext cx="3569702" cy="523220"/>
          </a:xfrm>
          <a:prstGeom prst="rect">
            <a:avLst/>
          </a:prstGeom>
          <a:noFill/>
        </p:spPr>
        <p:txBody>
          <a:bodyPr wrap="square">
            <a:spAutoFit/>
          </a:bodyPr>
          <a:lstStyle/>
          <a:p>
            <a:r>
              <a:rPr lang="en-US" sz="2800" b="1" dirty="0">
                <a:latin typeface="Abadi" panose="020B0604020104020204" pitchFamily="34" charset="0"/>
              </a:rPr>
              <a:t>PRACTICE QUESTIONS</a:t>
            </a:r>
          </a:p>
        </p:txBody>
      </p:sp>
      <p:sp>
        <p:nvSpPr>
          <p:cNvPr id="58" name="TextBox 57">
            <a:extLst>
              <a:ext uri="{FF2B5EF4-FFF2-40B4-BE49-F238E27FC236}">
                <a16:creationId xmlns:a16="http://schemas.microsoft.com/office/drawing/2014/main" id="{B3125B63-8ACE-30E3-A89F-1F9E87546ED8}"/>
              </a:ext>
            </a:extLst>
          </p:cNvPr>
          <p:cNvSpPr txBox="1"/>
          <p:nvPr/>
        </p:nvSpPr>
        <p:spPr>
          <a:xfrm>
            <a:off x="8802862" y="2523999"/>
            <a:ext cx="2174494" cy="523220"/>
          </a:xfrm>
          <a:prstGeom prst="rect">
            <a:avLst/>
          </a:prstGeom>
          <a:noFill/>
        </p:spPr>
        <p:txBody>
          <a:bodyPr wrap="square">
            <a:spAutoFit/>
          </a:bodyPr>
          <a:lstStyle/>
          <a:p>
            <a:r>
              <a:rPr lang="en-US" sz="2800" b="1" dirty="0">
                <a:latin typeface="Abadi" panose="020B0604020104020204" pitchFamily="34" charset="0"/>
              </a:rPr>
              <a:t>TEXTBOOKS</a:t>
            </a:r>
          </a:p>
        </p:txBody>
      </p:sp>
      <p:pic>
        <p:nvPicPr>
          <p:cNvPr id="1026" name="Picture 2" descr="Youtube Logo - Free Vectors &amp; PSDs to Download">
            <a:extLst>
              <a:ext uri="{FF2B5EF4-FFF2-40B4-BE49-F238E27FC236}">
                <a16:creationId xmlns:a16="http://schemas.microsoft.com/office/drawing/2014/main" id="{7802C6F7-9C48-5A48-F4B9-4C20598205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8305" y="3109527"/>
            <a:ext cx="1322852" cy="8811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ilibili哔哩哔哩logo标志矢量图- 设计之家">
            <a:extLst>
              <a:ext uri="{FF2B5EF4-FFF2-40B4-BE49-F238E27FC236}">
                <a16:creationId xmlns:a16="http://schemas.microsoft.com/office/drawing/2014/main" id="{0B025959-337C-CF96-6362-E5BE0DA9BB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568"/>
          <a:stretch/>
        </p:blipFill>
        <p:spPr bwMode="auto">
          <a:xfrm>
            <a:off x="1815955" y="4131519"/>
            <a:ext cx="2042938" cy="117150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C74419F-4169-6B7B-ECAE-3902664132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3717" y="3176356"/>
            <a:ext cx="1150030" cy="74753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ELE. Instituto Cervantes New York.">
            <a:extLst>
              <a:ext uri="{FF2B5EF4-FFF2-40B4-BE49-F238E27FC236}">
                <a16:creationId xmlns:a16="http://schemas.microsoft.com/office/drawing/2014/main" id="{24948AB1-E46F-2AE7-BAEE-B23F76E4A4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7635" y="4131519"/>
            <a:ext cx="1224934" cy="99464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nternational English Language Testing System (IELTS) Vector ...">
            <a:extLst>
              <a:ext uri="{FF2B5EF4-FFF2-40B4-BE49-F238E27FC236}">
                <a16:creationId xmlns:a16="http://schemas.microsoft.com/office/drawing/2014/main" id="{0C2C9148-5CBF-457F-C592-1DFBC8517DA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32522" b="32858"/>
          <a:stretch/>
        </p:blipFill>
        <p:spPr bwMode="auto">
          <a:xfrm>
            <a:off x="6408732" y="4278500"/>
            <a:ext cx="2023895" cy="700684"/>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a:extLst>
              <a:ext uri="{FF2B5EF4-FFF2-40B4-BE49-F238E27FC236}">
                <a16:creationId xmlns:a16="http://schemas.microsoft.com/office/drawing/2014/main" id="{4802EC9D-C309-D974-109E-7A4F6516E5D3}"/>
              </a:ext>
            </a:extLst>
          </p:cNvPr>
          <p:cNvSpPr txBox="1"/>
          <p:nvPr/>
        </p:nvSpPr>
        <p:spPr>
          <a:xfrm>
            <a:off x="3048000" y="3244334"/>
            <a:ext cx="6096000" cy="369332"/>
          </a:xfrm>
          <a:prstGeom prst="rect">
            <a:avLst/>
          </a:prstGeom>
          <a:noFill/>
        </p:spPr>
        <p:txBody>
          <a:bodyPr wrap="square">
            <a:spAutoFit/>
          </a:bodyPr>
          <a:lstStyle/>
          <a:p>
            <a:endParaRPr lang="en-US" dirty="0"/>
          </a:p>
        </p:txBody>
      </p:sp>
      <p:pic>
        <p:nvPicPr>
          <p:cNvPr id="1036" name="Picture 12">
            <a:extLst>
              <a:ext uri="{FF2B5EF4-FFF2-40B4-BE49-F238E27FC236}">
                <a16:creationId xmlns:a16="http://schemas.microsoft.com/office/drawing/2014/main" id="{6FC158F8-71A7-3532-13B4-FA69415319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01378" y="3024898"/>
            <a:ext cx="594411" cy="80820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AB3A9AD4-9E6C-740A-5093-A2BE6F14048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77635" y="4145271"/>
            <a:ext cx="641895" cy="808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1048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84255D6C-467B-4C6E-9D7D-0F7A2C3EF14C}"/>
              </a:ext>
            </a:extLst>
          </p:cNvPr>
          <p:cNvGrpSpPr/>
          <p:nvPr/>
        </p:nvGrpSpPr>
        <p:grpSpPr>
          <a:xfrm rot="16200000">
            <a:off x="-149154" y="1386311"/>
            <a:ext cx="2040539" cy="491140"/>
            <a:chOff x="3784601" y="5778500"/>
            <a:chExt cx="2040539" cy="491140"/>
          </a:xfrm>
          <a:solidFill>
            <a:schemeClr val="tx1"/>
          </a:solidFill>
        </p:grpSpPr>
        <p:sp>
          <p:nvSpPr>
            <p:cNvPr id="9" name="椭圆 8">
              <a:extLst>
                <a:ext uri="{FF2B5EF4-FFF2-40B4-BE49-F238E27FC236}">
                  <a16:creationId xmlns:a16="http://schemas.microsoft.com/office/drawing/2014/main" id="{B8FCF87E-F151-48E7-B461-753FC94A09A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0" name="椭圆 9">
              <a:extLst>
                <a:ext uri="{FF2B5EF4-FFF2-40B4-BE49-F238E27FC236}">
                  <a16:creationId xmlns:a16="http://schemas.microsoft.com/office/drawing/2014/main" id="{C88D10D9-83A1-4C9F-A2E6-7A81738BE288}"/>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1" name="椭圆 10">
              <a:extLst>
                <a:ext uri="{FF2B5EF4-FFF2-40B4-BE49-F238E27FC236}">
                  <a16:creationId xmlns:a16="http://schemas.microsoft.com/office/drawing/2014/main" id="{A97FBAA6-C3F7-430F-AB06-195D82992806}"/>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2" name="椭圆 11">
              <a:extLst>
                <a:ext uri="{FF2B5EF4-FFF2-40B4-BE49-F238E27FC236}">
                  <a16:creationId xmlns:a16="http://schemas.microsoft.com/office/drawing/2014/main" id="{944E4515-482E-41CC-BC39-D0F0F83E96C3}"/>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 name="椭圆 12">
              <a:extLst>
                <a:ext uri="{FF2B5EF4-FFF2-40B4-BE49-F238E27FC236}">
                  <a16:creationId xmlns:a16="http://schemas.microsoft.com/office/drawing/2014/main" id="{E10F3B0F-DB46-4B8C-96E9-E9555EF94429}"/>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4" name="椭圆 13">
              <a:extLst>
                <a:ext uri="{FF2B5EF4-FFF2-40B4-BE49-F238E27FC236}">
                  <a16:creationId xmlns:a16="http://schemas.microsoft.com/office/drawing/2014/main" id="{A8CC9B2E-1D68-43F6-BF3A-B00390C6CF0E}"/>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5" name="椭圆 14">
              <a:extLst>
                <a:ext uri="{FF2B5EF4-FFF2-40B4-BE49-F238E27FC236}">
                  <a16:creationId xmlns:a16="http://schemas.microsoft.com/office/drawing/2014/main" id="{CD4CD52B-0080-41A1-BB15-A6C1E38F04DB}"/>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6" name="椭圆 15">
              <a:extLst>
                <a:ext uri="{FF2B5EF4-FFF2-40B4-BE49-F238E27FC236}">
                  <a16:creationId xmlns:a16="http://schemas.microsoft.com/office/drawing/2014/main" id="{1F684D50-B57B-4C0C-A14E-8533EBE02F2C}"/>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7" name="椭圆 16">
              <a:extLst>
                <a:ext uri="{FF2B5EF4-FFF2-40B4-BE49-F238E27FC236}">
                  <a16:creationId xmlns:a16="http://schemas.microsoft.com/office/drawing/2014/main" id="{3F65A587-9A28-4521-AAA6-72F9FDAC468D}"/>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8" name="椭圆 17">
              <a:extLst>
                <a:ext uri="{FF2B5EF4-FFF2-40B4-BE49-F238E27FC236}">
                  <a16:creationId xmlns:a16="http://schemas.microsoft.com/office/drawing/2014/main" id="{A4F8B9A1-13A0-4975-A5EC-37E4C9E52E01}"/>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9" name="椭圆 18">
              <a:extLst>
                <a:ext uri="{FF2B5EF4-FFF2-40B4-BE49-F238E27FC236}">
                  <a16:creationId xmlns:a16="http://schemas.microsoft.com/office/drawing/2014/main" id="{4BABD3DB-DFC5-4FC4-BB15-B0658620275B}"/>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0" name="椭圆 19">
              <a:extLst>
                <a:ext uri="{FF2B5EF4-FFF2-40B4-BE49-F238E27FC236}">
                  <a16:creationId xmlns:a16="http://schemas.microsoft.com/office/drawing/2014/main" id="{F18A3A17-D5C5-4D91-BC37-D5E55F85C99F}"/>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1" name="椭圆 20">
              <a:extLst>
                <a:ext uri="{FF2B5EF4-FFF2-40B4-BE49-F238E27FC236}">
                  <a16:creationId xmlns:a16="http://schemas.microsoft.com/office/drawing/2014/main" id="{CBB43261-5CDF-4C43-A6FC-CA558BF3AE2E}"/>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2" name="椭圆 21">
              <a:extLst>
                <a:ext uri="{FF2B5EF4-FFF2-40B4-BE49-F238E27FC236}">
                  <a16:creationId xmlns:a16="http://schemas.microsoft.com/office/drawing/2014/main" id="{E2F15741-7739-4923-9085-6E970A02EE5F}"/>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3" name="椭圆 22">
              <a:extLst>
                <a:ext uri="{FF2B5EF4-FFF2-40B4-BE49-F238E27FC236}">
                  <a16:creationId xmlns:a16="http://schemas.microsoft.com/office/drawing/2014/main" id="{4AB7AAC7-C39C-4F03-839D-72835ACF29BD}"/>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4" name="椭圆 23">
              <a:extLst>
                <a:ext uri="{FF2B5EF4-FFF2-40B4-BE49-F238E27FC236}">
                  <a16:creationId xmlns:a16="http://schemas.microsoft.com/office/drawing/2014/main" id="{66D60CFC-FDDD-42B9-AC0D-680245B8CA89}"/>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5" name="椭圆 24">
              <a:extLst>
                <a:ext uri="{FF2B5EF4-FFF2-40B4-BE49-F238E27FC236}">
                  <a16:creationId xmlns:a16="http://schemas.microsoft.com/office/drawing/2014/main" id="{8A4FF968-2E3B-4503-9B99-C1D2C44BD5F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6" name="椭圆 25">
              <a:extLst>
                <a:ext uri="{FF2B5EF4-FFF2-40B4-BE49-F238E27FC236}">
                  <a16:creationId xmlns:a16="http://schemas.microsoft.com/office/drawing/2014/main" id="{DEB12A57-A86C-4699-9428-A6B7BB23E572}"/>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7" name="椭圆 26">
              <a:extLst>
                <a:ext uri="{FF2B5EF4-FFF2-40B4-BE49-F238E27FC236}">
                  <a16:creationId xmlns:a16="http://schemas.microsoft.com/office/drawing/2014/main" id="{7323D321-01BE-49BA-B00C-E8C6955BF5C8}"/>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8" name="椭圆 27">
              <a:extLst>
                <a:ext uri="{FF2B5EF4-FFF2-40B4-BE49-F238E27FC236}">
                  <a16:creationId xmlns:a16="http://schemas.microsoft.com/office/drawing/2014/main" id="{FEB69D54-2B12-44F5-BDFD-1E84A6519F0A}"/>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9" name="椭圆 28">
              <a:extLst>
                <a:ext uri="{FF2B5EF4-FFF2-40B4-BE49-F238E27FC236}">
                  <a16:creationId xmlns:a16="http://schemas.microsoft.com/office/drawing/2014/main" id="{778907F8-8B6C-48FF-B559-5717BD686813}"/>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0" name="椭圆 29">
              <a:extLst>
                <a:ext uri="{FF2B5EF4-FFF2-40B4-BE49-F238E27FC236}">
                  <a16:creationId xmlns:a16="http://schemas.microsoft.com/office/drawing/2014/main" id="{311550CF-39CC-41A6-BFB8-C85F53F97378}"/>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1" name="椭圆 30">
              <a:extLst>
                <a:ext uri="{FF2B5EF4-FFF2-40B4-BE49-F238E27FC236}">
                  <a16:creationId xmlns:a16="http://schemas.microsoft.com/office/drawing/2014/main" id="{C4238D1D-664C-460D-B45B-C1E3FCBF9D27}"/>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2" name="椭圆 31">
              <a:extLst>
                <a:ext uri="{FF2B5EF4-FFF2-40B4-BE49-F238E27FC236}">
                  <a16:creationId xmlns:a16="http://schemas.microsoft.com/office/drawing/2014/main" id="{F22E81EA-49AD-4D28-9327-BC636D3792AA}"/>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33" name="组合 32">
            <a:extLst>
              <a:ext uri="{FF2B5EF4-FFF2-40B4-BE49-F238E27FC236}">
                <a16:creationId xmlns:a16="http://schemas.microsoft.com/office/drawing/2014/main" id="{A80C6B8B-1363-45D6-B238-F60020B0EE8D}"/>
              </a:ext>
            </a:extLst>
          </p:cNvPr>
          <p:cNvGrpSpPr/>
          <p:nvPr/>
        </p:nvGrpSpPr>
        <p:grpSpPr>
          <a:xfrm rot="10800000">
            <a:off x="625546" y="5859120"/>
            <a:ext cx="2040539" cy="491140"/>
            <a:chOff x="3784601" y="5778500"/>
            <a:chExt cx="2040539" cy="491140"/>
          </a:xfrm>
          <a:solidFill>
            <a:schemeClr val="tx1"/>
          </a:solidFill>
        </p:grpSpPr>
        <p:sp>
          <p:nvSpPr>
            <p:cNvPr id="34" name="椭圆 33">
              <a:extLst>
                <a:ext uri="{FF2B5EF4-FFF2-40B4-BE49-F238E27FC236}">
                  <a16:creationId xmlns:a16="http://schemas.microsoft.com/office/drawing/2014/main" id="{17F7B39D-468E-4326-A621-EF66CF05DD9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5" name="椭圆 34">
              <a:extLst>
                <a:ext uri="{FF2B5EF4-FFF2-40B4-BE49-F238E27FC236}">
                  <a16:creationId xmlns:a16="http://schemas.microsoft.com/office/drawing/2014/main" id="{38B6C18F-74F2-411A-B156-96CAF64FB61C}"/>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6" name="椭圆 35">
              <a:extLst>
                <a:ext uri="{FF2B5EF4-FFF2-40B4-BE49-F238E27FC236}">
                  <a16:creationId xmlns:a16="http://schemas.microsoft.com/office/drawing/2014/main" id="{24877F06-2A13-44B9-B0F6-C407830D4FAA}"/>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7" name="椭圆 36">
              <a:extLst>
                <a:ext uri="{FF2B5EF4-FFF2-40B4-BE49-F238E27FC236}">
                  <a16:creationId xmlns:a16="http://schemas.microsoft.com/office/drawing/2014/main" id="{84A93B08-F239-4DFF-9A25-FC4D964BEFED}"/>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8" name="椭圆 37">
              <a:extLst>
                <a:ext uri="{FF2B5EF4-FFF2-40B4-BE49-F238E27FC236}">
                  <a16:creationId xmlns:a16="http://schemas.microsoft.com/office/drawing/2014/main" id="{7EDD254E-E6E6-47F8-B602-5780AA5CA5B0}"/>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9" name="椭圆 38">
              <a:extLst>
                <a:ext uri="{FF2B5EF4-FFF2-40B4-BE49-F238E27FC236}">
                  <a16:creationId xmlns:a16="http://schemas.microsoft.com/office/drawing/2014/main" id="{54423A90-3591-449E-9365-3373E5FA8C31}"/>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0" name="椭圆 39">
              <a:extLst>
                <a:ext uri="{FF2B5EF4-FFF2-40B4-BE49-F238E27FC236}">
                  <a16:creationId xmlns:a16="http://schemas.microsoft.com/office/drawing/2014/main" id="{DD487D1F-D6DF-40AF-86A6-F8192C81D14C}"/>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1" name="椭圆 40">
              <a:extLst>
                <a:ext uri="{FF2B5EF4-FFF2-40B4-BE49-F238E27FC236}">
                  <a16:creationId xmlns:a16="http://schemas.microsoft.com/office/drawing/2014/main" id="{FC6B29BC-D201-4ABF-8884-EB52C60FBCE5}"/>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2" name="椭圆 41">
              <a:extLst>
                <a:ext uri="{FF2B5EF4-FFF2-40B4-BE49-F238E27FC236}">
                  <a16:creationId xmlns:a16="http://schemas.microsoft.com/office/drawing/2014/main" id="{327FA65D-7E42-4825-8DEF-3431E9A0528A}"/>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3" name="椭圆 42">
              <a:extLst>
                <a:ext uri="{FF2B5EF4-FFF2-40B4-BE49-F238E27FC236}">
                  <a16:creationId xmlns:a16="http://schemas.microsoft.com/office/drawing/2014/main" id="{01CE57F2-F9FF-4629-B9F8-46175F22F1C9}"/>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4" name="椭圆 43">
              <a:extLst>
                <a:ext uri="{FF2B5EF4-FFF2-40B4-BE49-F238E27FC236}">
                  <a16:creationId xmlns:a16="http://schemas.microsoft.com/office/drawing/2014/main" id="{6D932BE7-B5B0-4077-B727-8F91720739B8}"/>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5" name="椭圆 44">
              <a:extLst>
                <a:ext uri="{FF2B5EF4-FFF2-40B4-BE49-F238E27FC236}">
                  <a16:creationId xmlns:a16="http://schemas.microsoft.com/office/drawing/2014/main" id="{D5AE24D7-FD73-421C-8857-2E63BA41FF64}"/>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6" name="椭圆 45">
              <a:extLst>
                <a:ext uri="{FF2B5EF4-FFF2-40B4-BE49-F238E27FC236}">
                  <a16:creationId xmlns:a16="http://schemas.microsoft.com/office/drawing/2014/main" id="{E8E90D11-7C6C-45E4-A24B-FF324B84819B}"/>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7" name="椭圆 46">
              <a:extLst>
                <a:ext uri="{FF2B5EF4-FFF2-40B4-BE49-F238E27FC236}">
                  <a16:creationId xmlns:a16="http://schemas.microsoft.com/office/drawing/2014/main" id="{0068A6BC-2C68-421E-B950-9140E4B64F49}"/>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8" name="椭圆 47">
              <a:extLst>
                <a:ext uri="{FF2B5EF4-FFF2-40B4-BE49-F238E27FC236}">
                  <a16:creationId xmlns:a16="http://schemas.microsoft.com/office/drawing/2014/main" id="{F6B030A6-B9B4-47BF-8A6C-71AC71AA32E6}"/>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9" name="椭圆 48">
              <a:extLst>
                <a:ext uri="{FF2B5EF4-FFF2-40B4-BE49-F238E27FC236}">
                  <a16:creationId xmlns:a16="http://schemas.microsoft.com/office/drawing/2014/main" id="{8462801F-173F-4577-851D-13073AA6C21F}"/>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0" name="椭圆 49">
              <a:extLst>
                <a:ext uri="{FF2B5EF4-FFF2-40B4-BE49-F238E27FC236}">
                  <a16:creationId xmlns:a16="http://schemas.microsoft.com/office/drawing/2014/main" id="{A79F685B-4A77-46F9-A836-D09C49EE91B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1" name="椭圆 50">
              <a:extLst>
                <a:ext uri="{FF2B5EF4-FFF2-40B4-BE49-F238E27FC236}">
                  <a16:creationId xmlns:a16="http://schemas.microsoft.com/office/drawing/2014/main" id="{91D024F0-A537-4997-B394-447E469E3D91}"/>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2" name="椭圆 51">
              <a:extLst>
                <a:ext uri="{FF2B5EF4-FFF2-40B4-BE49-F238E27FC236}">
                  <a16:creationId xmlns:a16="http://schemas.microsoft.com/office/drawing/2014/main" id="{50879CCF-926F-42D9-847A-A00D97019401}"/>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3" name="椭圆 52">
              <a:extLst>
                <a:ext uri="{FF2B5EF4-FFF2-40B4-BE49-F238E27FC236}">
                  <a16:creationId xmlns:a16="http://schemas.microsoft.com/office/drawing/2014/main" id="{D434C0D2-2C7C-49F9-8F41-B57E291119AD}"/>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4" name="椭圆 53">
              <a:extLst>
                <a:ext uri="{FF2B5EF4-FFF2-40B4-BE49-F238E27FC236}">
                  <a16:creationId xmlns:a16="http://schemas.microsoft.com/office/drawing/2014/main" id="{A660F3C8-0D3E-4F84-B870-72E0749AD0FA}"/>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5" name="椭圆 54">
              <a:extLst>
                <a:ext uri="{FF2B5EF4-FFF2-40B4-BE49-F238E27FC236}">
                  <a16:creationId xmlns:a16="http://schemas.microsoft.com/office/drawing/2014/main" id="{20E371DF-E5E4-47D6-9946-DF91E0BCC237}"/>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6" name="椭圆 55">
              <a:extLst>
                <a:ext uri="{FF2B5EF4-FFF2-40B4-BE49-F238E27FC236}">
                  <a16:creationId xmlns:a16="http://schemas.microsoft.com/office/drawing/2014/main" id="{405B8431-F09E-44E2-94B6-7EA5294553AA}"/>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7" name="椭圆 56">
              <a:extLst>
                <a:ext uri="{FF2B5EF4-FFF2-40B4-BE49-F238E27FC236}">
                  <a16:creationId xmlns:a16="http://schemas.microsoft.com/office/drawing/2014/main" id="{B8814DE6-FBE4-483A-9714-380EF57E4447}"/>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64" name="组合 5">
            <a:extLst>
              <a:ext uri="{FF2B5EF4-FFF2-40B4-BE49-F238E27FC236}">
                <a16:creationId xmlns:a16="http://schemas.microsoft.com/office/drawing/2014/main" id="{13095AE7-AD56-6CC7-061B-3E58B7CE6D86}"/>
              </a:ext>
            </a:extLst>
          </p:cNvPr>
          <p:cNvGrpSpPr/>
          <p:nvPr/>
        </p:nvGrpSpPr>
        <p:grpSpPr>
          <a:xfrm>
            <a:off x="11118997" y="611611"/>
            <a:ext cx="449416" cy="317517"/>
            <a:chOff x="11137900" y="860547"/>
            <a:chExt cx="1054100" cy="744733"/>
          </a:xfrm>
          <a:solidFill>
            <a:schemeClr val="tx1"/>
          </a:solidFill>
        </p:grpSpPr>
        <p:sp>
          <p:nvSpPr>
            <p:cNvPr id="65" name="矩形 6">
              <a:extLst>
                <a:ext uri="{FF2B5EF4-FFF2-40B4-BE49-F238E27FC236}">
                  <a16:creationId xmlns:a16="http://schemas.microsoft.com/office/drawing/2014/main" id="{403EC560-5782-91DD-053E-F3634034BF67}"/>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68" name="矩形 7">
              <a:extLst>
                <a:ext uri="{FF2B5EF4-FFF2-40B4-BE49-F238E27FC236}">
                  <a16:creationId xmlns:a16="http://schemas.microsoft.com/office/drawing/2014/main" id="{8969F359-BD00-1611-9D81-C4AF70179684}"/>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0" name="矩形 8">
              <a:extLst>
                <a:ext uri="{FF2B5EF4-FFF2-40B4-BE49-F238E27FC236}">
                  <a16:creationId xmlns:a16="http://schemas.microsoft.com/office/drawing/2014/main" id="{7525BECF-40EF-8D2D-4C81-95E14B79B05F}"/>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1" name="矩形 9">
              <a:extLst>
                <a:ext uri="{FF2B5EF4-FFF2-40B4-BE49-F238E27FC236}">
                  <a16:creationId xmlns:a16="http://schemas.microsoft.com/office/drawing/2014/main" id="{5654F502-4190-00AB-CDA1-2A2103981B2E}"/>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grpSp>
      <p:cxnSp>
        <p:nvCxnSpPr>
          <p:cNvPr id="72" name="直接连接符 9">
            <a:extLst>
              <a:ext uri="{FF2B5EF4-FFF2-40B4-BE49-F238E27FC236}">
                <a16:creationId xmlns:a16="http://schemas.microsoft.com/office/drawing/2014/main" id="{E3E78BB1-D2C4-BC76-2B5F-0719CE413062}"/>
              </a:ext>
            </a:extLst>
          </p:cNvPr>
          <p:cNvCxnSpPr>
            <a:cxnSpLocks/>
          </p:cNvCxnSpPr>
          <p:nvPr/>
        </p:nvCxnSpPr>
        <p:spPr>
          <a:xfrm>
            <a:off x="10732466" y="6139615"/>
            <a:ext cx="7730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153">
            <a:extLst>
              <a:ext uri="{FF2B5EF4-FFF2-40B4-BE49-F238E27FC236}">
                <a16:creationId xmlns:a16="http://schemas.microsoft.com/office/drawing/2014/main" id="{957496BC-2568-089C-5F34-517865CD4A7D}"/>
              </a:ext>
            </a:extLst>
          </p:cNvPr>
          <p:cNvSpPr txBox="1"/>
          <p:nvPr/>
        </p:nvSpPr>
        <p:spPr>
          <a:xfrm>
            <a:off x="3537391" y="622803"/>
            <a:ext cx="5334089" cy="923330"/>
          </a:xfrm>
          <a:prstGeom prst="rect">
            <a:avLst/>
          </a:prstGeom>
          <a:solidFill>
            <a:srgbClr val="F4A261"/>
          </a:solidFill>
        </p:spPr>
        <p:txBody>
          <a:bodyPr wrap="none" rtlCol="0" anchor="ctr">
            <a:spAutoFit/>
          </a:bodyPr>
          <a:lstStyle/>
          <a:p>
            <a:pPr algn="ctr"/>
            <a:r>
              <a:rPr lang="en-US" altLang="zh-CN" sz="5400" dirty="0">
                <a:solidFill>
                  <a:schemeClr val="bg1"/>
                </a:solidFill>
                <a:latin typeface="思源黑体 CN Heavy" panose="020B0A00000000000000" pitchFamily="34" charset="-122"/>
                <a:ea typeface="思源黑体 CN Heavy" panose="020B0A00000000000000" pitchFamily="34" charset="-122"/>
              </a:rPr>
              <a:t>DATA SOURCES</a:t>
            </a:r>
            <a:endParaRPr lang="zh-CN" altLang="en-US" sz="5400" dirty="0">
              <a:solidFill>
                <a:schemeClr val="bg1"/>
              </a:solidFill>
              <a:latin typeface="思源黑体 CN Heavy" panose="020B0A00000000000000" pitchFamily="34" charset="-122"/>
              <a:ea typeface="思源黑体 CN Heavy" panose="020B0A00000000000000" pitchFamily="34" charset="-122"/>
            </a:endParaRPr>
          </a:p>
        </p:txBody>
      </p:sp>
      <p:sp>
        <p:nvSpPr>
          <p:cNvPr id="4" name="TextBox 3">
            <a:extLst>
              <a:ext uri="{FF2B5EF4-FFF2-40B4-BE49-F238E27FC236}">
                <a16:creationId xmlns:a16="http://schemas.microsoft.com/office/drawing/2014/main" id="{21FE7FD1-12A9-978C-1F49-E5DD2F83875B}"/>
              </a:ext>
            </a:extLst>
          </p:cNvPr>
          <p:cNvSpPr txBox="1"/>
          <p:nvPr/>
        </p:nvSpPr>
        <p:spPr>
          <a:xfrm>
            <a:off x="2377269" y="2214221"/>
            <a:ext cx="7699791" cy="1710596"/>
          </a:xfrm>
          <a:prstGeom prst="rect">
            <a:avLst/>
          </a:prstGeom>
          <a:noFill/>
        </p:spPr>
        <p:txBody>
          <a:bodyPr wrap="square">
            <a:spAutoFit/>
          </a:bodyPr>
          <a:lstStyle/>
          <a:p>
            <a:pPr>
              <a:lnSpc>
                <a:spcPct val="150000"/>
              </a:lnSpc>
            </a:pPr>
            <a:r>
              <a:rPr lang="en-US" dirty="0">
                <a:latin typeface="Abadi" panose="020B0604020104020204" pitchFamily="34" charset="0"/>
              </a:rPr>
              <a:t>Our *tutoring system* gathers data from various sources to provide comprehensive support to learners. We currently utilize *</a:t>
            </a:r>
            <a:r>
              <a:rPr lang="en-US" dirty="0">
                <a:solidFill>
                  <a:srgbClr val="F4A261"/>
                </a:solidFill>
                <a:latin typeface="Abadi" panose="020B0604020104020204" pitchFamily="34" charset="0"/>
              </a:rPr>
              <a:t>tutorial videos</a:t>
            </a:r>
            <a:r>
              <a:rPr lang="en-US" dirty="0">
                <a:latin typeface="Abadi" panose="020B0604020104020204" pitchFamily="34" charset="0"/>
              </a:rPr>
              <a:t>*, *</a:t>
            </a:r>
            <a:r>
              <a:rPr lang="en-US" dirty="0">
                <a:solidFill>
                  <a:srgbClr val="F4A261"/>
                </a:solidFill>
                <a:latin typeface="Abadi" panose="020B0604020104020204" pitchFamily="34" charset="0"/>
              </a:rPr>
              <a:t>practice questions</a:t>
            </a:r>
            <a:r>
              <a:rPr lang="en-US" dirty="0">
                <a:latin typeface="Abadi" panose="020B0604020104020204" pitchFamily="34" charset="0"/>
              </a:rPr>
              <a:t>* from </a:t>
            </a:r>
            <a:r>
              <a:rPr lang="en-US" dirty="0">
                <a:solidFill>
                  <a:srgbClr val="F4A261"/>
                </a:solidFill>
                <a:latin typeface="Abadi" panose="020B0604020104020204" pitchFamily="34" charset="0"/>
              </a:rPr>
              <a:t>reputable exams</a:t>
            </a:r>
            <a:r>
              <a:rPr lang="en-US" dirty="0">
                <a:latin typeface="Abadi" panose="020B0604020104020204" pitchFamily="34" charset="0"/>
              </a:rPr>
              <a:t>, *</a:t>
            </a:r>
            <a:r>
              <a:rPr lang="en-US" dirty="0">
                <a:solidFill>
                  <a:srgbClr val="F4A261"/>
                </a:solidFill>
                <a:latin typeface="Abadi" panose="020B0604020104020204" pitchFamily="34" charset="0"/>
              </a:rPr>
              <a:t>textbooks</a:t>
            </a:r>
            <a:r>
              <a:rPr lang="en-US" dirty="0">
                <a:latin typeface="Abadi" panose="020B0604020104020204" pitchFamily="34" charset="0"/>
              </a:rPr>
              <a:t>*, *</a:t>
            </a:r>
            <a:r>
              <a:rPr lang="en-US" dirty="0">
                <a:solidFill>
                  <a:srgbClr val="F4A261"/>
                </a:solidFill>
                <a:latin typeface="Abadi" panose="020B0604020104020204" pitchFamily="34" charset="0"/>
              </a:rPr>
              <a:t>teaching aids</a:t>
            </a:r>
            <a:r>
              <a:rPr lang="en-US" dirty="0">
                <a:latin typeface="Abadi" panose="020B0604020104020204" pitchFamily="34" charset="0"/>
              </a:rPr>
              <a:t>, and openly available **</a:t>
            </a:r>
            <a:r>
              <a:rPr lang="en-US" dirty="0">
                <a:solidFill>
                  <a:srgbClr val="F4A261"/>
                </a:solidFill>
                <a:latin typeface="Abadi" panose="020B0604020104020204" pitchFamily="34" charset="0"/>
              </a:rPr>
              <a:t>online resources</a:t>
            </a:r>
            <a:r>
              <a:rPr lang="en-US" dirty="0">
                <a:latin typeface="Abadi" panose="020B0604020104020204" pitchFamily="34" charset="0"/>
              </a:rPr>
              <a:t>*.</a:t>
            </a:r>
          </a:p>
        </p:txBody>
      </p:sp>
      <p:sp>
        <p:nvSpPr>
          <p:cNvPr id="59" name="TextBox 58">
            <a:extLst>
              <a:ext uri="{FF2B5EF4-FFF2-40B4-BE49-F238E27FC236}">
                <a16:creationId xmlns:a16="http://schemas.microsoft.com/office/drawing/2014/main" id="{1907C9C1-D01A-BE15-9C70-BBD3FA4F8960}"/>
              </a:ext>
            </a:extLst>
          </p:cNvPr>
          <p:cNvSpPr txBox="1"/>
          <p:nvPr/>
        </p:nvSpPr>
        <p:spPr>
          <a:xfrm>
            <a:off x="2447120" y="4191631"/>
            <a:ext cx="7629940" cy="1295098"/>
          </a:xfrm>
          <a:prstGeom prst="rect">
            <a:avLst/>
          </a:prstGeom>
          <a:noFill/>
        </p:spPr>
        <p:txBody>
          <a:bodyPr wrap="square">
            <a:spAutoFit/>
          </a:bodyPr>
          <a:lstStyle/>
          <a:p>
            <a:pPr>
              <a:lnSpc>
                <a:spcPct val="150000"/>
              </a:lnSpc>
            </a:pPr>
            <a:r>
              <a:rPr lang="en-US" dirty="0">
                <a:latin typeface="Abadi" panose="020B0604020104020204" pitchFamily="34" charset="0"/>
              </a:rPr>
              <a:t>In the future, we plan to engage *</a:t>
            </a:r>
            <a:r>
              <a:rPr lang="en-US" dirty="0">
                <a:solidFill>
                  <a:srgbClr val="F4A261"/>
                </a:solidFill>
                <a:latin typeface="Abadi" panose="020B0604020104020204" pitchFamily="34" charset="0"/>
              </a:rPr>
              <a:t>the community by encouraging user contributions</a:t>
            </a:r>
            <a:r>
              <a:rPr lang="en-US" dirty="0">
                <a:latin typeface="Abadi" panose="020B0604020104020204" pitchFamily="34" charset="0"/>
              </a:rPr>
              <a:t>*. A dedicated platform or forum will enable learners to share their own questions and knowledge, expanding our available resources.</a:t>
            </a:r>
          </a:p>
        </p:txBody>
      </p:sp>
    </p:spTree>
    <p:extLst>
      <p:ext uri="{BB962C8B-B14F-4D97-AF65-F5344CB8AC3E}">
        <p14:creationId xmlns:p14="http://schemas.microsoft.com/office/powerpoint/2010/main" val="40476304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84255D6C-467B-4C6E-9D7D-0F7A2C3EF14C}"/>
              </a:ext>
            </a:extLst>
          </p:cNvPr>
          <p:cNvGrpSpPr/>
          <p:nvPr/>
        </p:nvGrpSpPr>
        <p:grpSpPr>
          <a:xfrm rot="16200000">
            <a:off x="-149154" y="1386311"/>
            <a:ext cx="2040539" cy="491140"/>
            <a:chOff x="3784601" y="5778500"/>
            <a:chExt cx="2040539" cy="491140"/>
          </a:xfrm>
          <a:solidFill>
            <a:schemeClr val="tx1"/>
          </a:solidFill>
        </p:grpSpPr>
        <p:sp>
          <p:nvSpPr>
            <p:cNvPr id="9" name="椭圆 8">
              <a:extLst>
                <a:ext uri="{FF2B5EF4-FFF2-40B4-BE49-F238E27FC236}">
                  <a16:creationId xmlns:a16="http://schemas.microsoft.com/office/drawing/2014/main" id="{B8FCF87E-F151-48E7-B461-753FC94A09A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0" name="椭圆 9">
              <a:extLst>
                <a:ext uri="{FF2B5EF4-FFF2-40B4-BE49-F238E27FC236}">
                  <a16:creationId xmlns:a16="http://schemas.microsoft.com/office/drawing/2014/main" id="{C88D10D9-83A1-4C9F-A2E6-7A81738BE288}"/>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1" name="椭圆 10">
              <a:extLst>
                <a:ext uri="{FF2B5EF4-FFF2-40B4-BE49-F238E27FC236}">
                  <a16:creationId xmlns:a16="http://schemas.microsoft.com/office/drawing/2014/main" id="{A97FBAA6-C3F7-430F-AB06-195D82992806}"/>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2" name="椭圆 11">
              <a:extLst>
                <a:ext uri="{FF2B5EF4-FFF2-40B4-BE49-F238E27FC236}">
                  <a16:creationId xmlns:a16="http://schemas.microsoft.com/office/drawing/2014/main" id="{944E4515-482E-41CC-BC39-D0F0F83E96C3}"/>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 name="椭圆 12">
              <a:extLst>
                <a:ext uri="{FF2B5EF4-FFF2-40B4-BE49-F238E27FC236}">
                  <a16:creationId xmlns:a16="http://schemas.microsoft.com/office/drawing/2014/main" id="{E10F3B0F-DB46-4B8C-96E9-E9555EF94429}"/>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4" name="椭圆 13">
              <a:extLst>
                <a:ext uri="{FF2B5EF4-FFF2-40B4-BE49-F238E27FC236}">
                  <a16:creationId xmlns:a16="http://schemas.microsoft.com/office/drawing/2014/main" id="{A8CC9B2E-1D68-43F6-BF3A-B00390C6CF0E}"/>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5" name="椭圆 14">
              <a:extLst>
                <a:ext uri="{FF2B5EF4-FFF2-40B4-BE49-F238E27FC236}">
                  <a16:creationId xmlns:a16="http://schemas.microsoft.com/office/drawing/2014/main" id="{CD4CD52B-0080-41A1-BB15-A6C1E38F04DB}"/>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6" name="椭圆 15">
              <a:extLst>
                <a:ext uri="{FF2B5EF4-FFF2-40B4-BE49-F238E27FC236}">
                  <a16:creationId xmlns:a16="http://schemas.microsoft.com/office/drawing/2014/main" id="{1F684D50-B57B-4C0C-A14E-8533EBE02F2C}"/>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7" name="椭圆 16">
              <a:extLst>
                <a:ext uri="{FF2B5EF4-FFF2-40B4-BE49-F238E27FC236}">
                  <a16:creationId xmlns:a16="http://schemas.microsoft.com/office/drawing/2014/main" id="{3F65A587-9A28-4521-AAA6-72F9FDAC468D}"/>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8" name="椭圆 17">
              <a:extLst>
                <a:ext uri="{FF2B5EF4-FFF2-40B4-BE49-F238E27FC236}">
                  <a16:creationId xmlns:a16="http://schemas.microsoft.com/office/drawing/2014/main" id="{A4F8B9A1-13A0-4975-A5EC-37E4C9E52E01}"/>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9" name="椭圆 18">
              <a:extLst>
                <a:ext uri="{FF2B5EF4-FFF2-40B4-BE49-F238E27FC236}">
                  <a16:creationId xmlns:a16="http://schemas.microsoft.com/office/drawing/2014/main" id="{4BABD3DB-DFC5-4FC4-BB15-B0658620275B}"/>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0" name="椭圆 19">
              <a:extLst>
                <a:ext uri="{FF2B5EF4-FFF2-40B4-BE49-F238E27FC236}">
                  <a16:creationId xmlns:a16="http://schemas.microsoft.com/office/drawing/2014/main" id="{F18A3A17-D5C5-4D91-BC37-D5E55F85C99F}"/>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1" name="椭圆 20">
              <a:extLst>
                <a:ext uri="{FF2B5EF4-FFF2-40B4-BE49-F238E27FC236}">
                  <a16:creationId xmlns:a16="http://schemas.microsoft.com/office/drawing/2014/main" id="{CBB43261-5CDF-4C43-A6FC-CA558BF3AE2E}"/>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2" name="椭圆 21">
              <a:extLst>
                <a:ext uri="{FF2B5EF4-FFF2-40B4-BE49-F238E27FC236}">
                  <a16:creationId xmlns:a16="http://schemas.microsoft.com/office/drawing/2014/main" id="{E2F15741-7739-4923-9085-6E970A02EE5F}"/>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3" name="椭圆 22">
              <a:extLst>
                <a:ext uri="{FF2B5EF4-FFF2-40B4-BE49-F238E27FC236}">
                  <a16:creationId xmlns:a16="http://schemas.microsoft.com/office/drawing/2014/main" id="{4AB7AAC7-C39C-4F03-839D-72835ACF29BD}"/>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4" name="椭圆 23">
              <a:extLst>
                <a:ext uri="{FF2B5EF4-FFF2-40B4-BE49-F238E27FC236}">
                  <a16:creationId xmlns:a16="http://schemas.microsoft.com/office/drawing/2014/main" id="{66D60CFC-FDDD-42B9-AC0D-680245B8CA89}"/>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5" name="椭圆 24">
              <a:extLst>
                <a:ext uri="{FF2B5EF4-FFF2-40B4-BE49-F238E27FC236}">
                  <a16:creationId xmlns:a16="http://schemas.microsoft.com/office/drawing/2014/main" id="{8A4FF968-2E3B-4503-9B99-C1D2C44BD5F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6" name="椭圆 25">
              <a:extLst>
                <a:ext uri="{FF2B5EF4-FFF2-40B4-BE49-F238E27FC236}">
                  <a16:creationId xmlns:a16="http://schemas.microsoft.com/office/drawing/2014/main" id="{DEB12A57-A86C-4699-9428-A6B7BB23E572}"/>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7" name="椭圆 26">
              <a:extLst>
                <a:ext uri="{FF2B5EF4-FFF2-40B4-BE49-F238E27FC236}">
                  <a16:creationId xmlns:a16="http://schemas.microsoft.com/office/drawing/2014/main" id="{7323D321-01BE-49BA-B00C-E8C6955BF5C8}"/>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8" name="椭圆 27">
              <a:extLst>
                <a:ext uri="{FF2B5EF4-FFF2-40B4-BE49-F238E27FC236}">
                  <a16:creationId xmlns:a16="http://schemas.microsoft.com/office/drawing/2014/main" id="{FEB69D54-2B12-44F5-BDFD-1E84A6519F0A}"/>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9" name="椭圆 28">
              <a:extLst>
                <a:ext uri="{FF2B5EF4-FFF2-40B4-BE49-F238E27FC236}">
                  <a16:creationId xmlns:a16="http://schemas.microsoft.com/office/drawing/2014/main" id="{778907F8-8B6C-48FF-B559-5717BD686813}"/>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0" name="椭圆 29">
              <a:extLst>
                <a:ext uri="{FF2B5EF4-FFF2-40B4-BE49-F238E27FC236}">
                  <a16:creationId xmlns:a16="http://schemas.microsoft.com/office/drawing/2014/main" id="{311550CF-39CC-41A6-BFB8-C85F53F97378}"/>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1" name="椭圆 30">
              <a:extLst>
                <a:ext uri="{FF2B5EF4-FFF2-40B4-BE49-F238E27FC236}">
                  <a16:creationId xmlns:a16="http://schemas.microsoft.com/office/drawing/2014/main" id="{C4238D1D-664C-460D-B45B-C1E3FCBF9D27}"/>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2" name="椭圆 31">
              <a:extLst>
                <a:ext uri="{FF2B5EF4-FFF2-40B4-BE49-F238E27FC236}">
                  <a16:creationId xmlns:a16="http://schemas.microsoft.com/office/drawing/2014/main" id="{F22E81EA-49AD-4D28-9327-BC636D3792AA}"/>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33" name="组合 32">
            <a:extLst>
              <a:ext uri="{FF2B5EF4-FFF2-40B4-BE49-F238E27FC236}">
                <a16:creationId xmlns:a16="http://schemas.microsoft.com/office/drawing/2014/main" id="{A80C6B8B-1363-45D6-B238-F60020B0EE8D}"/>
              </a:ext>
            </a:extLst>
          </p:cNvPr>
          <p:cNvGrpSpPr/>
          <p:nvPr/>
        </p:nvGrpSpPr>
        <p:grpSpPr>
          <a:xfrm rot="10800000">
            <a:off x="625546" y="5859120"/>
            <a:ext cx="2040539" cy="491140"/>
            <a:chOff x="3784601" y="5778500"/>
            <a:chExt cx="2040539" cy="491140"/>
          </a:xfrm>
          <a:solidFill>
            <a:schemeClr val="tx1"/>
          </a:solidFill>
        </p:grpSpPr>
        <p:sp>
          <p:nvSpPr>
            <p:cNvPr id="34" name="椭圆 33">
              <a:extLst>
                <a:ext uri="{FF2B5EF4-FFF2-40B4-BE49-F238E27FC236}">
                  <a16:creationId xmlns:a16="http://schemas.microsoft.com/office/drawing/2014/main" id="{17F7B39D-468E-4326-A621-EF66CF05DD9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5" name="椭圆 34">
              <a:extLst>
                <a:ext uri="{FF2B5EF4-FFF2-40B4-BE49-F238E27FC236}">
                  <a16:creationId xmlns:a16="http://schemas.microsoft.com/office/drawing/2014/main" id="{38B6C18F-74F2-411A-B156-96CAF64FB61C}"/>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6" name="椭圆 35">
              <a:extLst>
                <a:ext uri="{FF2B5EF4-FFF2-40B4-BE49-F238E27FC236}">
                  <a16:creationId xmlns:a16="http://schemas.microsoft.com/office/drawing/2014/main" id="{24877F06-2A13-44B9-B0F6-C407830D4FAA}"/>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7" name="椭圆 36">
              <a:extLst>
                <a:ext uri="{FF2B5EF4-FFF2-40B4-BE49-F238E27FC236}">
                  <a16:creationId xmlns:a16="http://schemas.microsoft.com/office/drawing/2014/main" id="{84A93B08-F239-4DFF-9A25-FC4D964BEFED}"/>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8" name="椭圆 37">
              <a:extLst>
                <a:ext uri="{FF2B5EF4-FFF2-40B4-BE49-F238E27FC236}">
                  <a16:creationId xmlns:a16="http://schemas.microsoft.com/office/drawing/2014/main" id="{7EDD254E-E6E6-47F8-B602-5780AA5CA5B0}"/>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9" name="椭圆 38">
              <a:extLst>
                <a:ext uri="{FF2B5EF4-FFF2-40B4-BE49-F238E27FC236}">
                  <a16:creationId xmlns:a16="http://schemas.microsoft.com/office/drawing/2014/main" id="{54423A90-3591-449E-9365-3373E5FA8C31}"/>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0" name="椭圆 39">
              <a:extLst>
                <a:ext uri="{FF2B5EF4-FFF2-40B4-BE49-F238E27FC236}">
                  <a16:creationId xmlns:a16="http://schemas.microsoft.com/office/drawing/2014/main" id="{DD487D1F-D6DF-40AF-86A6-F8192C81D14C}"/>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1" name="椭圆 40">
              <a:extLst>
                <a:ext uri="{FF2B5EF4-FFF2-40B4-BE49-F238E27FC236}">
                  <a16:creationId xmlns:a16="http://schemas.microsoft.com/office/drawing/2014/main" id="{FC6B29BC-D201-4ABF-8884-EB52C60FBCE5}"/>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2" name="椭圆 41">
              <a:extLst>
                <a:ext uri="{FF2B5EF4-FFF2-40B4-BE49-F238E27FC236}">
                  <a16:creationId xmlns:a16="http://schemas.microsoft.com/office/drawing/2014/main" id="{327FA65D-7E42-4825-8DEF-3431E9A0528A}"/>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3" name="椭圆 42">
              <a:extLst>
                <a:ext uri="{FF2B5EF4-FFF2-40B4-BE49-F238E27FC236}">
                  <a16:creationId xmlns:a16="http://schemas.microsoft.com/office/drawing/2014/main" id="{01CE57F2-F9FF-4629-B9F8-46175F22F1C9}"/>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4" name="椭圆 43">
              <a:extLst>
                <a:ext uri="{FF2B5EF4-FFF2-40B4-BE49-F238E27FC236}">
                  <a16:creationId xmlns:a16="http://schemas.microsoft.com/office/drawing/2014/main" id="{6D932BE7-B5B0-4077-B727-8F91720739B8}"/>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5" name="椭圆 44">
              <a:extLst>
                <a:ext uri="{FF2B5EF4-FFF2-40B4-BE49-F238E27FC236}">
                  <a16:creationId xmlns:a16="http://schemas.microsoft.com/office/drawing/2014/main" id="{D5AE24D7-FD73-421C-8857-2E63BA41FF64}"/>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6" name="椭圆 45">
              <a:extLst>
                <a:ext uri="{FF2B5EF4-FFF2-40B4-BE49-F238E27FC236}">
                  <a16:creationId xmlns:a16="http://schemas.microsoft.com/office/drawing/2014/main" id="{E8E90D11-7C6C-45E4-A24B-FF324B84819B}"/>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7" name="椭圆 46">
              <a:extLst>
                <a:ext uri="{FF2B5EF4-FFF2-40B4-BE49-F238E27FC236}">
                  <a16:creationId xmlns:a16="http://schemas.microsoft.com/office/drawing/2014/main" id="{0068A6BC-2C68-421E-B950-9140E4B64F49}"/>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8" name="椭圆 47">
              <a:extLst>
                <a:ext uri="{FF2B5EF4-FFF2-40B4-BE49-F238E27FC236}">
                  <a16:creationId xmlns:a16="http://schemas.microsoft.com/office/drawing/2014/main" id="{F6B030A6-B9B4-47BF-8A6C-71AC71AA32E6}"/>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9" name="椭圆 48">
              <a:extLst>
                <a:ext uri="{FF2B5EF4-FFF2-40B4-BE49-F238E27FC236}">
                  <a16:creationId xmlns:a16="http://schemas.microsoft.com/office/drawing/2014/main" id="{8462801F-173F-4577-851D-13073AA6C21F}"/>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0" name="椭圆 49">
              <a:extLst>
                <a:ext uri="{FF2B5EF4-FFF2-40B4-BE49-F238E27FC236}">
                  <a16:creationId xmlns:a16="http://schemas.microsoft.com/office/drawing/2014/main" id="{A79F685B-4A77-46F9-A836-D09C49EE91B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1" name="椭圆 50">
              <a:extLst>
                <a:ext uri="{FF2B5EF4-FFF2-40B4-BE49-F238E27FC236}">
                  <a16:creationId xmlns:a16="http://schemas.microsoft.com/office/drawing/2014/main" id="{91D024F0-A537-4997-B394-447E469E3D91}"/>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2" name="椭圆 51">
              <a:extLst>
                <a:ext uri="{FF2B5EF4-FFF2-40B4-BE49-F238E27FC236}">
                  <a16:creationId xmlns:a16="http://schemas.microsoft.com/office/drawing/2014/main" id="{50879CCF-926F-42D9-847A-A00D97019401}"/>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3" name="椭圆 52">
              <a:extLst>
                <a:ext uri="{FF2B5EF4-FFF2-40B4-BE49-F238E27FC236}">
                  <a16:creationId xmlns:a16="http://schemas.microsoft.com/office/drawing/2014/main" id="{D434C0D2-2C7C-49F9-8F41-B57E291119AD}"/>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4" name="椭圆 53">
              <a:extLst>
                <a:ext uri="{FF2B5EF4-FFF2-40B4-BE49-F238E27FC236}">
                  <a16:creationId xmlns:a16="http://schemas.microsoft.com/office/drawing/2014/main" id="{A660F3C8-0D3E-4F84-B870-72E0749AD0FA}"/>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5" name="椭圆 54">
              <a:extLst>
                <a:ext uri="{FF2B5EF4-FFF2-40B4-BE49-F238E27FC236}">
                  <a16:creationId xmlns:a16="http://schemas.microsoft.com/office/drawing/2014/main" id="{20E371DF-E5E4-47D6-9946-DF91E0BCC237}"/>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6" name="椭圆 55">
              <a:extLst>
                <a:ext uri="{FF2B5EF4-FFF2-40B4-BE49-F238E27FC236}">
                  <a16:creationId xmlns:a16="http://schemas.microsoft.com/office/drawing/2014/main" id="{405B8431-F09E-44E2-94B6-7EA5294553AA}"/>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7" name="椭圆 56">
              <a:extLst>
                <a:ext uri="{FF2B5EF4-FFF2-40B4-BE49-F238E27FC236}">
                  <a16:creationId xmlns:a16="http://schemas.microsoft.com/office/drawing/2014/main" id="{B8814DE6-FBE4-483A-9714-380EF57E4447}"/>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64" name="组合 5">
            <a:extLst>
              <a:ext uri="{FF2B5EF4-FFF2-40B4-BE49-F238E27FC236}">
                <a16:creationId xmlns:a16="http://schemas.microsoft.com/office/drawing/2014/main" id="{13095AE7-AD56-6CC7-061B-3E58B7CE6D86}"/>
              </a:ext>
            </a:extLst>
          </p:cNvPr>
          <p:cNvGrpSpPr/>
          <p:nvPr/>
        </p:nvGrpSpPr>
        <p:grpSpPr>
          <a:xfrm>
            <a:off x="11118997" y="611611"/>
            <a:ext cx="449416" cy="317517"/>
            <a:chOff x="11137900" y="860547"/>
            <a:chExt cx="1054100" cy="744733"/>
          </a:xfrm>
          <a:solidFill>
            <a:schemeClr val="tx1"/>
          </a:solidFill>
        </p:grpSpPr>
        <p:sp>
          <p:nvSpPr>
            <p:cNvPr id="65" name="矩形 6">
              <a:extLst>
                <a:ext uri="{FF2B5EF4-FFF2-40B4-BE49-F238E27FC236}">
                  <a16:creationId xmlns:a16="http://schemas.microsoft.com/office/drawing/2014/main" id="{403EC560-5782-91DD-053E-F3634034BF67}"/>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68" name="矩形 7">
              <a:extLst>
                <a:ext uri="{FF2B5EF4-FFF2-40B4-BE49-F238E27FC236}">
                  <a16:creationId xmlns:a16="http://schemas.microsoft.com/office/drawing/2014/main" id="{8969F359-BD00-1611-9D81-C4AF70179684}"/>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0" name="矩形 8">
              <a:extLst>
                <a:ext uri="{FF2B5EF4-FFF2-40B4-BE49-F238E27FC236}">
                  <a16:creationId xmlns:a16="http://schemas.microsoft.com/office/drawing/2014/main" id="{7525BECF-40EF-8D2D-4C81-95E14B79B05F}"/>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1" name="矩形 9">
              <a:extLst>
                <a:ext uri="{FF2B5EF4-FFF2-40B4-BE49-F238E27FC236}">
                  <a16:creationId xmlns:a16="http://schemas.microsoft.com/office/drawing/2014/main" id="{5654F502-4190-00AB-CDA1-2A2103981B2E}"/>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grpSp>
      <p:cxnSp>
        <p:nvCxnSpPr>
          <p:cNvPr id="72" name="直接连接符 9">
            <a:extLst>
              <a:ext uri="{FF2B5EF4-FFF2-40B4-BE49-F238E27FC236}">
                <a16:creationId xmlns:a16="http://schemas.microsoft.com/office/drawing/2014/main" id="{E3E78BB1-D2C4-BC76-2B5F-0719CE413062}"/>
              </a:ext>
            </a:extLst>
          </p:cNvPr>
          <p:cNvCxnSpPr>
            <a:cxnSpLocks/>
          </p:cNvCxnSpPr>
          <p:nvPr/>
        </p:nvCxnSpPr>
        <p:spPr>
          <a:xfrm>
            <a:off x="10732466" y="6139615"/>
            <a:ext cx="7730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153">
            <a:extLst>
              <a:ext uri="{FF2B5EF4-FFF2-40B4-BE49-F238E27FC236}">
                <a16:creationId xmlns:a16="http://schemas.microsoft.com/office/drawing/2014/main" id="{957496BC-2568-089C-5F34-517865CD4A7D}"/>
              </a:ext>
            </a:extLst>
          </p:cNvPr>
          <p:cNvSpPr txBox="1"/>
          <p:nvPr/>
        </p:nvSpPr>
        <p:spPr>
          <a:xfrm>
            <a:off x="1847221" y="622803"/>
            <a:ext cx="8714438" cy="923330"/>
          </a:xfrm>
          <a:prstGeom prst="rect">
            <a:avLst/>
          </a:prstGeom>
          <a:solidFill>
            <a:srgbClr val="F4A261"/>
          </a:solidFill>
        </p:spPr>
        <p:txBody>
          <a:bodyPr wrap="none" rtlCol="0" anchor="ctr">
            <a:spAutoFit/>
          </a:bodyPr>
          <a:lstStyle/>
          <a:p>
            <a:pPr algn="ctr"/>
            <a:r>
              <a:rPr lang="en-US" altLang="zh-CN" sz="5400" dirty="0">
                <a:solidFill>
                  <a:schemeClr val="bg1"/>
                </a:solidFill>
                <a:latin typeface="思源黑体 CN Heavy" panose="020B0A00000000000000" pitchFamily="34" charset="-122"/>
                <a:ea typeface="思源黑体 CN Heavy" panose="020B0A00000000000000" pitchFamily="34" charset="-122"/>
              </a:rPr>
              <a:t>FUNTIONAL EVALUATION</a:t>
            </a:r>
            <a:endParaRPr lang="zh-CN" altLang="en-US" sz="5400" dirty="0">
              <a:solidFill>
                <a:schemeClr val="bg1"/>
              </a:solidFill>
              <a:latin typeface="思源黑体 CN Heavy" panose="020B0A00000000000000" pitchFamily="34" charset="-122"/>
              <a:ea typeface="思源黑体 CN Heavy" panose="020B0A00000000000000" pitchFamily="34" charset="-122"/>
            </a:endParaRPr>
          </a:p>
        </p:txBody>
      </p:sp>
      <p:pic>
        <p:nvPicPr>
          <p:cNvPr id="2" name="Picture 1" descr="A picture containing circle, symbol, graphics, clipart&#10;&#10;Description automatically generated">
            <a:extLst>
              <a:ext uri="{FF2B5EF4-FFF2-40B4-BE49-F238E27FC236}">
                <a16:creationId xmlns:a16="http://schemas.microsoft.com/office/drawing/2014/main" id="{8B1487F6-530E-FCA9-DB00-CEED64EE93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7688" y="3614204"/>
            <a:ext cx="498983" cy="498983"/>
          </a:xfrm>
          <a:prstGeom prst="rect">
            <a:avLst/>
          </a:prstGeom>
        </p:spPr>
      </p:pic>
      <p:pic>
        <p:nvPicPr>
          <p:cNvPr id="4" name="Picture 3" descr="A picture containing graphics, circle, font, symbol&#10;&#10;Description automatically generated">
            <a:extLst>
              <a:ext uri="{FF2B5EF4-FFF2-40B4-BE49-F238E27FC236}">
                <a16:creationId xmlns:a16="http://schemas.microsoft.com/office/drawing/2014/main" id="{0299FEE8-F620-A83A-CD58-3721C99D50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2238" y="2984417"/>
            <a:ext cx="289881" cy="289881"/>
          </a:xfrm>
          <a:prstGeom prst="rect">
            <a:avLst/>
          </a:prstGeom>
        </p:spPr>
      </p:pic>
      <p:pic>
        <p:nvPicPr>
          <p:cNvPr id="5" name="Picture 4" descr="A picture containing logo, symbol, graphics, design&#10;&#10;Description automatically generated">
            <a:extLst>
              <a:ext uri="{FF2B5EF4-FFF2-40B4-BE49-F238E27FC236}">
                <a16:creationId xmlns:a16="http://schemas.microsoft.com/office/drawing/2014/main" id="{439C396C-0530-AEB7-FD16-695EC6BEF1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6625" y="4268015"/>
            <a:ext cx="289881" cy="289881"/>
          </a:xfrm>
          <a:prstGeom prst="rect">
            <a:avLst/>
          </a:prstGeom>
        </p:spPr>
      </p:pic>
      <p:pic>
        <p:nvPicPr>
          <p:cNvPr id="6" name="Picture 5" descr="A picture containing graphics, design, symbol, colorfulness&#10;&#10;Description automatically generated">
            <a:extLst>
              <a:ext uri="{FF2B5EF4-FFF2-40B4-BE49-F238E27FC236}">
                <a16:creationId xmlns:a16="http://schemas.microsoft.com/office/drawing/2014/main" id="{40ED761D-4DB5-7859-656B-09E4CCDF8E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1362" y="4232116"/>
            <a:ext cx="289881" cy="289881"/>
          </a:xfrm>
          <a:prstGeom prst="rect">
            <a:avLst/>
          </a:prstGeom>
        </p:spPr>
      </p:pic>
      <p:pic>
        <p:nvPicPr>
          <p:cNvPr id="7" name="Picture 6" descr="A picture containing graphics, circle, design&#10;&#10;Description automatically generated">
            <a:extLst>
              <a:ext uri="{FF2B5EF4-FFF2-40B4-BE49-F238E27FC236}">
                <a16:creationId xmlns:a16="http://schemas.microsoft.com/office/drawing/2014/main" id="{E7BD9753-11E1-898A-5EF8-5377AAF993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99425" y="3009125"/>
            <a:ext cx="289881" cy="289881"/>
          </a:xfrm>
          <a:prstGeom prst="rect">
            <a:avLst/>
          </a:prstGeom>
        </p:spPr>
      </p:pic>
      <p:pic>
        <p:nvPicPr>
          <p:cNvPr id="58" name="Picture 57" descr="A picture containing symbol, graphics, font, circle&#10;&#10;Description automatically generated">
            <a:extLst>
              <a:ext uri="{FF2B5EF4-FFF2-40B4-BE49-F238E27FC236}">
                <a16:creationId xmlns:a16="http://schemas.microsoft.com/office/drawing/2014/main" id="{C53C03AE-3B62-2DE9-24B9-58D8F25A639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88762" y="4731149"/>
            <a:ext cx="375676" cy="375676"/>
          </a:xfrm>
          <a:prstGeom prst="rect">
            <a:avLst/>
          </a:prstGeom>
        </p:spPr>
      </p:pic>
      <p:pic>
        <p:nvPicPr>
          <p:cNvPr id="59" name="Picture 58" descr="A picture containing circle, graphics, symbol, font&#10;&#10;Description automatically generated">
            <a:extLst>
              <a:ext uri="{FF2B5EF4-FFF2-40B4-BE49-F238E27FC236}">
                <a16:creationId xmlns:a16="http://schemas.microsoft.com/office/drawing/2014/main" id="{617AA5F0-4F4F-5B01-795A-F6F0CA4F395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54982" y="4641281"/>
            <a:ext cx="334693" cy="334693"/>
          </a:xfrm>
          <a:prstGeom prst="rect">
            <a:avLst/>
          </a:prstGeom>
        </p:spPr>
      </p:pic>
      <p:pic>
        <p:nvPicPr>
          <p:cNvPr id="60" name="Picture 59" descr="A no wifi symbol&#10;&#10;Description automatically generated with low confidence">
            <a:extLst>
              <a:ext uri="{FF2B5EF4-FFF2-40B4-BE49-F238E27FC236}">
                <a16:creationId xmlns:a16="http://schemas.microsoft.com/office/drawing/2014/main" id="{071A557D-EA3C-083E-B7A8-9CCB6E798A0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19835" y="2407280"/>
            <a:ext cx="416658" cy="416658"/>
          </a:xfrm>
          <a:prstGeom prst="rect">
            <a:avLst/>
          </a:prstGeom>
        </p:spPr>
      </p:pic>
      <p:pic>
        <p:nvPicPr>
          <p:cNvPr id="61" name="Picture 60" descr="A picture containing graphics, font, symbol, logo&#10;&#10;Description automatically generated">
            <a:extLst>
              <a:ext uri="{FF2B5EF4-FFF2-40B4-BE49-F238E27FC236}">
                <a16:creationId xmlns:a16="http://schemas.microsoft.com/office/drawing/2014/main" id="{7CE427E6-1A2A-A2DA-8F60-AB20F37531A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23250" y="5589891"/>
            <a:ext cx="409828" cy="409828"/>
          </a:xfrm>
          <a:prstGeom prst="rect">
            <a:avLst/>
          </a:prstGeom>
        </p:spPr>
      </p:pic>
      <p:pic>
        <p:nvPicPr>
          <p:cNvPr id="62" name="Picture 61" descr="A pink logo on a black background&#10;&#10;Description automatically generated with low confidence">
            <a:extLst>
              <a:ext uri="{FF2B5EF4-FFF2-40B4-BE49-F238E27FC236}">
                <a16:creationId xmlns:a16="http://schemas.microsoft.com/office/drawing/2014/main" id="{8B30AE5A-3EC1-5005-BE76-7C3D862EE8C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48128" y="3729179"/>
            <a:ext cx="437150" cy="273219"/>
          </a:xfrm>
          <a:prstGeom prst="rect">
            <a:avLst/>
          </a:prstGeom>
        </p:spPr>
      </p:pic>
      <p:pic>
        <p:nvPicPr>
          <p:cNvPr id="63" name="Picture 62" descr="A picture containing graphics, clipart, graphic design, design&#10;&#10;Description automatically generated">
            <a:extLst>
              <a:ext uri="{FF2B5EF4-FFF2-40B4-BE49-F238E27FC236}">
                <a16:creationId xmlns:a16="http://schemas.microsoft.com/office/drawing/2014/main" id="{F620C6DB-6A07-DB38-CF70-B48C5E306C0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099658" y="1839029"/>
            <a:ext cx="457013" cy="431145"/>
          </a:xfrm>
          <a:prstGeom prst="rect">
            <a:avLst/>
          </a:prstGeom>
        </p:spPr>
      </p:pic>
      <p:pic>
        <p:nvPicPr>
          <p:cNvPr id="66" name="Picture 65" descr="A picture containing symbol, graphics, font, clipart&#10;&#10;Description automatically generated">
            <a:extLst>
              <a:ext uri="{FF2B5EF4-FFF2-40B4-BE49-F238E27FC236}">
                <a16:creationId xmlns:a16="http://schemas.microsoft.com/office/drawing/2014/main" id="{705BC990-3065-DB23-1C0F-EF993E9532E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000730" y="3688925"/>
            <a:ext cx="372260" cy="349540"/>
          </a:xfrm>
          <a:prstGeom prst="rect">
            <a:avLst/>
          </a:prstGeom>
        </p:spPr>
      </p:pic>
      <p:cxnSp>
        <p:nvCxnSpPr>
          <p:cNvPr id="67" name="Straight Connector 66">
            <a:extLst>
              <a:ext uri="{FF2B5EF4-FFF2-40B4-BE49-F238E27FC236}">
                <a16:creationId xmlns:a16="http://schemas.microsoft.com/office/drawing/2014/main" id="{294D966B-D82A-DE2B-1DF7-01373EACB357}"/>
              </a:ext>
            </a:extLst>
          </p:cNvPr>
          <p:cNvCxnSpPr>
            <a:stCxn id="4" idx="0"/>
            <a:endCxn id="4" idx="0"/>
          </p:cNvCxnSpPr>
          <p:nvPr/>
        </p:nvCxnSpPr>
        <p:spPr>
          <a:xfrm>
            <a:off x="3307179" y="298441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C04F6A2-4AB4-722D-3DB7-4F457E9B122C}"/>
              </a:ext>
            </a:extLst>
          </p:cNvPr>
          <p:cNvCxnSpPr>
            <a:cxnSpLocks/>
            <a:stCxn id="2" idx="0"/>
            <a:endCxn id="4" idx="2"/>
          </p:cNvCxnSpPr>
          <p:nvPr/>
        </p:nvCxnSpPr>
        <p:spPr>
          <a:xfrm flipH="1" flipV="1">
            <a:off x="3307179" y="3274298"/>
            <a:ext cx="1" cy="339906"/>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C12A1ED1-07F8-0F72-B12D-6B86E89BAED3}"/>
              </a:ext>
            </a:extLst>
          </p:cNvPr>
          <p:cNvCxnSpPr>
            <a:cxnSpLocks/>
            <a:stCxn id="6" idx="3"/>
            <a:endCxn id="2" idx="2"/>
          </p:cNvCxnSpPr>
          <p:nvPr/>
        </p:nvCxnSpPr>
        <p:spPr>
          <a:xfrm flipV="1">
            <a:off x="2801243" y="4113187"/>
            <a:ext cx="505937" cy="263870"/>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7EFB3C9E-86B6-6D0D-1969-624E25D97B23}"/>
              </a:ext>
            </a:extLst>
          </p:cNvPr>
          <p:cNvCxnSpPr>
            <a:cxnSpLocks/>
            <a:stCxn id="2" idx="2"/>
            <a:endCxn id="5" idx="1"/>
          </p:cNvCxnSpPr>
          <p:nvPr/>
        </p:nvCxnSpPr>
        <p:spPr>
          <a:xfrm>
            <a:off x="3307180" y="4113187"/>
            <a:ext cx="529445" cy="299769"/>
          </a:xfrm>
          <a:prstGeom prst="line">
            <a:avLst/>
          </a:prstGeom>
          <a:ln>
            <a:prstDash val="dashDot"/>
          </a:ln>
        </p:spPr>
        <p:style>
          <a:lnRef idx="1">
            <a:schemeClr val="dk1"/>
          </a:lnRef>
          <a:fillRef idx="0">
            <a:schemeClr val="dk1"/>
          </a:fillRef>
          <a:effectRef idx="0">
            <a:schemeClr val="dk1"/>
          </a:effectRef>
          <a:fontRef idx="minor">
            <a:schemeClr val="tx1"/>
          </a:fontRef>
        </p:style>
      </p:cxnSp>
      <p:pic>
        <p:nvPicPr>
          <p:cNvPr id="75" name="Picture 74" descr="A picture containing graphics, symbol, clipart, font&#10;&#10;Description automatically generated">
            <a:extLst>
              <a:ext uri="{FF2B5EF4-FFF2-40B4-BE49-F238E27FC236}">
                <a16:creationId xmlns:a16="http://schemas.microsoft.com/office/drawing/2014/main" id="{DEF6E8D9-8680-A9AF-3B61-4878C3B0146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102542" y="3009125"/>
            <a:ext cx="349099" cy="349099"/>
          </a:xfrm>
          <a:prstGeom prst="rect">
            <a:avLst/>
          </a:prstGeom>
        </p:spPr>
      </p:pic>
      <p:sp>
        <p:nvSpPr>
          <p:cNvPr id="76" name="Oval 75">
            <a:extLst>
              <a:ext uri="{FF2B5EF4-FFF2-40B4-BE49-F238E27FC236}">
                <a16:creationId xmlns:a16="http://schemas.microsoft.com/office/drawing/2014/main" id="{5A69F774-A886-D271-5540-F088B77C5AEA}"/>
              </a:ext>
            </a:extLst>
          </p:cNvPr>
          <p:cNvSpPr/>
          <p:nvPr/>
        </p:nvSpPr>
        <p:spPr>
          <a:xfrm>
            <a:off x="1452907" y="2087581"/>
            <a:ext cx="3715304" cy="3720087"/>
          </a:xfrm>
          <a:prstGeom prst="ellipse">
            <a:avLst/>
          </a:prstGeom>
          <a:noFill/>
          <a:ln w="558800">
            <a:solidFill>
              <a:schemeClr val="tx1">
                <a:lumMod val="65000"/>
                <a:lumOff val="35000"/>
                <a:alpha val="7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B658DE7F-8BD9-7DFD-D38F-EEC4B3869F2A}"/>
              </a:ext>
            </a:extLst>
          </p:cNvPr>
          <p:cNvSpPr/>
          <p:nvPr/>
        </p:nvSpPr>
        <p:spPr>
          <a:xfrm>
            <a:off x="2032075" y="2667164"/>
            <a:ext cx="2550210" cy="2548058"/>
          </a:xfrm>
          <a:prstGeom prst="ellipse">
            <a:avLst/>
          </a:prstGeom>
          <a:noFill/>
          <a:ln w="584200">
            <a:solidFill>
              <a:schemeClr val="bg1">
                <a:lumMod val="65000"/>
                <a:alpha val="66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Callout: Bent Line 104">
            <a:extLst>
              <a:ext uri="{FF2B5EF4-FFF2-40B4-BE49-F238E27FC236}">
                <a16:creationId xmlns:a16="http://schemas.microsoft.com/office/drawing/2014/main" id="{BE9B7D92-ED93-C87F-A1A9-1B4647ED40AD}"/>
              </a:ext>
            </a:extLst>
          </p:cNvPr>
          <p:cNvSpPr/>
          <p:nvPr/>
        </p:nvSpPr>
        <p:spPr>
          <a:xfrm>
            <a:off x="7174388" y="2319159"/>
            <a:ext cx="2754935" cy="2590090"/>
          </a:xfrm>
          <a:prstGeom prst="borderCallout2">
            <a:avLst>
              <a:gd name="adj1" fmla="val 18750"/>
              <a:gd name="adj2" fmla="val -8333"/>
              <a:gd name="adj3" fmla="val 18750"/>
              <a:gd name="adj4" fmla="val -16667"/>
              <a:gd name="adj5" fmla="val 52376"/>
              <a:gd name="adj6" fmla="val -116486"/>
            </a:avLst>
          </a:prstGeom>
          <a:solidFill>
            <a:srgbClr val="F4A261"/>
          </a:solidFill>
          <a:ln>
            <a:solidFill>
              <a:srgbClr val="F4A26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0" i="0" dirty="0">
                <a:solidFill>
                  <a:schemeClr val="bg1"/>
                </a:solidFill>
                <a:effectLst/>
                <a:latin typeface="Abadi" panose="020B0604020104020204" pitchFamily="34" charset="0"/>
              </a:rPr>
              <a:t>The current plan and development direction aim to meet the users' most fundamental needs, but there is still room for improvement in terms of user experience and other aspects.</a:t>
            </a:r>
            <a:endParaRPr lang="en-US" dirty="0">
              <a:solidFill>
                <a:schemeClr val="bg1"/>
              </a:solidFill>
              <a:latin typeface="Abadi" panose="020B0604020104020204" pitchFamily="34" charset="0"/>
            </a:endParaRPr>
          </a:p>
        </p:txBody>
      </p:sp>
      <p:pic>
        <p:nvPicPr>
          <p:cNvPr id="107" name="Picture 106" descr="A picture containing graphics, circle, font, symbol&#10;&#10;Description automatically generated">
            <a:extLst>
              <a:ext uri="{FF2B5EF4-FFF2-40B4-BE49-F238E27FC236}">
                <a16:creationId xmlns:a16="http://schemas.microsoft.com/office/drawing/2014/main" id="{CA1BE967-A0D6-A8DD-DCC1-E96AE6A475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5500" y="5249784"/>
            <a:ext cx="282142" cy="282142"/>
          </a:xfrm>
          <a:prstGeom prst="rect">
            <a:avLst/>
          </a:prstGeom>
        </p:spPr>
      </p:pic>
      <p:pic>
        <p:nvPicPr>
          <p:cNvPr id="108" name="Picture 107" descr="A picture containing logo, symbol, graphics, design&#10;&#10;Description automatically generated">
            <a:extLst>
              <a:ext uri="{FF2B5EF4-FFF2-40B4-BE49-F238E27FC236}">
                <a16:creationId xmlns:a16="http://schemas.microsoft.com/office/drawing/2014/main" id="{DBC102E3-1530-540F-C664-2B4FF2C184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92165" y="5280355"/>
            <a:ext cx="282142" cy="282142"/>
          </a:xfrm>
          <a:prstGeom prst="rect">
            <a:avLst/>
          </a:prstGeom>
        </p:spPr>
      </p:pic>
      <p:pic>
        <p:nvPicPr>
          <p:cNvPr id="109" name="Picture 108" descr="A picture containing graphics, design, symbol, colorfulness&#10;&#10;Description automatically generated">
            <a:extLst>
              <a:ext uri="{FF2B5EF4-FFF2-40B4-BE49-F238E27FC236}">
                <a16:creationId xmlns:a16="http://schemas.microsoft.com/office/drawing/2014/main" id="{78FFB008-2B11-96CC-A4A8-D541722890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8200" y="5262189"/>
            <a:ext cx="282142" cy="282142"/>
          </a:xfrm>
          <a:prstGeom prst="rect">
            <a:avLst/>
          </a:prstGeom>
        </p:spPr>
      </p:pic>
      <p:sp>
        <p:nvSpPr>
          <p:cNvPr id="110" name="TextBox 109">
            <a:extLst>
              <a:ext uri="{FF2B5EF4-FFF2-40B4-BE49-F238E27FC236}">
                <a16:creationId xmlns:a16="http://schemas.microsoft.com/office/drawing/2014/main" id="{E9D81234-5CA5-6033-3748-C7421254EFA6}"/>
              </a:ext>
            </a:extLst>
          </p:cNvPr>
          <p:cNvSpPr txBox="1"/>
          <p:nvPr/>
        </p:nvSpPr>
        <p:spPr>
          <a:xfrm>
            <a:off x="5577642" y="5244229"/>
            <a:ext cx="1922698" cy="338554"/>
          </a:xfrm>
          <a:prstGeom prst="rect">
            <a:avLst/>
          </a:prstGeom>
          <a:noFill/>
        </p:spPr>
        <p:txBody>
          <a:bodyPr wrap="square" rtlCol="0">
            <a:spAutoFit/>
          </a:bodyPr>
          <a:lstStyle/>
          <a:p>
            <a:r>
              <a:rPr lang="en-US" sz="1600" dirty="0">
                <a:latin typeface="思源黑体 CN ExtraLight"/>
              </a:rPr>
              <a:t>Login Module</a:t>
            </a:r>
          </a:p>
        </p:txBody>
      </p:sp>
      <p:sp>
        <p:nvSpPr>
          <p:cNvPr id="111" name="TextBox 110">
            <a:extLst>
              <a:ext uri="{FF2B5EF4-FFF2-40B4-BE49-F238E27FC236}">
                <a16:creationId xmlns:a16="http://schemas.microsoft.com/office/drawing/2014/main" id="{87E39A8A-3153-36F3-209E-090136CD033D}"/>
              </a:ext>
            </a:extLst>
          </p:cNvPr>
          <p:cNvSpPr txBox="1"/>
          <p:nvPr/>
        </p:nvSpPr>
        <p:spPr>
          <a:xfrm>
            <a:off x="9574307" y="5244229"/>
            <a:ext cx="2103031" cy="338554"/>
          </a:xfrm>
          <a:prstGeom prst="rect">
            <a:avLst/>
          </a:prstGeom>
          <a:noFill/>
        </p:spPr>
        <p:txBody>
          <a:bodyPr wrap="square" rtlCol="0">
            <a:spAutoFit/>
          </a:bodyPr>
          <a:lstStyle/>
          <a:p>
            <a:r>
              <a:rPr lang="en-US" sz="1600" dirty="0">
                <a:latin typeface="思源黑体 CN ExtraLight"/>
              </a:rPr>
              <a:t>Learning Module</a:t>
            </a:r>
          </a:p>
        </p:txBody>
      </p:sp>
      <p:sp>
        <p:nvSpPr>
          <p:cNvPr id="112" name="TextBox 111">
            <a:extLst>
              <a:ext uri="{FF2B5EF4-FFF2-40B4-BE49-F238E27FC236}">
                <a16:creationId xmlns:a16="http://schemas.microsoft.com/office/drawing/2014/main" id="{B3954CF2-DFE5-4E44-D361-D78D6CAA14D9}"/>
              </a:ext>
            </a:extLst>
          </p:cNvPr>
          <p:cNvSpPr txBox="1"/>
          <p:nvPr/>
        </p:nvSpPr>
        <p:spPr>
          <a:xfrm>
            <a:off x="7500341" y="5244229"/>
            <a:ext cx="2103031" cy="338554"/>
          </a:xfrm>
          <a:prstGeom prst="rect">
            <a:avLst/>
          </a:prstGeom>
          <a:noFill/>
        </p:spPr>
        <p:txBody>
          <a:bodyPr wrap="square" rtlCol="0">
            <a:spAutoFit/>
          </a:bodyPr>
          <a:lstStyle/>
          <a:p>
            <a:r>
              <a:rPr lang="en-US" sz="1600" dirty="0">
                <a:latin typeface="思源黑体 CN ExtraLight"/>
              </a:rPr>
              <a:t>System Module</a:t>
            </a:r>
          </a:p>
        </p:txBody>
      </p:sp>
    </p:spTree>
    <p:extLst>
      <p:ext uri="{BB962C8B-B14F-4D97-AF65-F5344CB8AC3E}">
        <p14:creationId xmlns:p14="http://schemas.microsoft.com/office/powerpoint/2010/main" val="14225427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84255D6C-467B-4C6E-9D7D-0F7A2C3EF14C}"/>
              </a:ext>
            </a:extLst>
          </p:cNvPr>
          <p:cNvGrpSpPr/>
          <p:nvPr/>
        </p:nvGrpSpPr>
        <p:grpSpPr>
          <a:xfrm rot="16200000">
            <a:off x="-149154" y="1386311"/>
            <a:ext cx="2040539" cy="491140"/>
            <a:chOff x="3784601" y="5778500"/>
            <a:chExt cx="2040539" cy="491140"/>
          </a:xfrm>
          <a:solidFill>
            <a:schemeClr val="tx1"/>
          </a:solidFill>
        </p:grpSpPr>
        <p:sp>
          <p:nvSpPr>
            <p:cNvPr id="9" name="椭圆 8">
              <a:extLst>
                <a:ext uri="{FF2B5EF4-FFF2-40B4-BE49-F238E27FC236}">
                  <a16:creationId xmlns:a16="http://schemas.microsoft.com/office/drawing/2014/main" id="{B8FCF87E-F151-48E7-B461-753FC94A09A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0" name="椭圆 9">
              <a:extLst>
                <a:ext uri="{FF2B5EF4-FFF2-40B4-BE49-F238E27FC236}">
                  <a16:creationId xmlns:a16="http://schemas.microsoft.com/office/drawing/2014/main" id="{C88D10D9-83A1-4C9F-A2E6-7A81738BE288}"/>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1" name="椭圆 10">
              <a:extLst>
                <a:ext uri="{FF2B5EF4-FFF2-40B4-BE49-F238E27FC236}">
                  <a16:creationId xmlns:a16="http://schemas.microsoft.com/office/drawing/2014/main" id="{A97FBAA6-C3F7-430F-AB06-195D82992806}"/>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2" name="椭圆 11">
              <a:extLst>
                <a:ext uri="{FF2B5EF4-FFF2-40B4-BE49-F238E27FC236}">
                  <a16:creationId xmlns:a16="http://schemas.microsoft.com/office/drawing/2014/main" id="{944E4515-482E-41CC-BC39-D0F0F83E96C3}"/>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 name="椭圆 12">
              <a:extLst>
                <a:ext uri="{FF2B5EF4-FFF2-40B4-BE49-F238E27FC236}">
                  <a16:creationId xmlns:a16="http://schemas.microsoft.com/office/drawing/2014/main" id="{E10F3B0F-DB46-4B8C-96E9-E9555EF94429}"/>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4" name="椭圆 13">
              <a:extLst>
                <a:ext uri="{FF2B5EF4-FFF2-40B4-BE49-F238E27FC236}">
                  <a16:creationId xmlns:a16="http://schemas.microsoft.com/office/drawing/2014/main" id="{A8CC9B2E-1D68-43F6-BF3A-B00390C6CF0E}"/>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5" name="椭圆 14">
              <a:extLst>
                <a:ext uri="{FF2B5EF4-FFF2-40B4-BE49-F238E27FC236}">
                  <a16:creationId xmlns:a16="http://schemas.microsoft.com/office/drawing/2014/main" id="{CD4CD52B-0080-41A1-BB15-A6C1E38F04DB}"/>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6" name="椭圆 15">
              <a:extLst>
                <a:ext uri="{FF2B5EF4-FFF2-40B4-BE49-F238E27FC236}">
                  <a16:creationId xmlns:a16="http://schemas.microsoft.com/office/drawing/2014/main" id="{1F684D50-B57B-4C0C-A14E-8533EBE02F2C}"/>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7" name="椭圆 16">
              <a:extLst>
                <a:ext uri="{FF2B5EF4-FFF2-40B4-BE49-F238E27FC236}">
                  <a16:creationId xmlns:a16="http://schemas.microsoft.com/office/drawing/2014/main" id="{3F65A587-9A28-4521-AAA6-72F9FDAC468D}"/>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8" name="椭圆 17">
              <a:extLst>
                <a:ext uri="{FF2B5EF4-FFF2-40B4-BE49-F238E27FC236}">
                  <a16:creationId xmlns:a16="http://schemas.microsoft.com/office/drawing/2014/main" id="{A4F8B9A1-13A0-4975-A5EC-37E4C9E52E01}"/>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9" name="椭圆 18">
              <a:extLst>
                <a:ext uri="{FF2B5EF4-FFF2-40B4-BE49-F238E27FC236}">
                  <a16:creationId xmlns:a16="http://schemas.microsoft.com/office/drawing/2014/main" id="{4BABD3DB-DFC5-4FC4-BB15-B0658620275B}"/>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0" name="椭圆 19">
              <a:extLst>
                <a:ext uri="{FF2B5EF4-FFF2-40B4-BE49-F238E27FC236}">
                  <a16:creationId xmlns:a16="http://schemas.microsoft.com/office/drawing/2014/main" id="{F18A3A17-D5C5-4D91-BC37-D5E55F85C99F}"/>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1" name="椭圆 20">
              <a:extLst>
                <a:ext uri="{FF2B5EF4-FFF2-40B4-BE49-F238E27FC236}">
                  <a16:creationId xmlns:a16="http://schemas.microsoft.com/office/drawing/2014/main" id="{CBB43261-5CDF-4C43-A6FC-CA558BF3AE2E}"/>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2" name="椭圆 21">
              <a:extLst>
                <a:ext uri="{FF2B5EF4-FFF2-40B4-BE49-F238E27FC236}">
                  <a16:creationId xmlns:a16="http://schemas.microsoft.com/office/drawing/2014/main" id="{E2F15741-7739-4923-9085-6E970A02EE5F}"/>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3" name="椭圆 22">
              <a:extLst>
                <a:ext uri="{FF2B5EF4-FFF2-40B4-BE49-F238E27FC236}">
                  <a16:creationId xmlns:a16="http://schemas.microsoft.com/office/drawing/2014/main" id="{4AB7AAC7-C39C-4F03-839D-72835ACF29BD}"/>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4" name="椭圆 23">
              <a:extLst>
                <a:ext uri="{FF2B5EF4-FFF2-40B4-BE49-F238E27FC236}">
                  <a16:creationId xmlns:a16="http://schemas.microsoft.com/office/drawing/2014/main" id="{66D60CFC-FDDD-42B9-AC0D-680245B8CA89}"/>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5" name="椭圆 24">
              <a:extLst>
                <a:ext uri="{FF2B5EF4-FFF2-40B4-BE49-F238E27FC236}">
                  <a16:creationId xmlns:a16="http://schemas.microsoft.com/office/drawing/2014/main" id="{8A4FF968-2E3B-4503-9B99-C1D2C44BD5F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6" name="椭圆 25">
              <a:extLst>
                <a:ext uri="{FF2B5EF4-FFF2-40B4-BE49-F238E27FC236}">
                  <a16:creationId xmlns:a16="http://schemas.microsoft.com/office/drawing/2014/main" id="{DEB12A57-A86C-4699-9428-A6B7BB23E572}"/>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7" name="椭圆 26">
              <a:extLst>
                <a:ext uri="{FF2B5EF4-FFF2-40B4-BE49-F238E27FC236}">
                  <a16:creationId xmlns:a16="http://schemas.microsoft.com/office/drawing/2014/main" id="{7323D321-01BE-49BA-B00C-E8C6955BF5C8}"/>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8" name="椭圆 27">
              <a:extLst>
                <a:ext uri="{FF2B5EF4-FFF2-40B4-BE49-F238E27FC236}">
                  <a16:creationId xmlns:a16="http://schemas.microsoft.com/office/drawing/2014/main" id="{FEB69D54-2B12-44F5-BDFD-1E84A6519F0A}"/>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9" name="椭圆 28">
              <a:extLst>
                <a:ext uri="{FF2B5EF4-FFF2-40B4-BE49-F238E27FC236}">
                  <a16:creationId xmlns:a16="http://schemas.microsoft.com/office/drawing/2014/main" id="{778907F8-8B6C-48FF-B559-5717BD686813}"/>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0" name="椭圆 29">
              <a:extLst>
                <a:ext uri="{FF2B5EF4-FFF2-40B4-BE49-F238E27FC236}">
                  <a16:creationId xmlns:a16="http://schemas.microsoft.com/office/drawing/2014/main" id="{311550CF-39CC-41A6-BFB8-C85F53F97378}"/>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1" name="椭圆 30">
              <a:extLst>
                <a:ext uri="{FF2B5EF4-FFF2-40B4-BE49-F238E27FC236}">
                  <a16:creationId xmlns:a16="http://schemas.microsoft.com/office/drawing/2014/main" id="{C4238D1D-664C-460D-B45B-C1E3FCBF9D27}"/>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2" name="椭圆 31">
              <a:extLst>
                <a:ext uri="{FF2B5EF4-FFF2-40B4-BE49-F238E27FC236}">
                  <a16:creationId xmlns:a16="http://schemas.microsoft.com/office/drawing/2014/main" id="{F22E81EA-49AD-4D28-9327-BC636D3792AA}"/>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33" name="组合 32">
            <a:extLst>
              <a:ext uri="{FF2B5EF4-FFF2-40B4-BE49-F238E27FC236}">
                <a16:creationId xmlns:a16="http://schemas.microsoft.com/office/drawing/2014/main" id="{A80C6B8B-1363-45D6-B238-F60020B0EE8D}"/>
              </a:ext>
            </a:extLst>
          </p:cNvPr>
          <p:cNvGrpSpPr/>
          <p:nvPr/>
        </p:nvGrpSpPr>
        <p:grpSpPr>
          <a:xfrm rot="10800000">
            <a:off x="625546" y="5859120"/>
            <a:ext cx="2040539" cy="491140"/>
            <a:chOff x="3784601" y="5778500"/>
            <a:chExt cx="2040539" cy="491140"/>
          </a:xfrm>
          <a:solidFill>
            <a:schemeClr val="tx1"/>
          </a:solidFill>
        </p:grpSpPr>
        <p:sp>
          <p:nvSpPr>
            <p:cNvPr id="34" name="椭圆 33">
              <a:extLst>
                <a:ext uri="{FF2B5EF4-FFF2-40B4-BE49-F238E27FC236}">
                  <a16:creationId xmlns:a16="http://schemas.microsoft.com/office/drawing/2014/main" id="{17F7B39D-468E-4326-A621-EF66CF05DD9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5" name="椭圆 34">
              <a:extLst>
                <a:ext uri="{FF2B5EF4-FFF2-40B4-BE49-F238E27FC236}">
                  <a16:creationId xmlns:a16="http://schemas.microsoft.com/office/drawing/2014/main" id="{38B6C18F-74F2-411A-B156-96CAF64FB61C}"/>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6" name="椭圆 35">
              <a:extLst>
                <a:ext uri="{FF2B5EF4-FFF2-40B4-BE49-F238E27FC236}">
                  <a16:creationId xmlns:a16="http://schemas.microsoft.com/office/drawing/2014/main" id="{24877F06-2A13-44B9-B0F6-C407830D4FAA}"/>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7" name="椭圆 36">
              <a:extLst>
                <a:ext uri="{FF2B5EF4-FFF2-40B4-BE49-F238E27FC236}">
                  <a16:creationId xmlns:a16="http://schemas.microsoft.com/office/drawing/2014/main" id="{84A93B08-F239-4DFF-9A25-FC4D964BEFED}"/>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8" name="椭圆 37">
              <a:extLst>
                <a:ext uri="{FF2B5EF4-FFF2-40B4-BE49-F238E27FC236}">
                  <a16:creationId xmlns:a16="http://schemas.microsoft.com/office/drawing/2014/main" id="{7EDD254E-E6E6-47F8-B602-5780AA5CA5B0}"/>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9" name="椭圆 38">
              <a:extLst>
                <a:ext uri="{FF2B5EF4-FFF2-40B4-BE49-F238E27FC236}">
                  <a16:creationId xmlns:a16="http://schemas.microsoft.com/office/drawing/2014/main" id="{54423A90-3591-449E-9365-3373E5FA8C31}"/>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0" name="椭圆 39">
              <a:extLst>
                <a:ext uri="{FF2B5EF4-FFF2-40B4-BE49-F238E27FC236}">
                  <a16:creationId xmlns:a16="http://schemas.microsoft.com/office/drawing/2014/main" id="{DD487D1F-D6DF-40AF-86A6-F8192C81D14C}"/>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1" name="椭圆 40">
              <a:extLst>
                <a:ext uri="{FF2B5EF4-FFF2-40B4-BE49-F238E27FC236}">
                  <a16:creationId xmlns:a16="http://schemas.microsoft.com/office/drawing/2014/main" id="{FC6B29BC-D201-4ABF-8884-EB52C60FBCE5}"/>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2" name="椭圆 41">
              <a:extLst>
                <a:ext uri="{FF2B5EF4-FFF2-40B4-BE49-F238E27FC236}">
                  <a16:creationId xmlns:a16="http://schemas.microsoft.com/office/drawing/2014/main" id="{327FA65D-7E42-4825-8DEF-3431E9A0528A}"/>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3" name="椭圆 42">
              <a:extLst>
                <a:ext uri="{FF2B5EF4-FFF2-40B4-BE49-F238E27FC236}">
                  <a16:creationId xmlns:a16="http://schemas.microsoft.com/office/drawing/2014/main" id="{01CE57F2-F9FF-4629-B9F8-46175F22F1C9}"/>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4" name="椭圆 43">
              <a:extLst>
                <a:ext uri="{FF2B5EF4-FFF2-40B4-BE49-F238E27FC236}">
                  <a16:creationId xmlns:a16="http://schemas.microsoft.com/office/drawing/2014/main" id="{6D932BE7-B5B0-4077-B727-8F91720739B8}"/>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5" name="椭圆 44">
              <a:extLst>
                <a:ext uri="{FF2B5EF4-FFF2-40B4-BE49-F238E27FC236}">
                  <a16:creationId xmlns:a16="http://schemas.microsoft.com/office/drawing/2014/main" id="{D5AE24D7-FD73-421C-8857-2E63BA41FF64}"/>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6" name="椭圆 45">
              <a:extLst>
                <a:ext uri="{FF2B5EF4-FFF2-40B4-BE49-F238E27FC236}">
                  <a16:creationId xmlns:a16="http://schemas.microsoft.com/office/drawing/2014/main" id="{E8E90D11-7C6C-45E4-A24B-FF324B84819B}"/>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7" name="椭圆 46">
              <a:extLst>
                <a:ext uri="{FF2B5EF4-FFF2-40B4-BE49-F238E27FC236}">
                  <a16:creationId xmlns:a16="http://schemas.microsoft.com/office/drawing/2014/main" id="{0068A6BC-2C68-421E-B950-9140E4B64F49}"/>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8" name="椭圆 47">
              <a:extLst>
                <a:ext uri="{FF2B5EF4-FFF2-40B4-BE49-F238E27FC236}">
                  <a16:creationId xmlns:a16="http://schemas.microsoft.com/office/drawing/2014/main" id="{F6B030A6-B9B4-47BF-8A6C-71AC71AA32E6}"/>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9" name="椭圆 48">
              <a:extLst>
                <a:ext uri="{FF2B5EF4-FFF2-40B4-BE49-F238E27FC236}">
                  <a16:creationId xmlns:a16="http://schemas.microsoft.com/office/drawing/2014/main" id="{8462801F-173F-4577-851D-13073AA6C21F}"/>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0" name="椭圆 49">
              <a:extLst>
                <a:ext uri="{FF2B5EF4-FFF2-40B4-BE49-F238E27FC236}">
                  <a16:creationId xmlns:a16="http://schemas.microsoft.com/office/drawing/2014/main" id="{A79F685B-4A77-46F9-A836-D09C49EE91B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1" name="椭圆 50">
              <a:extLst>
                <a:ext uri="{FF2B5EF4-FFF2-40B4-BE49-F238E27FC236}">
                  <a16:creationId xmlns:a16="http://schemas.microsoft.com/office/drawing/2014/main" id="{91D024F0-A537-4997-B394-447E469E3D91}"/>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2" name="椭圆 51">
              <a:extLst>
                <a:ext uri="{FF2B5EF4-FFF2-40B4-BE49-F238E27FC236}">
                  <a16:creationId xmlns:a16="http://schemas.microsoft.com/office/drawing/2014/main" id="{50879CCF-926F-42D9-847A-A00D97019401}"/>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3" name="椭圆 52">
              <a:extLst>
                <a:ext uri="{FF2B5EF4-FFF2-40B4-BE49-F238E27FC236}">
                  <a16:creationId xmlns:a16="http://schemas.microsoft.com/office/drawing/2014/main" id="{D434C0D2-2C7C-49F9-8F41-B57E291119AD}"/>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4" name="椭圆 53">
              <a:extLst>
                <a:ext uri="{FF2B5EF4-FFF2-40B4-BE49-F238E27FC236}">
                  <a16:creationId xmlns:a16="http://schemas.microsoft.com/office/drawing/2014/main" id="{A660F3C8-0D3E-4F84-B870-72E0749AD0FA}"/>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5" name="椭圆 54">
              <a:extLst>
                <a:ext uri="{FF2B5EF4-FFF2-40B4-BE49-F238E27FC236}">
                  <a16:creationId xmlns:a16="http://schemas.microsoft.com/office/drawing/2014/main" id="{20E371DF-E5E4-47D6-9946-DF91E0BCC237}"/>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6" name="椭圆 55">
              <a:extLst>
                <a:ext uri="{FF2B5EF4-FFF2-40B4-BE49-F238E27FC236}">
                  <a16:creationId xmlns:a16="http://schemas.microsoft.com/office/drawing/2014/main" id="{405B8431-F09E-44E2-94B6-7EA5294553AA}"/>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7" name="椭圆 56">
              <a:extLst>
                <a:ext uri="{FF2B5EF4-FFF2-40B4-BE49-F238E27FC236}">
                  <a16:creationId xmlns:a16="http://schemas.microsoft.com/office/drawing/2014/main" id="{B8814DE6-FBE4-483A-9714-380EF57E4447}"/>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64" name="组合 5">
            <a:extLst>
              <a:ext uri="{FF2B5EF4-FFF2-40B4-BE49-F238E27FC236}">
                <a16:creationId xmlns:a16="http://schemas.microsoft.com/office/drawing/2014/main" id="{13095AE7-AD56-6CC7-061B-3E58B7CE6D86}"/>
              </a:ext>
            </a:extLst>
          </p:cNvPr>
          <p:cNvGrpSpPr/>
          <p:nvPr/>
        </p:nvGrpSpPr>
        <p:grpSpPr>
          <a:xfrm>
            <a:off x="11118997" y="611611"/>
            <a:ext cx="449416" cy="317517"/>
            <a:chOff x="11137900" y="860547"/>
            <a:chExt cx="1054100" cy="744733"/>
          </a:xfrm>
          <a:solidFill>
            <a:schemeClr val="tx1"/>
          </a:solidFill>
        </p:grpSpPr>
        <p:sp>
          <p:nvSpPr>
            <p:cNvPr id="65" name="矩形 6">
              <a:extLst>
                <a:ext uri="{FF2B5EF4-FFF2-40B4-BE49-F238E27FC236}">
                  <a16:creationId xmlns:a16="http://schemas.microsoft.com/office/drawing/2014/main" id="{403EC560-5782-91DD-053E-F3634034BF67}"/>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68" name="矩形 7">
              <a:extLst>
                <a:ext uri="{FF2B5EF4-FFF2-40B4-BE49-F238E27FC236}">
                  <a16:creationId xmlns:a16="http://schemas.microsoft.com/office/drawing/2014/main" id="{8969F359-BD00-1611-9D81-C4AF70179684}"/>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0" name="矩形 8">
              <a:extLst>
                <a:ext uri="{FF2B5EF4-FFF2-40B4-BE49-F238E27FC236}">
                  <a16:creationId xmlns:a16="http://schemas.microsoft.com/office/drawing/2014/main" id="{7525BECF-40EF-8D2D-4C81-95E14B79B05F}"/>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1" name="矩形 9">
              <a:extLst>
                <a:ext uri="{FF2B5EF4-FFF2-40B4-BE49-F238E27FC236}">
                  <a16:creationId xmlns:a16="http://schemas.microsoft.com/office/drawing/2014/main" id="{5654F502-4190-00AB-CDA1-2A2103981B2E}"/>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grpSp>
      <p:cxnSp>
        <p:nvCxnSpPr>
          <p:cNvPr id="72" name="直接连接符 9">
            <a:extLst>
              <a:ext uri="{FF2B5EF4-FFF2-40B4-BE49-F238E27FC236}">
                <a16:creationId xmlns:a16="http://schemas.microsoft.com/office/drawing/2014/main" id="{E3E78BB1-D2C4-BC76-2B5F-0719CE413062}"/>
              </a:ext>
            </a:extLst>
          </p:cNvPr>
          <p:cNvCxnSpPr>
            <a:cxnSpLocks/>
          </p:cNvCxnSpPr>
          <p:nvPr/>
        </p:nvCxnSpPr>
        <p:spPr>
          <a:xfrm>
            <a:off x="10732466" y="6139615"/>
            <a:ext cx="7730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153">
            <a:extLst>
              <a:ext uri="{FF2B5EF4-FFF2-40B4-BE49-F238E27FC236}">
                <a16:creationId xmlns:a16="http://schemas.microsoft.com/office/drawing/2014/main" id="{957496BC-2568-089C-5F34-517865CD4A7D}"/>
              </a:ext>
            </a:extLst>
          </p:cNvPr>
          <p:cNvSpPr txBox="1"/>
          <p:nvPr/>
        </p:nvSpPr>
        <p:spPr>
          <a:xfrm>
            <a:off x="2982146" y="622803"/>
            <a:ext cx="6444585" cy="923330"/>
          </a:xfrm>
          <a:prstGeom prst="rect">
            <a:avLst/>
          </a:prstGeom>
          <a:solidFill>
            <a:srgbClr val="F4A261"/>
          </a:solidFill>
        </p:spPr>
        <p:txBody>
          <a:bodyPr wrap="none" rtlCol="0" anchor="ctr">
            <a:spAutoFit/>
          </a:bodyPr>
          <a:lstStyle/>
          <a:p>
            <a:pPr algn="ctr"/>
            <a:r>
              <a:rPr lang="en-US" altLang="zh-CN" sz="5400" dirty="0">
                <a:solidFill>
                  <a:schemeClr val="bg1"/>
                </a:solidFill>
                <a:latin typeface="思源黑体 CN Heavy" panose="020B0A00000000000000" pitchFamily="34" charset="-122"/>
                <a:ea typeface="思源黑体 CN Heavy" panose="020B0A00000000000000" pitchFamily="34" charset="-122"/>
              </a:rPr>
              <a:t>USER EVALUATION</a:t>
            </a:r>
            <a:endParaRPr lang="zh-CN" altLang="en-US" sz="5400" dirty="0">
              <a:solidFill>
                <a:schemeClr val="bg1"/>
              </a:solidFill>
              <a:latin typeface="思源黑体 CN Heavy" panose="020B0A00000000000000" pitchFamily="34" charset="-122"/>
              <a:ea typeface="思源黑体 CN Heavy" panose="020B0A00000000000000" pitchFamily="34" charset="-122"/>
            </a:endParaRPr>
          </a:p>
        </p:txBody>
      </p:sp>
      <p:pic>
        <p:nvPicPr>
          <p:cNvPr id="1027" name="Picture 3" descr="Optimal Workshop logo 2020 | World IA Day">
            <a:extLst>
              <a:ext uri="{FF2B5EF4-FFF2-40B4-BE49-F238E27FC236}">
                <a16:creationId xmlns:a16="http://schemas.microsoft.com/office/drawing/2014/main" id="{D178BACA-F1FE-554B-DD69-4F837D1246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3767" y="2628824"/>
            <a:ext cx="2263308" cy="572045"/>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a:extLst>
              <a:ext uri="{FF2B5EF4-FFF2-40B4-BE49-F238E27FC236}">
                <a16:creationId xmlns:a16="http://schemas.microsoft.com/office/drawing/2014/main" id="{775C05BE-2B70-3C06-6302-8330F58CC0D4}"/>
              </a:ext>
            </a:extLst>
          </p:cNvPr>
          <p:cNvSpPr txBox="1"/>
          <p:nvPr/>
        </p:nvSpPr>
        <p:spPr>
          <a:xfrm>
            <a:off x="2493767" y="3200869"/>
            <a:ext cx="7204465" cy="2126095"/>
          </a:xfrm>
          <a:prstGeom prst="rect">
            <a:avLst/>
          </a:prstGeom>
          <a:noFill/>
        </p:spPr>
        <p:txBody>
          <a:bodyPr wrap="square" rtlCol="0">
            <a:spAutoFit/>
          </a:bodyPr>
          <a:lstStyle/>
          <a:p>
            <a:pPr>
              <a:lnSpc>
                <a:spcPct val="150000"/>
              </a:lnSpc>
            </a:pPr>
            <a:r>
              <a:rPr lang="en-US" b="0" i="0" dirty="0">
                <a:solidFill>
                  <a:srgbClr val="374151"/>
                </a:solidFill>
                <a:effectLst/>
                <a:latin typeface="Abadi" panose="020B0604020104020204" pitchFamily="34" charset="0"/>
              </a:rPr>
              <a:t>We will use Optimal Workshop to help us test the usability of our system. Through the features provided by the website, we can set tasks and generate links for users to test. By assessing whether users can find the required functionalities promptly, we can evaluate the system's effectiveness.</a:t>
            </a:r>
            <a:endParaRPr lang="en-US" dirty="0">
              <a:latin typeface="Abadi" panose="020B0604020104020204" pitchFamily="34" charset="0"/>
            </a:endParaRPr>
          </a:p>
        </p:txBody>
      </p:sp>
    </p:spTree>
    <p:extLst>
      <p:ext uri="{BB962C8B-B14F-4D97-AF65-F5344CB8AC3E}">
        <p14:creationId xmlns:p14="http://schemas.microsoft.com/office/powerpoint/2010/main" val="8079822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84255D6C-467B-4C6E-9D7D-0F7A2C3EF14C}"/>
              </a:ext>
            </a:extLst>
          </p:cNvPr>
          <p:cNvGrpSpPr/>
          <p:nvPr/>
        </p:nvGrpSpPr>
        <p:grpSpPr>
          <a:xfrm rot="16200000">
            <a:off x="-149154" y="1386311"/>
            <a:ext cx="2040539" cy="491140"/>
            <a:chOff x="3784601" y="5778500"/>
            <a:chExt cx="2040539" cy="491140"/>
          </a:xfrm>
          <a:solidFill>
            <a:schemeClr val="tx1"/>
          </a:solidFill>
        </p:grpSpPr>
        <p:sp>
          <p:nvSpPr>
            <p:cNvPr id="9" name="椭圆 8">
              <a:extLst>
                <a:ext uri="{FF2B5EF4-FFF2-40B4-BE49-F238E27FC236}">
                  <a16:creationId xmlns:a16="http://schemas.microsoft.com/office/drawing/2014/main" id="{B8FCF87E-F151-48E7-B461-753FC94A09A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0" name="椭圆 9">
              <a:extLst>
                <a:ext uri="{FF2B5EF4-FFF2-40B4-BE49-F238E27FC236}">
                  <a16:creationId xmlns:a16="http://schemas.microsoft.com/office/drawing/2014/main" id="{C88D10D9-83A1-4C9F-A2E6-7A81738BE288}"/>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1" name="椭圆 10">
              <a:extLst>
                <a:ext uri="{FF2B5EF4-FFF2-40B4-BE49-F238E27FC236}">
                  <a16:creationId xmlns:a16="http://schemas.microsoft.com/office/drawing/2014/main" id="{A97FBAA6-C3F7-430F-AB06-195D82992806}"/>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2" name="椭圆 11">
              <a:extLst>
                <a:ext uri="{FF2B5EF4-FFF2-40B4-BE49-F238E27FC236}">
                  <a16:creationId xmlns:a16="http://schemas.microsoft.com/office/drawing/2014/main" id="{944E4515-482E-41CC-BC39-D0F0F83E96C3}"/>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 name="椭圆 12">
              <a:extLst>
                <a:ext uri="{FF2B5EF4-FFF2-40B4-BE49-F238E27FC236}">
                  <a16:creationId xmlns:a16="http://schemas.microsoft.com/office/drawing/2014/main" id="{E10F3B0F-DB46-4B8C-96E9-E9555EF94429}"/>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4" name="椭圆 13">
              <a:extLst>
                <a:ext uri="{FF2B5EF4-FFF2-40B4-BE49-F238E27FC236}">
                  <a16:creationId xmlns:a16="http://schemas.microsoft.com/office/drawing/2014/main" id="{A8CC9B2E-1D68-43F6-BF3A-B00390C6CF0E}"/>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5" name="椭圆 14">
              <a:extLst>
                <a:ext uri="{FF2B5EF4-FFF2-40B4-BE49-F238E27FC236}">
                  <a16:creationId xmlns:a16="http://schemas.microsoft.com/office/drawing/2014/main" id="{CD4CD52B-0080-41A1-BB15-A6C1E38F04DB}"/>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6" name="椭圆 15">
              <a:extLst>
                <a:ext uri="{FF2B5EF4-FFF2-40B4-BE49-F238E27FC236}">
                  <a16:creationId xmlns:a16="http://schemas.microsoft.com/office/drawing/2014/main" id="{1F684D50-B57B-4C0C-A14E-8533EBE02F2C}"/>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7" name="椭圆 16">
              <a:extLst>
                <a:ext uri="{FF2B5EF4-FFF2-40B4-BE49-F238E27FC236}">
                  <a16:creationId xmlns:a16="http://schemas.microsoft.com/office/drawing/2014/main" id="{3F65A587-9A28-4521-AAA6-72F9FDAC468D}"/>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8" name="椭圆 17">
              <a:extLst>
                <a:ext uri="{FF2B5EF4-FFF2-40B4-BE49-F238E27FC236}">
                  <a16:creationId xmlns:a16="http://schemas.microsoft.com/office/drawing/2014/main" id="{A4F8B9A1-13A0-4975-A5EC-37E4C9E52E01}"/>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9" name="椭圆 18">
              <a:extLst>
                <a:ext uri="{FF2B5EF4-FFF2-40B4-BE49-F238E27FC236}">
                  <a16:creationId xmlns:a16="http://schemas.microsoft.com/office/drawing/2014/main" id="{4BABD3DB-DFC5-4FC4-BB15-B0658620275B}"/>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0" name="椭圆 19">
              <a:extLst>
                <a:ext uri="{FF2B5EF4-FFF2-40B4-BE49-F238E27FC236}">
                  <a16:creationId xmlns:a16="http://schemas.microsoft.com/office/drawing/2014/main" id="{F18A3A17-D5C5-4D91-BC37-D5E55F85C99F}"/>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1" name="椭圆 20">
              <a:extLst>
                <a:ext uri="{FF2B5EF4-FFF2-40B4-BE49-F238E27FC236}">
                  <a16:creationId xmlns:a16="http://schemas.microsoft.com/office/drawing/2014/main" id="{CBB43261-5CDF-4C43-A6FC-CA558BF3AE2E}"/>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2" name="椭圆 21">
              <a:extLst>
                <a:ext uri="{FF2B5EF4-FFF2-40B4-BE49-F238E27FC236}">
                  <a16:creationId xmlns:a16="http://schemas.microsoft.com/office/drawing/2014/main" id="{E2F15741-7739-4923-9085-6E970A02EE5F}"/>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3" name="椭圆 22">
              <a:extLst>
                <a:ext uri="{FF2B5EF4-FFF2-40B4-BE49-F238E27FC236}">
                  <a16:creationId xmlns:a16="http://schemas.microsoft.com/office/drawing/2014/main" id="{4AB7AAC7-C39C-4F03-839D-72835ACF29BD}"/>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4" name="椭圆 23">
              <a:extLst>
                <a:ext uri="{FF2B5EF4-FFF2-40B4-BE49-F238E27FC236}">
                  <a16:creationId xmlns:a16="http://schemas.microsoft.com/office/drawing/2014/main" id="{66D60CFC-FDDD-42B9-AC0D-680245B8CA89}"/>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5" name="椭圆 24">
              <a:extLst>
                <a:ext uri="{FF2B5EF4-FFF2-40B4-BE49-F238E27FC236}">
                  <a16:creationId xmlns:a16="http://schemas.microsoft.com/office/drawing/2014/main" id="{8A4FF968-2E3B-4503-9B99-C1D2C44BD5F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6" name="椭圆 25">
              <a:extLst>
                <a:ext uri="{FF2B5EF4-FFF2-40B4-BE49-F238E27FC236}">
                  <a16:creationId xmlns:a16="http://schemas.microsoft.com/office/drawing/2014/main" id="{DEB12A57-A86C-4699-9428-A6B7BB23E572}"/>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7" name="椭圆 26">
              <a:extLst>
                <a:ext uri="{FF2B5EF4-FFF2-40B4-BE49-F238E27FC236}">
                  <a16:creationId xmlns:a16="http://schemas.microsoft.com/office/drawing/2014/main" id="{7323D321-01BE-49BA-B00C-E8C6955BF5C8}"/>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8" name="椭圆 27">
              <a:extLst>
                <a:ext uri="{FF2B5EF4-FFF2-40B4-BE49-F238E27FC236}">
                  <a16:creationId xmlns:a16="http://schemas.microsoft.com/office/drawing/2014/main" id="{FEB69D54-2B12-44F5-BDFD-1E84A6519F0A}"/>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9" name="椭圆 28">
              <a:extLst>
                <a:ext uri="{FF2B5EF4-FFF2-40B4-BE49-F238E27FC236}">
                  <a16:creationId xmlns:a16="http://schemas.microsoft.com/office/drawing/2014/main" id="{778907F8-8B6C-48FF-B559-5717BD686813}"/>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0" name="椭圆 29">
              <a:extLst>
                <a:ext uri="{FF2B5EF4-FFF2-40B4-BE49-F238E27FC236}">
                  <a16:creationId xmlns:a16="http://schemas.microsoft.com/office/drawing/2014/main" id="{311550CF-39CC-41A6-BFB8-C85F53F97378}"/>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1" name="椭圆 30">
              <a:extLst>
                <a:ext uri="{FF2B5EF4-FFF2-40B4-BE49-F238E27FC236}">
                  <a16:creationId xmlns:a16="http://schemas.microsoft.com/office/drawing/2014/main" id="{C4238D1D-664C-460D-B45B-C1E3FCBF9D27}"/>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2" name="椭圆 31">
              <a:extLst>
                <a:ext uri="{FF2B5EF4-FFF2-40B4-BE49-F238E27FC236}">
                  <a16:creationId xmlns:a16="http://schemas.microsoft.com/office/drawing/2014/main" id="{F22E81EA-49AD-4D28-9327-BC636D3792AA}"/>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33" name="组合 32">
            <a:extLst>
              <a:ext uri="{FF2B5EF4-FFF2-40B4-BE49-F238E27FC236}">
                <a16:creationId xmlns:a16="http://schemas.microsoft.com/office/drawing/2014/main" id="{A80C6B8B-1363-45D6-B238-F60020B0EE8D}"/>
              </a:ext>
            </a:extLst>
          </p:cNvPr>
          <p:cNvGrpSpPr/>
          <p:nvPr/>
        </p:nvGrpSpPr>
        <p:grpSpPr>
          <a:xfrm rot="10800000">
            <a:off x="625546" y="5859120"/>
            <a:ext cx="2040539" cy="491140"/>
            <a:chOff x="3784601" y="5778500"/>
            <a:chExt cx="2040539" cy="491140"/>
          </a:xfrm>
          <a:solidFill>
            <a:schemeClr val="tx1"/>
          </a:solidFill>
        </p:grpSpPr>
        <p:sp>
          <p:nvSpPr>
            <p:cNvPr id="34" name="椭圆 33">
              <a:extLst>
                <a:ext uri="{FF2B5EF4-FFF2-40B4-BE49-F238E27FC236}">
                  <a16:creationId xmlns:a16="http://schemas.microsoft.com/office/drawing/2014/main" id="{17F7B39D-468E-4326-A621-EF66CF05DD9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5" name="椭圆 34">
              <a:extLst>
                <a:ext uri="{FF2B5EF4-FFF2-40B4-BE49-F238E27FC236}">
                  <a16:creationId xmlns:a16="http://schemas.microsoft.com/office/drawing/2014/main" id="{38B6C18F-74F2-411A-B156-96CAF64FB61C}"/>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6" name="椭圆 35">
              <a:extLst>
                <a:ext uri="{FF2B5EF4-FFF2-40B4-BE49-F238E27FC236}">
                  <a16:creationId xmlns:a16="http://schemas.microsoft.com/office/drawing/2014/main" id="{24877F06-2A13-44B9-B0F6-C407830D4FAA}"/>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7" name="椭圆 36">
              <a:extLst>
                <a:ext uri="{FF2B5EF4-FFF2-40B4-BE49-F238E27FC236}">
                  <a16:creationId xmlns:a16="http://schemas.microsoft.com/office/drawing/2014/main" id="{84A93B08-F239-4DFF-9A25-FC4D964BEFED}"/>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8" name="椭圆 37">
              <a:extLst>
                <a:ext uri="{FF2B5EF4-FFF2-40B4-BE49-F238E27FC236}">
                  <a16:creationId xmlns:a16="http://schemas.microsoft.com/office/drawing/2014/main" id="{7EDD254E-E6E6-47F8-B602-5780AA5CA5B0}"/>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9" name="椭圆 38">
              <a:extLst>
                <a:ext uri="{FF2B5EF4-FFF2-40B4-BE49-F238E27FC236}">
                  <a16:creationId xmlns:a16="http://schemas.microsoft.com/office/drawing/2014/main" id="{54423A90-3591-449E-9365-3373E5FA8C31}"/>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0" name="椭圆 39">
              <a:extLst>
                <a:ext uri="{FF2B5EF4-FFF2-40B4-BE49-F238E27FC236}">
                  <a16:creationId xmlns:a16="http://schemas.microsoft.com/office/drawing/2014/main" id="{DD487D1F-D6DF-40AF-86A6-F8192C81D14C}"/>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1" name="椭圆 40">
              <a:extLst>
                <a:ext uri="{FF2B5EF4-FFF2-40B4-BE49-F238E27FC236}">
                  <a16:creationId xmlns:a16="http://schemas.microsoft.com/office/drawing/2014/main" id="{FC6B29BC-D201-4ABF-8884-EB52C60FBCE5}"/>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2" name="椭圆 41">
              <a:extLst>
                <a:ext uri="{FF2B5EF4-FFF2-40B4-BE49-F238E27FC236}">
                  <a16:creationId xmlns:a16="http://schemas.microsoft.com/office/drawing/2014/main" id="{327FA65D-7E42-4825-8DEF-3431E9A0528A}"/>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3" name="椭圆 42">
              <a:extLst>
                <a:ext uri="{FF2B5EF4-FFF2-40B4-BE49-F238E27FC236}">
                  <a16:creationId xmlns:a16="http://schemas.microsoft.com/office/drawing/2014/main" id="{01CE57F2-F9FF-4629-B9F8-46175F22F1C9}"/>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4" name="椭圆 43">
              <a:extLst>
                <a:ext uri="{FF2B5EF4-FFF2-40B4-BE49-F238E27FC236}">
                  <a16:creationId xmlns:a16="http://schemas.microsoft.com/office/drawing/2014/main" id="{6D932BE7-B5B0-4077-B727-8F91720739B8}"/>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5" name="椭圆 44">
              <a:extLst>
                <a:ext uri="{FF2B5EF4-FFF2-40B4-BE49-F238E27FC236}">
                  <a16:creationId xmlns:a16="http://schemas.microsoft.com/office/drawing/2014/main" id="{D5AE24D7-FD73-421C-8857-2E63BA41FF64}"/>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6" name="椭圆 45">
              <a:extLst>
                <a:ext uri="{FF2B5EF4-FFF2-40B4-BE49-F238E27FC236}">
                  <a16:creationId xmlns:a16="http://schemas.microsoft.com/office/drawing/2014/main" id="{E8E90D11-7C6C-45E4-A24B-FF324B84819B}"/>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7" name="椭圆 46">
              <a:extLst>
                <a:ext uri="{FF2B5EF4-FFF2-40B4-BE49-F238E27FC236}">
                  <a16:creationId xmlns:a16="http://schemas.microsoft.com/office/drawing/2014/main" id="{0068A6BC-2C68-421E-B950-9140E4B64F49}"/>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8" name="椭圆 47">
              <a:extLst>
                <a:ext uri="{FF2B5EF4-FFF2-40B4-BE49-F238E27FC236}">
                  <a16:creationId xmlns:a16="http://schemas.microsoft.com/office/drawing/2014/main" id="{F6B030A6-B9B4-47BF-8A6C-71AC71AA32E6}"/>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9" name="椭圆 48">
              <a:extLst>
                <a:ext uri="{FF2B5EF4-FFF2-40B4-BE49-F238E27FC236}">
                  <a16:creationId xmlns:a16="http://schemas.microsoft.com/office/drawing/2014/main" id="{8462801F-173F-4577-851D-13073AA6C21F}"/>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0" name="椭圆 49">
              <a:extLst>
                <a:ext uri="{FF2B5EF4-FFF2-40B4-BE49-F238E27FC236}">
                  <a16:creationId xmlns:a16="http://schemas.microsoft.com/office/drawing/2014/main" id="{A79F685B-4A77-46F9-A836-D09C49EE91B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1" name="椭圆 50">
              <a:extLst>
                <a:ext uri="{FF2B5EF4-FFF2-40B4-BE49-F238E27FC236}">
                  <a16:creationId xmlns:a16="http://schemas.microsoft.com/office/drawing/2014/main" id="{91D024F0-A537-4997-B394-447E469E3D91}"/>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2" name="椭圆 51">
              <a:extLst>
                <a:ext uri="{FF2B5EF4-FFF2-40B4-BE49-F238E27FC236}">
                  <a16:creationId xmlns:a16="http://schemas.microsoft.com/office/drawing/2014/main" id="{50879CCF-926F-42D9-847A-A00D97019401}"/>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3" name="椭圆 52">
              <a:extLst>
                <a:ext uri="{FF2B5EF4-FFF2-40B4-BE49-F238E27FC236}">
                  <a16:creationId xmlns:a16="http://schemas.microsoft.com/office/drawing/2014/main" id="{D434C0D2-2C7C-49F9-8F41-B57E291119AD}"/>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4" name="椭圆 53">
              <a:extLst>
                <a:ext uri="{FF2B5EF4-FFF2-40B4-BE49-F238E27FC236}">
                  <a16:creationId xmlns:a16="http://schemas.microsoft.com/office/drawing/2014/main" id="{A660F3C8-0D3E-4F84-B870-72E0749AD0FA}"/>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5" name="椭圆 54">
              <a:extLst>
                <a:ext uri="{FF2B5EF4-FFF2-40B4-BE49-F238E27FC236}">
                  <a16:creationId xmlns:a16="http://schemas.microsoft.com/office/drawing/2014/main" id="{20E371DF-E5E4-47D6-9946-DF91E0BCC237}"/>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6" name="椭圆 55">
              <a:extLst>
                <a:ext uri="{FF2B5EF4-FFF2-40B4-BE49-F238E27FC236}">
                  <a16:creationId xmlns:a16="http://schemas.microsoft.com/office/drawing/2014/main" id="{405B8431-F09E-44E2-94B6-7EA5294553AA}"/>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7" name="椭圆 56">
              <a:extLst>
                <a:ext uri="{FF2B5EF4-FFF2-40B4-BE49-F238E27FC236}">
                  <a16:creationId xmlns:a16="http://schemas.microsoft.com/office/drawing/2014/main" id="{B8814DE6-FBE4-483A-9714-380EF57E4447}"/>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64" name="组合 5">
            <a:extLst>
              <a:ext uri="{FF2B5EF4-FFF2-40B4-BE49-F238E27FC236}">
                <a16:creationId xmlns:a16="http://schemas.microsoft.com/office/drawing/2014/main" id="{13095AE7-AD56-6CC7-061B-3E58B7CE6D86}"/>
              </a:ext>
            </a:extLst>
          </p:cNvPr>
          <p:cNvGrpSpPr/>
          <p:nvPr/>
        </p:nvGrpSpPr>
        <p:grpSpPr>
          <a:xfrm>
            <a:off x="11118997" y="611611"/>
            <a:ext cx="449416" cy="317517"/>
            <a:chOff x="11137900" y="860547"/>
            <a:chExt cx="1054100" cy="744733"/>
          </a:xfrm>
          <a:solidFill>
            <a:schemeClr val="tx1"/>
          </a:solidFill>
        </p:grpSpPr>
        <p:sp>
          <p:nvSpPr>
            <p:cNvPr id="65" name="矩形 6">
              <a:extLst>
                <a:ext uri="{FF2B5EF4-FFF2-40B4-BE49-F238E27FC236}">
                  <a16:creationId xmlns:a16="http://schemas.microsoft.com/office/drawing/2014/main" id="{403EC560-5782-91DD-053E-F3634034BF67}"/>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68" name="矩形 7">
              <a:extLst>
                <a:ext uri="{FF2B5EF4-FFF2-40B4-BE49-F238E27FC236}">
                  <a16:creationId xmlns:a16="http://schemas.microsoft.com/office/drawing/2014/main" id="{8969F359-BD00-1611-9D81-C4AF70179684}"/>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0" name="矩形 8">
              <a:extLst>
                <a:ext uri="{FF2B5EF4-FFF2-40B4-BE49-F238E27FC236}">
                  <a16:creationId xmlns:a16="http://schemas.microsoft.com/office/drawing/2014/main" id="{7525BECF-40EF-8D2D-4C81-95E14B79B05F}"/>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1" name="矩形 9">
              <a:extLst>
                <a:ext uri="{FF2B5EF4-FFF2-40B4-BE49-F238E27FC236}">
                  <a16:creationId xmlns:a16="http://schemas.microsoft.com/office/drawing/2014/main" id="{5654F502-4190-00AB-CDA1-2A2103981B2E}"/>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grpSp>
      <p:cxnSp>
        <p:nvCxnSpPr>
          <p:cNvPr id="72" name="直接连接符 9">
            <a:extLst>
              <a:ext uri="{FF2B5EF4-FFF2-40B4-BE49-F238E27FC236}">
                <a16:creationId xmlns:a16="http://schemas.microsoft.com/office/drawing/2014/main" id="{E3E78BB1-D2C4-BC76-2B5F-0719CE413062}"/>
              </a:ext>
            </a:extLst>
          </p:cNvPr>
          <p:cNvCxnSpPr>
            <a:cxnSpLocks/>
          </p:cNvCxnSpPr>
          <p:nvPr/>
        </p:nvCxnSpPr>
        <p:spPr>
          <a:xfrm>
            <a:off x="10732466" y="6139615"/>
            <a:ext cx="7730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153">
            <a:extLst>
              <a:ext uri="{FF2B5EF4-FFF2-40B4-BE49-F238E27FC236}">
                <a16:creationId xmlns:a16="http://schemas.microsoft.com/office/drawing/2014/main" id="{957496BC-2568-089C-5F34-517865CD4A7D}"/>
              </a:ext>
            </a:extLst>
          </p:cNvPr>
          <p:cNvSpPr txBox="1"/>
          <p:nvPr/>
        </p:nvSpPr>
        <p:spPr>
          <a:xfrm>
            <a:off x="2982146" y="622803"/>
            <a:ext cx="6444585" cy="923330"/>
          </a:xfrm>
          <a:prstGeom prst="rect">
            <a:avLst/>
          </a:prstGeom>
          <a:solidFill>
            <a:srgbClr val="F4A261"/>
          </a:solidFill>
        </p:spPr>
        <p:txBody>
          <a:bodyPr wrap="none" rtlCol="0" anchor="ctr">
            <a:spAutoFit/>
          </a:bodyPr>
          <a:lstStyle/>
          <a:p>
            <a:pPr algn="ctr"/>
            <a:r>
              <a:rPr lang="en-US" altLang="zh-CN" sz="5400" dirty="0">
                <a:solidFill>
                  <a:schemeClr val="bg1"/>
                </a:solidFill>
                <a:latin typeface="思源黑体 CN Heavy" panose="020B0A00000000000000" pitchFamily="34" charset="-122"/>
                <a:ea typeface="思源黑体 CN Heavy" panose="020B0A00000000000000" pitchFamily="34" charset="-122"/>
              </a:rPr>
              <a:t>USER EVALUATION</a:t>
            </a:r>
            <a:endParaRPr lang="zh-CN" altLang="en-US" sz="5400" dirty="0">
              <a:solidFill>
                <a:schemeClr val="bg1"/>
              </a:solidFill>
              <a:latin typeface="思源黑体 CN Heavy" panose="020B0A00000000000000" pitchFamily="34" charset="-122"/>
              <a:ea typeface="思源黑体 CN Heavy" panose="020B0A00000000000000" pitchFamily="34" charset="-122"/>
            </a:endParaRPr>
          </a:p>
        </p:txBody>
      </p:sp>
      <p:sp>
        <p:nvSpPr>
          <p:cNvPr id="81" name="TextBox 80">
            <a:extLst>
              <a:ext uri="{FF2B5EF4-FFF2-40B4-BE49-F238E27FC236}">
                <a16:creationId xmlns:a16="http://schemas.microsoft.com/office/drawing/2014/main" id="{A19AE33D-C27C-371B-A079-6E67C90B73F7}"/>
              </a:ext>
            </a:extLst>
          </p:cNvPr>
          <p:cNvSpPr txBox="1"/>
          <p:nvPr/>
        </p:nvSpPr>
        <p:spPr>
          <a:xfrm>
            <a:off x="3444845" y="5060098"/>
            <a:ext cx="5519185" cy="646331"/>
          </a:xfrm>
          <a:prstGeom prst="rect">
            <a:avLst/>
          </a:prstGeom>
          <a:noFill/>
        </p:spPr>
        <p:txBody>
          <a:bodyPr wrap="square" rtlCol="0">
            <a:spAutoFit/>
          </a:bodyPr>
          <a:lstStyle/>
          <a:p>
            <a:r>
              <a:rPr lang="en-US" dirty="0">
                <a:latin typeface="Abadi" panose="020B0604020104020204" pitchFamily="34" charset="0"/>
              </a:rPr>
              <a:t>▲Example of </a:t>
            </a:r>
            <a:r>
              <a:rPr lang="en-US" dirty="0" err="1">
                <a:latin typeface="Abadi" panose="020B0604020104020204" pitchFamily="34" charset="0"/>
              </a:rPr>
              <a:t>Pietree</a:t>
            </a:r>
            <a:r>
              <a:rPr lang="en-US" dirty="0">
                <a:latin typeface="Abadi" panose="020B0604020104020204" pitchFamily="34" charset="0"/>
              </a:rPr>
              <a:t> result. This is the paths through which users find the required functionalities.</a:t>
            </a:r>
          </a:p>
        </p:txBody>
      </p:sp>
      <p:pic>
        <p:nvPicPr>
          <p:cNvPr id="84" name="Picture 83" descr="A picture containing screenshot, diagram&#10;&#10;Description automatically generated">
            <a:extLst>
              <a:ext uri="{FF2B5EF4-FFF2-40B4-BE49-F238E27FC236}">
                <a16:creationId xmlns:a16="http://schemas.microsoft.com/office/drawing/2014/main" id="{E04A25D2-F531-24F5-7041-77070AA62D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329" y="2107785"/>
            <a:ext cx="9675030" cy="2981909"/>
          </a:xfrm>
          <a:prstGeom prst="rect">
            <a:avLst/>
          </a:prstGeom>
        </p:spPr>
      </p:pic>
    </p:spTree>
    <p:extLst>
      <p:ext uri="{BB962C8B-B14F-4D97-AF65-F5344CB8AC3E}">
        <p14:creationId xmlns:p14="http://schemas.microsoft.com/office/powerpoint/2010/main" val="26101166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84255D6C-467B-4C6E-9D7D-0F7A2C3EF14C}"/>
              </a:ext>
            </a:extLst>
          </p:cNvPr>
          <p:cNvGrpSpPr/>
          <p:nvPr/>
        </p:nvGrpSpPr>
        <p:grpSpPr>
          <a:xfrm rot="16200000">
            <a:off x="-149154" y="1386311"/>
            <a:ext cx="2040539" cy="491140"/>
            <a:chOff x="3784601" y="5778500"/>
            <a:chExt cx="2040539" cy="491140"/>
          </a:xfrm>
          <a:solidFill>
            <a:schemeClr val="tx1"/>
          </a:solidFill>
        </p:grpSpPr>
        <p:sp>
          <p:nvSpPr>
            <p:cNvPr id="9" name="椭圆 8">
              <a:extLst>
                <a:ext uri="{FF2B5EF4-FFF2-40B4-BE49-F238E27FC236}">
                  <a16:creationId xmlns:a16="http://schemas.microsoft.com/office/drawing/2014/main" id="{B8FCF87E-F151-48E7-B461-753FC94A09A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0" name="椭圆 9">
              <a:extLst>
                <a:ext uri="{FF2B5EF4-FFF2-40B4-BE49-F238E27FC236}">
                  <a16:creationId xmlns:a16="http://schemas.microsoft.com/office/drawing/2014/main" id="{C88D10D9-83A1-4C9F-A2E6-7A81738BE288}"/>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1" name="椭圆 10">
              <a:extLst>
                <a:ext uri="{FF2B5EF4-FFF2-40B4-BE49-F238E27FC236}">
                  <a16:creationId xmlns:a16="http://schemas.microsoft.com/office/drawing/2014/main" id="{A97FBAA6-C3F7-430F-AB06-195D82992806}"/>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2" name="椭圆 11">
              <a:extLst>
                <a:ext uri="{FF2B5EF4-FFF2-40B4-BE49-F238E27FC236}">
                  <a16:creationId xmlns:a16="http://schemas.microsoft.com/office/drawing/2014/main" id="{944E4515-482E-41CC-BC39-D0F0F83E96C3}"/>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 name="椭圆 12">
              <a:extLst>
                <a:ext uri="{FF2B5EF4-FFF2-40B4-BE49-F238E27FC236}">
                  <a16:creationId xmlns:a16="http://schemas.microsoft.com/office/drawing/2014/main" id="{E10F3B0F-DB46-4B8C-96E9-E9555EF94429}"/>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4" name="椭圆 13">
              <a:extLst>
                <a:ext uri="{FF2B5EF4-FFF2-40B4-BE49-F238E27FC236}">
                  <a16:creationId xmlns:a16="http://schemas.microsoft.com/office/drawing/2014/main" id="{A8CC9B2E-1D68-43F6-BF3A-B00390C6CF0E}"/>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5" name="椭圆 14">
              <a:extLst>
                <a:ext uri="{FF2B5EF4-FFF2-40B4-BE49-F238E27FC236}">
                  <a16:creationId xmlns:a16="http://schemas.microsoft.com/office/drawing/2014/main" id="{CD4CD52B-0080-41A1-BB15-A6C1E38F04DB}"/>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6" name="椭圆 15">
              <a:extLst>
                <a:ext uri="{FF2B5EF4-FFF2-40B4-BE49-F238E27FC236}">
                  <a16:creationId xmlns:a16="http://schemas.microsoft.com/office/drawing/2014/main" id="{1F684D50-B57B-4C0C-A14E-8533EBE02F2C}"/>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7" name="椭圆 16">
              <a:extLst>
                <a:ext uri="{FF2B5EF4-FFF2-40B4-BE49-F238E27FC236}">
                  <a16:creationId xmlns:a16="http://schemas.microsoft.com/office/drawing/2014/main" id="{3F65A587-9A28-4521-AAA6-72F9FDAC468D}"/>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8" name="椭圆 17">
              <a:extLst>
                <a:ext uri="{FF2B5EF4-FFF2-40B4-BE49-F238E27FC236}">
                  <a16:creationId xmlns:a16="http://schemas.microsoft.com/office/drawing/2014/main" id="{A4F8B9A1-13A0-4975-A5EC-37E4C9E52E01}"/>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9" name="椭圆 18">
              <a:extLst>
                <a:ext uri="{FF2B5EF4-FFF2-40B4-BE49-F238E27FC236}">
                  <a16:creationId xmlns:a16="http://schemas.microsoft.com/office/drawing/2014/main" id="{4BABD3DB-DFC5-4FC4-BB15-B0658620275B}"/>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0" name="椭圆 19">
              <a:extLst>
                <a:ext uri="{FF2B5EF4-FFF2-40B4-BE49-F238E27FC236}">
                  <a16:creationId xmlns:a16="http://schemas.microsoft.com/office/drawing/2014/main" id="{F18A3A17-D5C5-4D91-BC37-D5E55F85C99F}"/>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1" name="椭圆 20">
              <a:extLst>
                <a:ext uri="{FF2B5EF4-FFF2-40B4-BE49-F238E27FC236}">
                  <a16:creationId xmlns:a16="http://schemas.microsoft.com/office/drawing/2014/main" id="{CBB43261-5CDF-4C43-A6FC-CA558BF3AE2E}"/>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2" name="椭圆 21">
              <a:extLst>
                <a:ext uri="{FF2B5EF4-FFF2-40B4-BE49-F238E27FC236}">
                  <a16:creationId xmlns:a16="http://schemas.microsoft.com/office/drawing/2014/main" id="{E2F15741-7739-4923-9085-6E970A02EE5F}"/>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3" name="椭圆 22">
              <a:extLst>
                <a:ext uri="{FF2B5EF4-FFF2-40B4-BE49-F238E27FC236}">
                  <a16:creationId xmlns:a16="http://schemas.microsoft.com/office/drawing/2014/main" id="{4AB7AAC7-C39C-4F03-839D-72835ACF29BD}"/>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4" name="椭圆 23">
              <a:extLst>
                <a:ext uri="{FF2B5EF4-FFF2-40B4-BE49-F238E27FC236}">
                  <a16:creationId xmlns:a16="http://schemas.microsoft.com/office/drawing/2014/main" id="{66D60CFC-FDDD-42B9-AC0D-680245B8CA89}"/>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5" name="椭圆 24">
              <a:extLst>
                <a:ext uri="{FF2B5EF4-FFF2-40B4-BE49-F238E27FC236}">
                  <a16:creationId xmlns:a16="http://schemas.microsoft.com/office/drawing/2014/main" id="{8A4FF968-2E3B-4503-9B99-C1D2C44BD5F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6" name="椭圆 25">
              <a:extLst>
                <a:ext uri="{FF2B5EF4-FFF2-40B4-BE49-F238E27FC236}">
                  <a16:creationId xmlns:a16="http://schemas.microsoft.com/office/drawing/2014/main" id="{DEB12A57-A86C-4699-9428-A6B7BB23E572}"/>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7" name="椭圆 26">
              <a:extLst>
                <a:ext uri="{FF2B5EF4-FFF2-40B4-BE49-F238E27FC236}">
                  <a16:creationId xmlns:a16="http://schemas.microsoft.com/office/drawing/2014/main" id="{7323D321-01BE-49BA-B00C-E8C6955BF5C8}"/>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8" name="椭圆 27">
              <a:extLst>
                <a:ext uri="{FF2B5EF4-FFF2-40B4-BE49-F238E27FC236}">
                  <a16:creationId xmlns:a16="http://schemas.microsoft.com/office/drawing/2014/main" id="{FEB69D54-2B12-44F5-BDFD-1E84A6519F0A}"/>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9" name="椭圆 28">
              <a:extLst>
                <a:ext uri="{FF2B5EF4-FFF2-40B4-BE49-F238E27FC236}">
                  <a16:creationId xmlns:a16="http://schemas.microsoft.com/office/drawing/2014/main" id="{778907F8-8B6C-48FF-B559-5717BD686813}"/>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0" name="椭圆 29">
              <a:extLst>
                <a:ext uri="{FF2B5EF4-FFF2-40B4-BE49-F238E27FC236}">
                  <a16:creationId xmlns:a16="http://schemas.microsoft.com/office/drawing/2014/main" id="{311550CF-39CC-41A6-BFB8-C85F53F97378}"/>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1" name="椭圆 30">
              <a:extLst>
                <a:ext uri="{FF2B5EF4-FFF2-40B4-BE49-F238E27FC236}">
                  <a16:creationId xmlns:a16="http://schemas.microsoft.com/office/drawing/2014/main" id="{C4238D1D-664C-460D-B45B-C1E3FCBF9D27}"/>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2" name="椭圆 31">
              <a:extLst>
                <a:ext uri="{FF2B5EF4-FFF2-40B4-BE49-F238E27FC236}">
                  <a16:creationId xmlns:a16="http://schemas.microsoft.com/office/drawing/2014/main" id="{F22E81EA-49AD-4D28-9327-BC636D3792AA}"/>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33" name="组合 32">
            <a:extLst>
              <a:ext uri="{FF2B5EF4-FFF2-40B4-BE49-F238E27FC236}">
                <a16:creationId xmlns:a16="http://schemas.microsoft.com/office/drawing/2014/main" id="{A80C6B8B-1363-45D6-B238-F60020B0EE8D}"/>
              </a:ext>
            </a:extLst>
          </p:cNvPr>
          <p:cNvGrpSpPr/>
          <p:nvPr/>
        </p:nvGrpSpPr>
        <p:grpSpPr>
          <a:xfrm rot="10800000">
            <a:off x="625546" y="5859120"/>
            <a:ext cx="2040539" cy="491140"/>
            <a:chOff x="3784601" y="5778500"/>
            <a:chExt cx="2040539" cy="491140"/>
          </a:xfrm>
          <a:solidFill>
            <a:schemeClr val="tx1"/>
          </a:solidFill>
        </p:grpSpPr>
        <p:sp>
          <p:nvSpPr>
            <p:cNvPr id="34" name="椭圆 33">
              <a:extLst>
                <a:ext uri="{FF2B5EF4-FFF2-40B4-BE49-F238E27FC236}">
                  <a16:creationId xmlns:a16="http://schemas.microsoft.com/office/drawing/2014/main" id="{17F7B39D-468E-4326-A621-EF66CF05DD9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5" name="椭圆 34">
              <a:extLst>
                <a:ext uri="{FF2B5EF4-FFF2-40B4-BE49-F238E27FC236}">
                  <a16:creationId xmlns:a16="http://schemas.microsoft.com/office/drawing/2014/main" id="{38B6C18F-74F2-411A-B156-96CAF64FB61C}"/>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6" name="椭圆 35">
              <a:extLst>
                <a:ext uri="{FF2B5EF4-FFF2-40B4-BE49-F238E27FC236}">
                  <a16:creationId xmlns:a16="http://schemas.microsoft.com/office/drawing/2014/main" id="{24877F06-2A13-44B9-B0F6-C407830D4FAA}"/>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7" name="椭圆 36">
              <a:extLst>
                <a:ext uri="{FF2B5EF4-FFF2-40B4-BE49-F238E27FC236}">
                  <a16:creationId xmlns:a16="http://schemas.microsoft.com/office/drawing/2014/main" id="{84A93B08-F239-4DFF-9A25-FC4D964BEFED}"/>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8" name="椭圆 37">
              <a:extLst>
                <a:ext uri="{FF2B5EF4-FFF2-40B4-BE49-F238E27FC236}">
                  <a16:creationId xmlns:a16="http://schemas.microsoft.com/office/drawing/2014/main" id="{7EDD254E-E6E6-47F8-B602-5780AA5CA5B0}"/>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9" name="椭圆 38">
              <a:extLst>
                <a:ext uri="{FF2B5EF4-FFF2-40B4-BE49-F238E27FC236}">
                  <a16:creationId xmlns:a16="http://schemas.microsoft.com/office/drawing/2014/main" id="{54423A90-3591-449E-9365-3373E5FA8C31}"/>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0" name="椭圆 39">
              <a:extLst>
                <a:ext uri="{FF2B5EF4-FFF2-40B4-BE49-F238E27FC236}">
                  <a16:creationId xmlns:a16="http://schemas.microsoft.com/office/drawing/2014/main" id="{DD487D1F-D6DF-40AF-86A6-F8192C81D14C}"/>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1" name="椭圆 40">
              <a:extLst>
                <a:ext uri="{FF2B5EF4-FFF2-40B4-BE49-F238E27FC236}">
                  <a16:creationId xmlns:a16="http://schemas.microsoft.com/office/drawing/2014/main" id="{FC6B29BC-D201-4ABF-8884-EB52C60FBCE5}"/>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2" name="椭圆 41">
              <a:extLst>
                <a:ext uri="{FF2B5EF4-FFF2-40B4-BE49-F238E27FC236}">
                  <a16:creationId xmlns:a16="http://schemas.microsoft.com/office/drawing/2014/main" id="{327FA65D-7E42-4825-8DEF-3431E9A0528A}"/>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3" name="椭圆 42">
              <a:extLst>
                <a:ext uri="{FF2B5EF4-FFF2-40B4-BE49-F238E27FC236}">
                  <a16:creationId xmlns:a16="http://schemas.microsoft.com/office/drawing/2014/main" id="{01CE57F2-F9FF-4629-B9F8-46175F22F1C9}"/>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4" name="椭圆 43">
              <a:extLst>
                <a:ext uri="{FF2B5EF4-FFF2-40B4-BE49-F238E27FC236}">
                  <a16:creationId xmlns:a16="http://schemas.microsoft.com/office/drawing/2014/main" id="{6D932BE7-B5B0-4077-B727-8F91720739B8}"/>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5" name="椭圆 44">
              <a:extLst>
                <a:ext uri="{FF2B5EF4-FFF2-40B4-BE49-F238E27FC236}">
                  <a16:creationId xmlns:a16="http://schemas.microsoft.com/office/drawing/2014/main" id="{D5AE24D7-FD73-421C-8857-2E63BA41FF64}"/>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6" name="椭圆 45">
              <a:extLst>
                <a:ext uri="{FF2B5EF4-FFF2-40B4-BE49-F238E27FC236}">
                  <a16:creationId xmlns:a16="http://schemas.microsoft.com/office/drawing/2014/main" id="{E8E90D11-7C6C-45E4-A24B-FF324B84819B}"/>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7" name="椭圆 46">
              <a:extLst>
                <a:ext uri="{FF2B5EF4-FFF2-40B4-BE49-F238E27FC236}">
                  <a16:creationId xmlns:a16="http://schemas.microsoft.com/office/drawing/2014/main" id="{0068A6BC-2C68-421E-B950-9140E4B64F49}"/>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8" name="椭圆 47">
              <a:extLst>
                <a:ext uri="{FF2B5EF4-FFF2-40B4-BE49-F238E27FC236}">
                  <a16:creationId xmlns:a16="http://schemas.microsoft.com/office/drawing/2014/main" id="{F6B030A6-B9B4-47BF-8A6C-71AC71AA32E6}"/>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9" name="椭圆 48">
              <a:extLst>
                <a:ext uri="{FF2B5EF4-FFF2-40B4-BE49-F238E27FC236}">
                  <a16:creationId xmlns:a16="http://schemas.microsoft.com/office/drawing/2014/main" id="{8462801F-173F-4577-851D-13073AA6C21F}"/>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0" name="椭圆 49">
              <a:extLst>
                <a:ext uri="{FF2B5EF4-FFF2-40B4-BE49-F238E27FC236}">
                  <a16:creationId xmlns:a16="http://schemas.microsoft.com/office/drawing/2014/main" id="{A79F685B-4A77-46F9-A836-D09C49EE91B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1" name="椭圆 50">
              <a:extLst>
                <a:ext uri="{FF2B5EF4-FFF2-40B4-BE49-F238E27FC236}">
                  <a16:creationId xmlns:a16="http://schemas.microsoft.com/office/drawing/2014/main" id="{91D024F0-A537-4997-B394-447E469E3D91}"/>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2" name="椭圆 51">
              <a:extLst>
                <a:ext uri="{FF2B5EF4-FFF2-40B4-BE49-F238E27FC236}">
                  <a16:creationId xmlns:a16="http://schemas.microsoft.com/office/drawing/2014/main" id="{50879CCF-926F-42D9-847A-A00D97019401}"/>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3" name="椭圆 52">
              <a:extLst>
                <a:ext uri="{FF2B5EF4-FFF2-40B4-BE49-F238E27FC236}">
                  <a16:creationId xmlns:a16="http://schemas.microsoft.com/office/drawing/2014/main" id="{D434C0D2-2C7C-49F9-8F41-B57E291119AD}"/>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4" name="椭圆 53">
              <a:extLst>
                <a:ext uri="{FF2B5EF4-FFF2-40B4-BE49-F238E27FC236}">
                  <a16:creationId xmlns:a16="http://schemas.microsoft.com/office/drawing/2014/main" id="{A660F3C8-0D3E-4F84-B870-72E0749AD0FA}"/>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5" name="椭圆 54">
              <a:extLst>
                <a:ext uri="{FF2B5EF4-FFF2-40B4-BE49-F238E27FC236}">
                  <a16:creationId xmlns:a16="http://schemas.microsoft.com/office/drawing/2014/main" id="{20E371DF-E5E4-47D6-9946-DF91E0BCC237}"/>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6" name="椭圆 55">
              <a:extLst>
                <a:ext uri="{FF2B5EF4-FFF2-40B4-BE49-F238E27FC236}">
                  <a16:creationId xmlns:a16="http://schemas.microsoft.com/office/drawing/2014/main" id="{405B8431-F09E-44E2-94B6-7EA5294553AA}"/>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7" name="椭圆 56">
              <a:extLst>
                <a:ext uri="{FF2B5EF4-FFF2-40B4-BE49-F238E27FC236}">
                  <a16:creationId xmlns:a16="http://schemas.microsoft.com/office/drawing/2014/main" id="{B8814DE6-FBE4-483A-9714-380EF57E4447}"/>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64" name="组合 5">
            <a:extLst>
              <a:ext uri="{FF2B5EF4-FFF2-40B4-BE49-F238E27FC236}">
                <a16:creationId xmlns:a16="http://schemas.microsoft.com/office/drawing/2014/main" id="{13095AE7-AD56-6CC7-061B-3E58B7CE6D86}"/>
              </a:ext>
            </a:extLst>
          </p:cNvPr>
          <p:cNvGrpSpPr/>
          <p:nvPr/>
        </p:nvGrpSpPr>
        <p:grpSpPr>
          <a:xfrm>
            <a:off x="11118997" y="611611"/>
            <a:ext cx="449416" cy="317517"/>
            <a:chOff x="11137900" y="860547"/>
            <a:chExt cx="1054100" cy="744733"/>
          </a:xfrm>
          <a:solidFill>
            <a:schemeClr val="tx1"/>
          </a:solidFill>
        </p:grpSpPr>
        <p:sp>
          <p:nvSpPr>
            <p:cNvPr id="65" name="矩形 6">
              <a:extLst>
                <a:ext uri="{FF2B5EF4-FFF2-40B4-BE49-F238E27FC236}">
                  <a16:creationId xmlns:a16="http://schemas.microsoft.com/office/drawing/2014/main" id="{403EC560-5782-91DD-053E-F3634034BF67}"/>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68" name="矩形 7">
              <a:extLst>
                <a:ext uri="{FF2B5EF4-FFF2-40B4-BE49-F238E27FC236}">
                  <a16:creationId xmlns:a16="http://schemas.microsoft.com/office/drawing/2014/main" id="{8969F359-BD00-1611-9D81-C4AF70179684}"/>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0" name="矩形 8">
              <a:extLst>
                <a:ext uri="{FF2B5EF4-FFF2-40B4-BE49-F238E27FC236}">
                  <a16:creationId xmlns:a16="http://schemas.microsoft.com/office/drawing/2014/main" id="{7525BECF-40EF-8D2D-4C81-95E14B79B05F}"/>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1" name="矩形 9">
              <a:extLst>
                <a:ext uri="{FF2B5EF4-FFF2-40B4-BE49-F238E27FC236}">
                  <a16:creationId xmlns:a16="http://schemas.microsoft.com/office/drawing/2014/main" id="{5654F502-4190-00AB-CDA1-2A2103981B2E}"/>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grpSp>
      <p:cxnSp>
        <p:nvCxnSpPr>
          <p:cNvPr id="72" name="直接连接符 9">
            <a:extLst>
              <a:ext uri="{FF2B5EF4-FFF2-40B4-BE49-F238E27FC236}">
                <a16:creationId xmlns:a16="http://schemas.microsoft.com/office/drawing/2014/main" id="{E3E78BB1-D2C4-BC76-2B5F-0719CE413062}"/>
              </a:ext>
            </a:extLst>
          </p:cNvPr>
          <p:cNvCxnSpPr>
            <a:cxnSpLocks/>
          </p:cNvCxnSpPr>
          <p:nvPr/>
        </p:nvCxnSpPr>
        <p:spPr>
          <a:xfrm>
            <a:off x="10732466" y="6139615"/>
            <a:ext cx="7730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153">
            <a:extLst>
              <a:ext uri="{FF2B5EF4-FFF2-40B4-BE49-F238E27FC236}">
                <a16:creationId xmlns:a16="http://schemas.microsoft.com/office/drawing/2014/main" id="{957496BC-2568-089C-5F34-517865CD4A7D}"/>
              </a:ext>
            </a:extLst>
          </p:cNvPr>
          <p:cNvSpPr txBox="1"/>
          <p:nvPr/>
        </p:nvSpPr>
        <p:spPr>
          <a:xfrm>
            <a:off x="1905314" y="622803"/>
            <a:ext cx="8598252" cy="923330"/>
          </a:xfrm>
          <a:prstGeom prst="rect">
            <a:avLst/>
          </a:prstGeom>
          <a:solidFill>
            <a:srgbClr val="F4A261"/>
          </a:solidFill>
        </p:spPr>
        <p:txBody>
          <a:bodyPr wrap="none" rtlCol="0" anchor="ctr">
            <a:spAutoFit/>
          </a:bodyPr>
          <a:lstStyle/>
          <a:p>
            <a:pPr algn="ctr"/>
            <a:r>
              <a:rPr lang="en-US" altLang="zh-CN" sz="5400" dirty="0">
                <a:solidFill>
                  <a:schemeClr val="bg1"/>
                </a:solidFill>
                <a:latin typeface="思源黑体 CN Heavy" panose="020B0A00000000000000" pitchFamily="34" charset="-122"/>
                <a:ea typeface="思源黑体 CN Heavy" panose="020B0A00000000000000" pitchFamily="34" charset="-122"/>
              </a:rPr>
              <a:t>RELIABILITY EVALUATION</a:t>
            </a:r>
            <a:endParaRPr lang="zh-CN" altLang="en-US" sz="5400" dirty="0">
              <a:solidFill>
                <a:schemeClr val="bg1"/>
              </a:solidFill>
              <a:latin typeface="思源黑体 CN Heavy" panose="020B0A00000000000000" pitchFamily="34" charset="-122"/>
              <a:ea typeface="思源黑体 CN Heavy" panose="020B0A00000000000000" pitchFamily="34" charset="-122"/>
            </a:endParaRPr>
          </a:p>
        </p:txBody>
      </p:sp>
      <p:sp>
        <p:nvSpPr>
          <p:cNvPr id="4" name="TextBox 3">
            <a:extLst>
              <a:ext uri="{FF2B5EF4-FFF2-40B4-BE49-F238E27FC236}">
                <a16:creationId xmlns:a16="http://schemas.microsoft.com/office/drawing/2014/main" id="{3B85107B-9369-5EB2-611F-915744B256AB}"/>
              </a:ext>
            </a:extLst>
          </p:cNvPr>
          <p:cNvSpPr txBox="1"/>
          <p:nvPr/>
        </p:nvSpPr>
        <p:spPr>
          <a:xfrm>
            <a:off x="1974265" y="1960331"/>
            <a:ext cx="8406728" cy="3788088"/>
          </a:xfrm>
          <a:prstGeom prst="rect">
            <a:avLst/>
          </a:prstGeom>
          <a:noFill/>
        </p:spPr>
        <p:txBody>
          <a:bodyPr wrap="square">
            <a:spAutoFit/>
          </a:bodyPr>
          <a:lstStyle/>
          <a:p>
            <a:pPr>
              <a:lnSpc>
                <a:spcPct val="150000"/>
              </a:lnSpc>
            </a:pPr>
            <a:r>
              <a:rPr lang="en-US" dirty="0">
                <a:latin typeface="Abadi" panose="020B0604020104020204" pitchFamily="34" charset="0"/>
              </a:rPr>
              <a:t>Since our system is highly modular and deployed using k8s clusters, the system reliability is good. </a:t>
            </a:r>
          </a:p>
          <a:p>
            <a:pPr marL="342900" indent="-342900">
              <a:lnSpc>
                <a:spcPct val="150000"/>
              </a:lnSpc>
              <a:buAutoNum type="arabicPeriod"/>
            </a:pPr>
            <a:r>
              <a:rPr lang="en-US" dirty="0">
                <a:latin typeface="Abadi" panose="020B0604020104020204" pitchFamily="34" charset="0"/>
              </a:rPr>
              <a:t>Our k8s cluster has two nodes, each node is distributed in a different region, which ensures that we can provide services in case of a large-scale problem in one region of AWS. </a:t>
            </a:r>
          </a:p>
          <a:p>
            <a:pPr marL="342900" indent="-342900">
              <a:lnSpc>
                <a:spcPct val="150000"/>
              </a:lnSpc>
              <a:buAutoNum type="arabicPeriod"/>
            </a:pPr>
            <a:r>
              <a:rPr lang="en-US" dirty="0">
                <a:latin typeface="Abadi" panose="020B0604020104020204" pitchFamily="34" charset="0"/>
              </a:rPr>
              <a:t>Each subsystem has four pods running simultaneously, and only The system will stop serving when all modules of a subsystem stop working. 3. we use k8s deployment to manage pods so that when a pod stops due to an accident, a new pod will be deployed immediately and automatically</a:t>
            </a:r>
          </a:p>
        </p:txBody>
      </p:sp>
    </p:spTree>
    <p:extLst>
      <p:ext uri="{BB962C8B-B14F-4D97-AF65-F5344CB8AC3E}">
        <p14:creationId xmlns:p14="http://schemas.microsoft.com/office/powerpoint/2010/main" val="6988067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84255D6C-467B-4C6E-9D7D-0F7A2C3EF14C}"/>
              </a:ext>
            </a:extLst>
          </p:cNvPr>
          <p:cNvGrpSpPr/>
          <p:nvPr/>
        </p:nvGrpSpPr>
        <p:grpSpPr>
          <a:xfrm rot="16200000">
            <a:off x="-149154" y="1386311"/>
            <a:ext cx="2040539" cy="491140"/>
            <a:chOff x="3784601" y="5778500"/>
            <a:chExt cx="2040539" cy="491140"/>
          </a:xfrm>
          <a:solidFill>
            <a:schemeClr val="tx1"/>
          </a:solidFill>
        </p:grpSpPr>
        <p:sp>
          <p:nvSpPr>
            <p:cNvPr id="9" name="椭圆 8">
              <a:extLst>
                <a:ext uri="{FF2B5EF4-FFF2-40B4-BE49-F238E27FC236}">
                  <a16:creationId xmlns:a16="http://schemas.microsoft.com/office/drawing/2014/main" id="{B8FCF87E-F151-48E7-B461-753FC94A09A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0" name="椭圆 9">
              <a:extLst>
                <a:ext uri="{FF2B5EF4-FFF2-40B4-BE49-F238E27FC236}">
                  <a16:creationId xmlns:a16="http://schemas.microsoft.com/office/drawing/2014/main" id="{C88D10D9-83A1-4C9F-A2E6-7A81738BE288}"/>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1" name="椭圆 10">
              <a:extLst>
                <a:ext uri="{FF2B5EF4-FFF2-40B4-BE49-F238E27FC236}">
                  <a16:creationId xmlns:a16="http://schemas.microsoft.com/office/drawing/2014/main" id="{A97FBAA6-C3F7-430F-AB06-195D82992806}"/>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2" name="椭圆 11">
              <a:extLst>
                <a:ext uri="{FF2B5EF4-FFF2-40B4-BE49-F238E27FC236}">
                  <a16:creationId xmlns:a16="http://schemas.microsoft.com/office/drawing/2014/main" id="{944E4515-482E-41CC-BC39-D0F0F83E96C3}"/>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 name="椭圆 12">
              <a:extLst>
                <a:ext uri="{FF2B5EF4-FFF2-40B4-BE49-F238E27FC236}">
                  <a16:creationId xmlns:a16="http://schemas.microsoft.com/office/drawing/2014/main" id="{E10F3B0F-DB46-4B8C-96E9-E9555EF94429}"/>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4" name="椭圆 13">
              <a:extLst>
                <a:ext uri="{FF2B5EF4-FFF2-40B4-BE49-F238E27FC236}">
                  <a16:creationId xmlns:a16="http://schemas.microsoft.com/office/drawing/2014/main" id="{A8CC9B2E-1D68-43F6-BF3A-B00390C6CF0E}"/>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5" name="椭圆 14">
              <a:extLst>
                <a:ext uri="{FF2B5EF4-FFF2-40B4-BE49-F238E27FC236}">
                  <a16:creationId xmlns:a16="http://schemas.microsoft.com/office/drawing/2014/main" id="{CD4CD52B-0080-41A1-BB15-A6C1E38F04DB}"/>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6" name="椭圆 15">
              <a:extLst>
                <a:ext uri="{FF2B5EF4-FFF2-40B4-BE49-F238E27FC236}">
                  <a16:creationId xmlns:a16="http://schemas.microsoft.com/office/drawing/2014/main" id="{1F684D50-B57B-4C0C-A14E-8533EBE02F2C}"/>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7" name="椭圆 16">
              <a:extLst>
                <a:ext uri="{FF2B5EF4-FFF2-40B4-BE49-F238E27FC236}">
                  <a16:creationId xmlns:a16="http://schemas.microsoft.com/office/drawing/2014/main" id="{3F65A587-9A28-4521-AAA6-72F9FDAC468D}"/>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8" name="椭圆 17">
              <a:extLst>
                <a:ext uri="{FF2B5EF4-FFF2-40B4-BE49-F238E27FC236}">
                  <a16:creationId xmlns:a16="http://schemas.microsoft.com/office/drawing/2014/main" id="{A4F8B9A1-13A0-4975-A5EC-37E4C9E52E01}"/>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9" name="椭圆 18">
              <a:extLst>
                <a:ext uri="{FF2B5EF4-FFF2-40B4-BE49-F238E27FC236}">
                  <a16:creationId xmlns:a16="http://schemas.microsoft.com/office/drawing/2014/main" id="{4BABD3DB-DFC5-4FC4-BB15-B0658620275B}"/>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0" name="椭圆 19">
              <a:extLst>
                <a:ext uri="{FF2B5EF4-FFF2-40B4-BE49-F238E27FC236}">
                  <a16:creationId xmlns:a16="http://schemas.microsoft.com/office/drawing/2014/main" id="{F18A3A17-D5C5-4D91-BC37-D5E55F85C99F}"/>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1" name="椭圆 20">
              <a:extLst>
                <a:ext uri="{FF2B5EF4-FFF2-40B4-BE49-F238E27FC236}">
                  <a16:creationId xmlns:a16="http://schemas.microsoft.com/office/drawing/2014/main" id="{CBB43261-5CDF-4C43-A6FC-CA558BF3AE2E}"/>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2" name="椭圆 21">
              <a:extLst>
                <a:ext uri="{FF2B5EF4-FFF2-40B4-BE49-F238E27FC236}">
                  <a16:creationId xmlns:a16="http://schemas.microsoft.com/office/drawing/2014/main" id="{E2F15741-7739-4923-9085-6E970A02EE5F}"/>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3" name="椭圆 22">
              <a:extLst>
                <a:ext uri="{FF2B5EF4-FFF2-40B4-BE49-F238E27FC236}">
                  <a16:creationId xmlns:a16="http://schemas.microsoft.com/office/drawing/2014/main" id="{4AB7AAC7-C39C-4F03-839D-72835ACF29BD}"/>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4" name="椭圆 23">
              <a:extLst>
                <a:ext uri="{FF2B5EF4-FFF2-40B4-BE49-F238E27FC236}">
                  <a16:creationId xmlns:a16="http://schemas.microsoft.com/office/drawing/2014/main" id="{66D60CFC-FDDD-42B9-AC0D-680245B8CA89}"/>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5" name="椭圆 24">
              <a:extLst>
                <a:ext uri="{FF2B5EF4-FFF2-40B4-BE49-F238E27FC236}">
                  <a16:creationId xmlns:a16="http://schemas.microsoft.com/office/drawing/2014/main" id="{8A4FF968-2E3B-4503-9B99-C1D2C44BD5F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6" name="椭圆 25">
              <a:extLst>
                <a:ext uri="{FF2B5EF4-FFF2-40B4-BE49-F238E27FC236}">
                  <a16:creationId xmlns:a16="http://schemas.microsoft.com/office/drawing/2014/main" id="{DEB12A57-A86C-4699-9428-A6B7BB23E572}"/>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7" name="椭圆 26">
              <a:extLst>
                <a:ext uri="{FF2B5EF4-FFF2-40B4-BE49-F238E27FC236}">
                  <a16:creationId xmlns:a16="http://schemas.microsoft.com/office/drawing/2014/main" id="{7323D321-01BE-49BA-B00C-E8C6955BF5C8}"/>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8" name="椭圆 27">
              <a:extLst>
                <a:ext uri="{FF2B5EF4-FFF2-40B4-BE49-F238E27FC236}">
                  <a16:creationId xmlns:a16="http://schemas.microsoft.com/office/drawing/2014/main" id="{FEB69D54-2B12-44F5-BDFD-1E84A6519F0A}"/>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9" name="椭圆 28">
              <a:extLst>
                <a:ext uri="{FF2B5EF4-FFF2-40B4-BE49-F238E27FC236}">
                  <a16:creationId xmlns:a16="http://schemas.microsoft.com/office/drawing/2014/main" id="{778907F8-8B6C-48FF-B559-5717BD686813}"/>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0" name="椭圆 29">
              <a:extLst>
                <a:ext uri="{FF2B5EF4-FFF2-40B4-BE49-F238E27FC236}">
                  <a16:creationId xmlns:a16="http://schemas.microsoft.com/office/drawing/2014/main" id="{311550CF-39CC-41A6-BFB8-C85F53F97378}"/>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1" name="椭圆 30">
              <a:extLst>
                <a:ext uri="{FF2B5EF4-FFF2-40B4-BE49-F238E27FC236}">
                  <a16:creationId xmlns:a16="http://schemas.microsoft.com/office/drawing/2014/main" id="{C4238D1D-664C-460D-B45B-C1E3FCBF9D27}"/>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2" name="椭圆 31">
              <a:extLst>
                <a:ext uri="{FF2B5EF4-FFF2-40B4-BE49-F238E27FC236}">
                  <a16:creationId xmlns:a16="http://schemas.microsoft.com/office/drawing/2014/main" id="{F22E81EA-49AD-4D28-9327-BC636D3792AA}"/>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33" name="组合 32">
            <a:extLst>
              <a:ext uri="{FF2B5EF4-FFF2-40B4-BE49-F238E27FC236}">
                <a16:creationId xmlns:a16="http://schemas.microsoft.com/office/drawing/2014/main" id="{A80C6B8B-1363-45D6-B238-F60020B0EE8D}"/>
              </a:ext>
            </a:extLst>
          </p:cNvPr>
          <p:cNvGrpSpPr/>
          <p:nvPr/>
        </p:nvGrpSpPr>
        <p:grpSpPr>
          <a:xfrm rot="10800000">
            <a:off x="625546" y="5859120"/>
            <a:ext cx="2040539" cy="491140"/>
            <a:chOff x="3784601" y="5778500"/>
            <a:chExt cx="2040539" cy="491140"/>
          </a:xfrm>
          <a:solidFill>
            <a:schemeClr val="tx1"/>
          </a:solidFill>
        </p:grpSpPr>
        <p:sp>
          <p:nvSpPr>
            <p:cNvPr id="34" name="椭圆 33">
              <a:extLst>
                <a:ext uri="{FF2B5EF4-FFF2-40B4-BE49-F238E27FC236}">
                  <a16:creationId xmlns:a16="http://schemas.microsoft.com/office/drawing/2014/main" id="{17F7B39D-468E-4326-A621-EF66CF05DD9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5" name="椭圆 34">
              <a:extLst>
                <a:ext uri="{FF2B5EF4-FFF2-40B4-BE49-F238E27FC236}">
                  <a16:creationId xmlns:a16="http://schemas.microsoft.com/office/drawing/2014/main" id="{38B6C18F-74F2-411A-B156-96CAF64FB61C}"/>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6" name="椭圆 35">
              <a:extLst>
                <a:ext uri="{FF2B5EF4-FFF2-40B4-BE49-F238E27FC236}">
                  <a16:creationId xmlns:a16="http://schemas.microsoft.com/office/drawing/2014/main" id="{24877F06-2A13-44B9-B0F6-C407830D4FAA}"/>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7" name="椭圆 36">
              <a:extLst>
                <a:ext uri="{FF2B5EF4-FFF2-40B4-BE49-F238E27FC236}">
                  <a16:creationId xmlns:a16="http://schemas.microsoft.com/office/drawing/2014/main" id="{84A93B08-F239-4DFF-9A25-FC4D964BEFED}"/>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8" name="椭圆 37">
              <a:extLst>
                <a:ext uri="{FF2B5EF4-FFF2-40B4-BE49-F238E27FC236}">
                  <a16:creationId xmlns:a16="http://schemas.microsoft.com/office/drawing/2014/main" id="{7EDD254E-E6E6-47F8-B602-5780AA5CA5B0}"/>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9" name="椭圆 38">
              <a:extLst>
                <a:ext uri="{FF2B5EF4-FFF2-40B4-BE49-F238E27FC236}">
                  <a16:creationId xmlns:a16="http://schemas.microsoft.com/office/drawing/2014/main" id="{54423A90-3591-449E-9365-3373E5FA8C31}"/>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0" name="椭圆 39">
              <a:extLst>
                <a:ext uri="{FF2B5EF4-FFF2-40B4-BE49-F238E27FC236}">
                  <a16:creationId xmlns:a16="http://schemas.microsoft.com/office/drawing/2014/main" id="{DD487D1F-D6DF-40AF-86A6-F8192C81D14C}"/>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1" name="椭圆 40">
              <a:extLst>
                <a:ext uri="{FF2B5EF4-FFF2-40B4-BE49-F238E27FC236}">
                  <a16:creationId xmlns:a16="http://schemas.microsoft.com/office/drawing/2014/main" id="{FC6B29BC-D201-4ABF-8884-EB52C60FBCE5}"/>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2" name="椭圆 41">
              <a:extLst>
                <a:ext uri="{FF2B5EF4-FFF2-40B4-BE49-F238E27FC236}">
                  <a16:creationId xmlns:a16="http://schemas.microsoft.com/office/drawing/2014/main" id="{327FA65D-7E42-4825-8DEF-3431E9A0528A}"/>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3" name="椭圆 42">
              <a:extLst>
                <a:ext uri="{FF2B5EF4-FFF2-40B4-BE49-F238E27FC236}">
                  <a16:creationId xmlns:a16="http://schemas.microsoft.com/office/drawing/2014/main" id="{01CE57F2-F9FF-4629-B9F8-46175F22F1C9}"/>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4" name="椭圆 43">
              <a:extLst>
                <a:ext uri="{FF2B5EF4-FFF2-40B4-BE49-F238E27FC236}">
                  <a16:creationId xmlns:a16="http://schemas.microsoft.com/office/drawing/2014/main" id="{6D932BE7-B5B0-4077-B727-8F91720739B8}"/>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5" name="椭圆 44">
              <a:extLst>
                <a:ext uri="{FF2B5EF4-FFF2-40B4-BE49-F238E27FC236}">
                  <a16:creationId xmlns:a16="http://schemas.microsoft.com/office/drawing/2014/main" id="{D5AE24D7-FD73-421C-8857-2E63BA41FF64}"/>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6" name="椭圆 45">
              <a:extLst>
                <a:ext uri="{FF2B5EF4-FFF2-40B4-BE49-F238E27FC236}">
                  <a16:creationId xmlns:a16="http://schemas.microsoft.com/office/drawing/2014/main" id="{E8E90D11-7C6C-45E4-A24B-FF324B84819B}"/>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7" name="椭圆 46">
              <a:extLst>
                <a:ext uri="{FF2B5EF4-FFF2-40B4-BE49-F238E27FC236}">
                  <a16:creationId xmlns:a16="http://schemas.microsoft.com/office/drawing/2014/main" id="{0068A6BC-2C68-421E-B950-9140E4B64F49}"/>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8" name="椭圆 47">
              <a:extLst>
                <a:ext uri="{FF2B5EF4-FFF2-40B4-BE49-F238E27FC236}">
                  <a16:creationId xmlns:a16="http://schemas.microsoft.com/office/drawing/2014/main" id="{F6B030A6-B9B4-47BF-8A6C-71AC71AA32E6}"/>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9" name="椭圆 48">
              <a:extLst>
                <a:ext uri="{FF2B5EF4-FFF2-40B4-BE49-F238E27FC236}">
                  <a16:creationId xmlns:a16="http://schemas.microsoft.com/office/drawing/2014/main" id="{8462801F-173F-4577-851D-13073AA6C21F}"/>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0" name="椭圆 49">
              <a:extLst>
                <a:ext uri="{FF2B5EF4-FFF2-40B4-BE49-F238E27FC236}">
                  <a16:creationId xmlns:a16="http://schemas.microsoft.com/office/drawing/2014/main" id="{A79F685B-4A77-46F9-A836-D09C49EE91B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1" name="椭圆 50">
              <a:extLst>
                <a:ext uri="{FF2B5EF4-FFF2-40B4-BE49-F238E27FC236}">
                  <a16:creationId xmlns:a16="http://schemas.microsoft.com/office/drawing/2014/main" id="{91D024F0-A537-4997-B394-447E469E3D91}"/>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2" name="椭圆 51">
              <a:extLst>
                <a:ext uri="{FF2B5EF4-FFF2-40B4-BE49-F238E27FC236}">
                  <a16:creationId xmlns:a16="http://schemas.microsoft.com/office/drawing/2014/main" id="{50879CCF-926F-42D9-847A-A00D97019401}"/>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3" name="椭圆 52">
              <a:extLst>
                <a:ext uri="{FF2B5EF4-FFF2-40B4-BE49-F238E27FC236}">
                  <a16:creationId xmlns:a16="http://schemas.microsoft.com/office/drawing/2014/main" id="{D434C0D2-2C7C-49F9-8F41-B57E291119AD}"/>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4" name="椭圆 53">
              <a:extLst>
                <a:ext uri="{FF2B5EF4-FFF2-40B4-BE49-F238E27FC236}">
                  <a16:creationId xmlns:a16="http://schemas.microsoft.com/office/drawing/2014/main" id="{A660F3C8-0D3E-4F84-B870-72E0749AD0FA}"/>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5" name="椭圆 54">
              <a:extLst>
                <a:ext uri="{FF2B5EF4-FFF2-40B4-BE49-F238E27FC236}">
                  <a16:creationId xmlns:a16="http://schemas.microsoft.com/office/drawing/2014/main" id="{20E371DF-E5E4-47D6-9946-DF91E0BCC237}"/>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6" name="椭圆 55">
              <a:extLst>
                <a:ext uri="{FF2B5EF4-FFF2-40B4-BE49-F238E27FC236}">
                  <a16:creationId xmlns:a16="http://schemas.microsoft.com/office/drawing/2014/main" id="{405B8431-F09E-44E2-94B6-7EA5294553AA}"/>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7" name="椭圆 56">
              <a:extLst>
                <a:ext uri="{FF2B5EF4-FFF2-40B4-BE49-F238E27FC236}">
                  <a16:creationId xmlns:a16="http://schemas.microsoft.com/office/drawing/2014/main" id="{B8814DE6-FBE4-483A-9714-380EF57E4447}"/>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64" name="组合 5">
            <a:extLst>
              <a:ext uri="{FF2B5EF4-FFF2-40B4-BE49-F238E27FC236}">
                <a16:creationId xmlns:a16="http://schemas.microsoft.com/office/drawing/2014/main" id="{13095AE7-AD56-6CC7-061B-3E58B7CE6D86}"/>
              </a:ext>
            </a:extLst>
          </p:cNvPr>
          <p:cNvGrpSpPr/>
          <p:nvPr/>
        </p:nvGrpSpPr>
        <p:grpSpPr>
          <a:xfrm>
            <a:off x="11118997" y="611611"/>
            <a:ext cx="449416" cy="317517"/>
            <a:chOff x="11137900" y="860547"/>
            <a:chExt cx="1054100" cy="744733"/>
          </a:xfrm>
          <a:solidFill>
            <a:schemeClr val="tx1"/>
          </a:solidFill>
        </p:grpSpPr>
        <p:sp>
          <p:nvSpPr>
            <p:cNvPr id="65" name="矩形 6">
              <a:extLst>
                <a:ext uri="{FF2B5EF4-FFF2-40B4-BE49-F238E27FC236}">
                  <a16:creationId xmlns:a16="http://schemas.microsoft.com/office/drawing/2014/main" id="{403EC560-5782-91DD-053E-F3634034BF67}"/>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68" name="矩形 7">
              <a:extLst>
                <a:ext uri="{FF2B5EF4-FFF2-40B4-BE49-F238E27FC236}">
                  <a16:creationId xmlns:a16="http://schemas.microsoft.com/office/drawing/2014/main" id="{8969F359-BD00-1611-9D81-C4AF70179684}"/>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0" name="矩形 8">
              <a:extLst>
                <a:ext uri="{FF2B5EF4-FFF2-40B4-BE49-F238E27FC236}">
                  <a16:creationId xmlns:a16="http://schemas.microsoft.com/office/drawing/2014/main" id="{7525BECF-40EF-8D2D-4C81-95E14B79B05F}"/>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1" name="矩形 9">
              <a:extLst>
                <a:ext uri="{FF2B5EF4-FFF2-40B4-BE49-F238E27FC236}">
                  <a16:creationId xmlns:a16="http://schemas.microsoft.com/office/drawing/2014/main" id="{5654F502-4190-00AB-CDA1-2A2103981B2E}"/>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grpSp>
      <p:cxnSp>
        <p:nvCxnSpPr>
          <p:cNvPr id="72" name="直接连接符 9">
            <a:extLst>
              <a:ext uri="{FF2B5EF4-FFF2-40B4-BE49-F238E27FC236}">
                <a16:creationId xmlns:a16="http://schemas.microsoft.com/office/drawing/2014/main" id="{E3E78BB1-D2C4-BC76-2B5F-0719CE413062}"/>
              </a:ext>
            </a:extLst>
          </p:cNvPr>
          <p:cNvCxnSpPr>
            <a:cxnSpLocks/>
          </p:cNvCxnSpPr>
          <p:nvPr/>
        </p:nvCxnSpPr>
        <p:spPr>
          <a:xfrm>
            <a:off x="10732466" y="6139615"/>
            <a:ext cx="7730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153">
            <a:extLst>
              <a:ext uri="{FF2B5EF4-FFF2-40B4-BE49-F238E27FC236}">
                <a16:creationId xmlns:a16="http://schemas.microsoft.com/office/drawing/2014/main" id="{957496BC-2568-089C-5F34-517865CD4A7D}"/>
              </a:ext>
            </a:extLst>
          </p:cNvPr>
          <p:cNvSpPr txBox="1"/>
          <p:nvPr/>
        </p:nvSpPr>
        <p:spPr>
          <a:xfrm>
            <a:off x="1905314" y="622803"/>
            <a:ext cx="8598252" cy="923330"/>
          </a:xfrm>
          <a:prstGeom prst="rect">
            <a:avLst/>
          </a:prstGeom>
          <a:solidFill>
            <a:srgbClr val="F4A261"/>
          </a:solidFill>
        </p:spPr>
        <p:txBody>
          <a:bodyPr wrap="none" rtlCol="0" anchor="ctr">
            <a:spAutoFit/>
          </a:bodyPr>
          <a:lstStyle/>
          <a:p>
            <a:pPr algn="ctr"/>
            <a:r>
              <a:rPr lang="en-US" altLang="zh-CN" sz="5400" dirty="0">
                <a:solidFill>
                  <a:schemeClr val="bg1"/>
                </a:solidFill>
                <a:latin typeface="思源黑体 CN Heavy" panose="020B0A00000000000000" pitchFamily="34" charset="-122"/>
                <a:ea typeface="思源黑体 CN Heavy" panose="020B0A00000000000000" pitchFamily="34" charset="-122"/>
              </a:rPr>
              <a:t>RELIABILITY EVALUATION</a:t>
            </a:r>
            <a:endParaRPr lang="zh-CN" altLang="en-US" sz="5400" dirty="0">
              <a:solidFill>
                <a:schemeClr val="bg1"/>
              </a:solidFill>
              <a:latin typeface="思源黑体 CN Heavy" panose="020B0A00000000000000" pitchFamily="34" charset="-122"/>
              <a:ea typeface="思源黑体 CN Heavy" panose="020B0A00000000000000" pitchFamily="34" charset="-122"/>
            </a:endParaRPr>
          </a:p>
        </p:txBody>
      </p:sp>
      <p:sp>
        <p:nvSpPr>
          <p:cNvPr id="4" name="TextBox 3">
            <a:extLst>
              <a:ext uri="{FF2B5EF4-FFF2-40B4-BE49-F238E27FC236}">
                <a16:creationId xmlns:a16="http://schemas.microsoft.com/office/drawing/2014/main" id="{3B85107B-9369-5EB2-611F-915744B256AB}"/>
              </a:ext>
            </a:extLst>
          </p:cNvPr>
          <p:cNvSpPr txBox="1"/>
          <p:nvPr/>
        </p:nvSpPr>
        <p:spPr>
          <a:xfrm>
            <a:off x="2009191" y="2656806"/>
            <a:ext cx="8406728" cy="1710596"/>
          </a:xfrm>
          <a:prstGeom prst="rect">
            <a:avLst/>
          </a:prstGeom>
          <a:noFill/>
        </p:spPr>
        <p:txBody>
          <a:bodyPr wrap="square">
            <a:spAutoFit/>
          </a:bodyPr>
          <a:lstStyle/>
          <a:p>
            <a:pPr>
              <a:lnSpc>
                <a:spcPct val="150000"/>
              </a:lnSpc>
            </a:pPr>
            <a:r>
              <a:rPr lang="en-US" dirty="0">
                <a:latin typeface="Abadi" panose="020B0604020104020204" pitchFamily="34" charset="0"/>
              </a:rPr>
              <a:t>Problems with the current system: </a:t>
            </a:r>
          </a:p>
          <a:p>
            <a:pPr marL="342900" indent="-342900">
              <a:lnSpc>
                <a:spcPct val="150000"/>
              </a:lnSpc>
              <a:buAutoNum type="arabicPeriod"/>
            </a:pPr>
            <a:r>
              <a:rPr lang="en-US" dirty="0">
                <a:latin typeface="Abadi" panose="020B0604020104020204" pitchFamily="34" charset="0"/>
              </a:rPr>
              <a:t>The database module only runs one pod, and a standby database needs to be set up. </a:t>
            </a:r>
          </a:p>
          <a:p>
            <a:pPr marL="342900" indent="-342900">
              <a:lnSpc>
                <a:spcPct val="150000"/>
              </a:lnSpc>
              <a:buAutoNum type="arabicPeriod"/>
            </a:pPr>
            <a:r>
              <a:rPr lang="en-US" dirty="0">
                <a:latin typeface="Abadi" panose="020B0604020104020204" pitchFamily="34" charset="0"/>
              </a:rPr>
              <a:t>2. k8s clustering has not yet implemented the auto-scaling feature.</a:t>
            </a:r>
          </a:p>
        </p:txBody>
      </p:sp>
    </p:spTree>
    <p:extLst>
      <p:ext uri="{BB962C8B-B14F-4D97-AF65-F5344CB8AC3E}">
        <p14:creationId xmlns:p14="http://schemas.microsoft.com/office/powerpoint/2010/main" val="2176576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84255D6C-467B-4C6E-9D7D-0F7A2C3EF14C}"/>
              </a:ext>
            </a:extLst>
          </p:cNvPr>
          <p:cNvGrpSpPr/>
          <p:nvPr/>
        </p:nvGrpSpPr>
        <p:grpSpPr>
          <a:xfrm rot="16200000">
            <a:off x="-149154" y="1386311"/>
            <a:ext cx="2040539" cy="491140"/>
            <a:chOff x="3784601" y="5778500"/>
            <a:chExt cx="2040539" cy="491140"/>
          </a:xfrm>
          <a:solidFill>
            <a:schemeClr val="tx1"/>
          </a:solidFill>
        </p:grpSpPr>
        <p:sp>
          <p:nvSpPr>
            <p:cNvPr id="9" name="椭圆 8">
              <a:extLst>
                <a:ext uri="{FF2B5EF4-FFF2-40B4-BE49-F238E27FC236}">
                  <a16:creationId xmlns:a16="http://schemas.microsoft.com/office/drawing/2014/main" id="{B8FCF87E-F151-48E7-B461-753FC94A09A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0" name="椭圆 9">
              <a:extLst>
                <a:ext uri="{FF2B5EF4-FFF2-40B4-BE49-F238E27FC236}">
                  <a16:creationId xmlns:a16="http://schemas.microsoft.com/office/drawing/2014/main" id="{C88D10D9-83A1-4C9F-A2E6-7A81738BE288}"/>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1" name="椭圆 10">
              <a:extLst>
                <a:ext uri="{FF2B5EF4-FFF2-40B4-BE49-F238E27FC236}">
                  <a16:creationId xmlns:a16="http://schemas.microsoft.com/office/drawing/2014/main" id="{A97FBAA6-C3F7-430F-AB06-195D82992806}"/>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2" name="椭圆 11">
              <a:extLst>
                <a:ext uri="{FF2B5EF4-FFF2-40B4-BE49-F238E27FC236}">
                  <a16:creationId xmlns:a16="http://schemas.microsoft.com/office/drawing/2014/main" id="{944E4515-482E-41CC-BC39-D0F0F83E96C3}"/>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 name="椭圆 12">
              <a:extLst>
                <a:ext uri="{FF2B5EF4-FFF2-40B4-BE49-F238E27FC236}">
                  <a16:creationId xmlns:a16="http://schemas.microsoft.com/office/drawing/2014/main" id="{E10F3B0F-DB46-4B8C-96E9-E9555EF94429}"/>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4" name="椭圆 13">
              <a:extLst>
                <a:ext uri="{FF2B5EF4-FFF2-40B4-BE49-F238E27FC236}">
                  <a16:creationId xmlns:a16="http://schemas.microsoft.com/office/drawing/2014/main" id="{A8CC9B2E-1D68-43F6-BF3A-B00390C6CF0E}"/>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5" name="椭圆 14">
              <a:extLst>
                <a:ext uri="{FF2B5EF4-FFF2-40B4-BE49-F238E27FC236}">
                  <a16:creationId xmlns:a16="http://schemas.microsoft.com/office/drawing/2014/main" id="{CD4CD52B-0080-41A1-BB15-A6C1E38F04DB}"/>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6" name="椭圆 15">
              <a:extLst>
                <a:ext uri="{FF2B5EF4-FFF2-40B4-BE49-F238E27FC236}">
                  <a16:creationId xmlns:a16="http://schemas.microsoft.com/office/drawing/2014/main" id="{1F684D50-B57B-4C0C-A14E-8533EBE02F2C}"/>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7" name="椭圆 16">
              <a:extLst>
                <a:ext uri="{FF2B5EF4-FFF2-40B4-BE49-F238E27FC236}">
                  <a16:creationId xmlns:a16="http://schemas.microsoft.com/office/drawing/2014/main" id="{3F65A587-9A28-4521-AAA6-72F9FDAC468D}"/>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8" name="椭圆 17">
              <a:extLst>
                <a:ext uri="{FF2B5EF4-FFF2-40B4-BE49-F238E27FC236}">
                  <a16:creationId xmlns:a16="http://schemas.microsoft.com/office/drawing/2014/main" id="{A4F8B9A1-13A0-4975-A5EC-37E4C9E52E01}"/>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9" name="椭圆 18">
              <a:extLst>
                <a:ext uri="{FF2B5EF4-FFF2-40B4-BE49-F238E27FC236}">
                  <a16:creationId xmlns:a16="http://schemas.microsoft.com/office/drawing/2014/main" id="{4BABD3DB-DFC5-4FC4-BB15-B0658620275B}"/>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0" name="椭圆 19">
              <a:extLst>
                <a:ext uri="{FF2B5EF4-FFF2-40B4-BE49-F238E27FC236}">
                  <a16:creationId xmlns:a16="http://schemas.microsoft.com/office/drawing/2014/main" id="{F18A3A17-D5C5-4D91-BC37-D5E55F85C99F}"/>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1" name="椭圆 20">
              <a:extLst>
                <a:ext uri="{FF2B5EF4-FFF2-40B4-BE49-F238E27FC236}">
                  <a16:creationId xmlns:a16="http://schemas.microsoft.com/office/drawing/2014/main" id="{CBB43261-5CDF-4C43-A6FC-CA558BF3AE2E}"/>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2" name="椭圆 21">
              <a:extLst>
                <a:ext uri="{FF2B5EF4-FFF2-40B4-BE49-F238E27FC236}">
                  <a16:creationId xmlns:a16="http://schemas.microsoft.com/office/drawing/2014/main" id="{E2F15741-7739-4923-9085-6E970A02EE5F}"/>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3" name="椭圆 22">
              <a:extLst>
                <a:ext uri="{FF2B5EF4-FFF2-40B4-BE49-F238E27FC236}">
                  <a16:creationId xmlns:a16="http://schemas.microsoft.com/office/drawing/2014/main" id="{4AB7AAC7-C39C-4F03-839D-72835ACF29BD}"/>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4" name="椭圆 23">
              <a:extLst>
                <a:ext uri="{FF2B5EF4-FFF2-40B4-BE49-F238E27FC236}">
                  <a16:creationId xmlns:a16="http://schemas.microsoft.com/office/drawing/2014/main" id="{66D60CFC-FDDD-42B9-AC0D-680245B8CA89}"/>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5" name="椭圆 24">
              <a:extLst>
                <a:ext uri="{FF2B5EF4-FFF2-40B4-BE49-F238E27FC236}">
                  <a16:creationId xmlns:a16="http://schemas.microsoft.com/office/drawing/2014/main" id="{8A4FF968-2E3B-4503-9B99-C1D2C44BD5F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6" name="椭圆 25">
              <a:extLst>
                <a:ext uri="{FF2B5EF4-FFF2-40B4-BE49-F238E27FC236}">
                  <a16:creationId xmlns:a16="http://schemas.microsoft.com/office/drawing/2014/main" id="{DEB12A57-A86C-4699-9428-A6B7BB23E572}"/>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7" name="椭圆 26">
              <a:extLst>
                <a:ext uri="{FF2B5EF4-FFF2-40B4-BE49-F238E27FC236}">
                  <a16:creationId xmlns:a16="http://schemas.microsoft.com/office/drawing/2014/main" id="{7323D321-01BE-49BA-B00C-E8C6955BF5C8}"/>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8" name="椭圆 27">
              <a:extLst>
                <a:ext uri="{FF2B5EF4-FFF2-40B4-BE49-F238E27FC236}">
                  <a16:creationId xmlns:a16="http://schemas.microsoft.com/office/drawing/2014/main" id="{FEB69D54-2B12-44F5-BDFD-1E84A6519F0A}"/>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9" name="椭圆 28">
              <a:extLst>
                <a:ext uri="{FF2B5EF4-FFF2-40B4-BE49-F238E27FC236}">
                  <a16:creationId xmlns:a16="http://schemas.microsoft.com/office/drawing/2014/main" id="{778907F8-8B6C-48FF-B559-5717BD686813}"/>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0" name="椭圆 29">
              <a:extLst>
                <a:ext uri="{FF2B5EF4-FFF2-40B4-BE49-F238E27FC236}">
                  <a16:creationId xmlns:a16="http://schemas.microsoft.com/office/drawing/2014/main" id="{311550CF-39CC-41A6-BFB8-C85F53F97378}"/>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1" name="椭圆 30">
              <a:extLst>
                <a:ext uri="{FF2B5EF4-FFF2-40B4-BE49-F238E27FC236}">
                  <a16:creationId xmlns:a16="http://schemas.microsoft.com/office/drawing/2014/main" id="{C4238D1D-664C-460D-B45B-C1E3FCBF9D27}"/>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2" name="椭圆 31">
              <a:extLst>
                <a:ext uri="{FF2B5EF4-FFF2-40B4-BE49-F238E27FC236}">
                  <a16:creationId xmlns:a16="http://schemas.microsoft.com/office/drawing/2014/main" id="{F22E81EA-49AD-4D28-9327-BC636D3792AA}"/>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33" name="组合 32">
            <a:extLst>
              <a:ext uri="{FF2B5EF4-FFF2-40B4-BE49-F238E27FC236}">
                <a16:creationId xmlns:a16="http://schemas.microsoft.com/office/drawing/2014/main" id="{A80C6B8B-1363-45D6-B238-F60020B0EE8D}"/>
              </a:ext>
            </a:extLst>
          </p:cNvPr>
          <p:cNvGrpSpPr/>
          <p:nvPr/>
        </p:nvGrpSpPr>
        <p:grpSpPr>
          <a:xfrm rot="10800000">
            <a:off x="625546" y="5859120"/>
            <a:ext cx="2040539" cy="491140"/>
            <a:chOff x="3784601" y="5778500"/>
            <a:chExt cx="2040539" cy="491140"/>
          </a:xfrm>
          <a:solidFill>
            <a:schemeClr val="tx1"/>
          </a:solidFill>
        </p:grpSpPr>
        <p:sp>
          <p:nvSpPr>
            <p:cNvPr id="34" name="椭圆 33">
              <a:extLst>
                <a:ext uri="{FF2B5EF4-FFF2-40B4-BE49-F238E27FC236}">
                  <a16:creationId xmlns:a16="http://schemas.microsoft.com/office/drawing/2014/main" id="{17F7B39D-468E-4326-A621-EF66CF05DD9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5" name="椭圆 34">
              <a:extLst>
                <a:ext uri="{FF2B5EF4-FFF2-40B4-BE49-F238E27FC236}">
                  <a16:creationId xmlns:a16="http://schemas.microsoft.com/office/drawing/2014/main" id="{38B6C18F-74F2-411A-B156-96CAF64FB61C}"/>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6" name="椭圆 35">
              <a:extLst>
                <a:ext uri="{FF2B5EF4-FFF2-40B4-BE49-F238E27FC236}">
                  <a16:creationId xmlns:a16="http://schemas.microsoft.com/office/drawing/2014/main" id="{24877F06-2A13-44B9-B0F6-C407830D4FAA}"/>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7" name="椭圆 36">
              <a:extLst>
                <a:ext uri="{FF2B5EF4-FFF2-40B4-BE49-F238E27FC236}">
                  <a16:creationId xmlns:a16="http://schemas.microsoft.com/office/drawing/2014/main" id="{84A93B08-F239-4DFF-9A25-FC4D964BEFED}"/>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8" name="椭圆 37">
              <a:extLst>
                <a:ext uri="{FF2B5EF4-FFF2-40B4-BE49-F238E27FC236}">
                  <a16:creationId xmlns:a16="http://schemas.microsoft.com/office/drawing/2014/main" id="{7EDD254E-E6E6-47F8-B602-5780AA5CA5B0}"/>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9" name="椭圆 38">
              <a:extLst>
                <a:ext uri="{FF2B5EF4-FFF2-40B4-BE49-F238E27FC236}">
                  <a16:creationId xmlns:a16="http://schemas.microsoft.com/office/drawing/2014/main" id="{54423A90-3591-449E-9365-3373E5FA8C31}"/>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0" name="椭圆 39">
              <a:extLst>
                <a:ext uri="{FF2B5EF4-FFF2-40B4-BE49-F238E27FC236}">
                  <a16:creationId xmlns:a16="http://schemas.microsoft.com/office/drawing/2014/main" id="{DD487D1F-D6DF-40AF-86A6-F8192C81D14C}"/>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1" name="椭圆 40">
              <a:extLst>
                <a:ext uri="{FF2B5EF4-FFF2-40B4-BE49-F238E27FC236}">
                  <a16:creationId xmlns:a16="http://schemas.microsoft.com/office/drawing/2014/main" id="{FC6B29BC-D201-4ABF-8884-EB52C60FBCE5}"/>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2" name="椭圆 41">
              <a:extLst>
                <a:ext uri="{FF2B5EF4-FFF2-40B4-BE49-F238E27FC236}">
                  <a16:creationId xmlns:a16="http://schemas.microsoft.com/office/drawing/2014/main" id="{327FA65D-7E42-4825-8DEF-3431E9A0528A}"/>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3" name="椭圆 42">
              <a:extLst>
                <a:ext uri="{FF2B5EF4-FFF2-40B4-BE49-F238E27FC236}">
                  <a16:creationId xmlns:a16="http://schemas.microsoft.com/office/drawing/2014/main" id="{01CE57F2-F9FF-4629-B9F8-46175F22F1C9}"/>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4" name="椭圆 43">
              <a:extLst>
                <a:ext uri="{FF2B5EF4-FFF2-40B4-BE49-F238E27FC236}">
                  <a16:creationId xmlns:a16="http://schemas.microsoft.com/office/drawing/2014/main" id="{6D932BE7-B5B0-4077-B727-8F91720739B8}"/>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5" name="椭圆 44">
              <a:extLst>
                <a:ext uri="{FF2B5EF4-FFF2-40B4-BE49-F238E27FC236}">
                  <a16:creationId xmlns:a16="http://schemas.microsoft.com/office/drawing/2014/main" id="{D5AE24D7-FD73-421C-8857-2E63BA41FF64}"/>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6" name="椭圆 45">
              <a:extLst>
                <a:ext uri="{FF2B5EF4-FFF2-40B4-BE49-F238E27FC236}">
                  <a16:creationId xmlns:a16="http://schemas.microsoft.com/office/drawing/2014/main" id="{E8E90D11-7C6C-45E4-A24B-FF324B84819B}"/>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7" name="椭圆 46">
              <a:extLst>
                <a:ext uri="{FF2B5EF4-FFF2-40B4-BE49-F238E27FC236}">
                  <a16:creationId xmlns:a16="http://schemas.microsoft.com/office/drawing/2014/main" id="{0068A6BC-2C68-421E-B950-9140E4B64F49}"/>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8" name="椭圆 47">
              <a:extLst>
                <a:ext uri="{FF2B5EF4-FFF2-40B4-BE49-F238E27FC236}">
                  <a16:creationId xmlns:a16="http://schemas.microsoft.com/office/drawing/2014/main" id="{F6B030A6-B9B4-47BF-8A6C-71AC71AA32E6}"/>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9" name="椭圆 48">
              <a:extLst>
                <a:ext uri="{FF2B5EF4-FFF2-40B4-BE49-F238E27FC236}">
                  <a16:creationId xmlns:a16="http://schemas.microsoft.com/office/drawing/2014/main" id="{8462801F-173F-4577-851D-13073AA6C21F}"/>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0" name="椭圆 49">
              <a:extLst>
                <a:ext uri="{FF2B5EF4-FFF2-40B4-BE49-F238E27FC236}">
                  <a16:creationId xmlns:a16="http://schemas.microsoft.com/office/drawing/2014/main" id="{A79F685B-4A77-46F9-A836-D09C49EE91B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1" name="椭圆 50">
              <a:extLst>
                <a:ext uri="{FF2B5EF4-FFF2-40B4-BE49-F238E27FC236}">
                  <a16:creationId xmlns:a16="http://schemas.microsoft.com/office/drawing/2014/main" id="{91D024F0-A537-4997-B394-447E469E3D91}"/>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2" name="椭圆 51">
              <a:extLst>
                <a:ext uri="{FF2B5EF4-FFF2-40B4-BE49-F238E27FC236}">
                  <a16:creationId xmlns:a16="http://schemas.microsoft.com/office/drawing/2014/main" id="{50879CCF-926F-42D9-847A-A00D97019401}"/>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3" name="椭圆 52">
              <a:extLst>
                <a:ext uri="{FF2B5EF4-FFF2-40B4-BE49-F238E27FC236}">
                  <a16:creationId xmlns:a16="http://schemas.microsoft.com/office/drawing/2014/main" id="{D434C0D2-2C7C-49F9-8F41-B57E291119AD}"/>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4" name="椭圆 53">
              <a:extLst>
                <a:ext uri="{FF2B5EF4-FFF2-40B4-BE49-F238E27FC236}">
                  <a16:creationId xmlns:a16="http://schemas.microsoft.com/office/drawing/2014/main" id="{A660F3C8-0D3E-4F84-B870-72E0749AD0FA}"/>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5" name="椭圆 54">
              <a:extLst>
                <a:ext uri="{FF2B5EF4-FFF2-40B4-BE49-F238E27FC236}">
                  <a16:creationId xmlns:a16="http://schemas.microsoft.com/office/drawing/2014/main" id="{20E371DF-E5E4-47D6-9946-DF91E0BCC237}"/>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6" name="椭圆 55">
              <a:extLst>
                <a:ext uri="{FF2B5EF4-FFF2-40B4-BE49-F238E27FC236}">
                  <a16:creationId xmlns:a16="http://schemas.microsoft.com/office/drawing/2014/main" id="{405B8431-F09E-44E2-94B6-7EA5294553AA}"/>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7" name="椭圆 56">
              <a:extLst>
                <a:ext uri="{FF2B5EF4-FFF2-40B4-BE49-F238E27FC236}">
                  <a16:creationId xmlns:a16="http://schemas.microsoft.com/office/drawing/2014/main" id="{B8814DE6-FBE4-483A-9714-380EF57E4447}"/>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64" name="组合 5">
            <a:extLst>
              <a:ext uri="{FF2B5EF4-FFF2-40B4-BE49-F238E27FC236}">
                <a16:creationId xmlns:a16="http://schemas.microsoft.com/office/drawing/2014/main" id="{13095AE7-AD56-6CC7-061B-3E58B7CE6D86}"/>
              </a:ext>
            </a:extLst>
          </p:cNvPr>
          <p:cNvGrpSpPr/>
          <p:nvPr/>
        </p:nvGrpSpPr>
        <p:grpSpPr>
          <a:xfrm>
            <a:off x="11118997" y="611611"/>
            <a:ext cx="449416" cy="317517"/>
            <a:chOff x="11137900" y="860547"/>
            <a:chExt cx="1054100" cy="744733"/>
          </a:xfrm>
          <a:solidFill>
            <a:schemeClr val="tx1"/>
          </a:solidFill>
        </p:grpSpPr>
        <p:sp>
          <p:nvSpPr>
            <p:cNvPr id="65" name="矩形 6">
              <a:extLst>
                <a:ext uri="{FF2B5EF4-FFF2-40B4-BE49-F238E27FC236}">
                  <a16:creationId xmlns:a16="http://schemas.microsoft.com/office/drawing/2014/main" id="{403EC560-5782-91DD-053E-F3634034BF67}"/>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68" name="矩形 7">
              <a:extLst>
                <a:ext uri="{FF2B5EF4-FFF2-40B4-BE49-F238E27FC236}">
                  <a16:creationId xmlns:a16="http://schemas.microsoft.com/office/drawing/2014/main" id="{8969F359-BD00-1611-9D81-C4AF70179684}"/>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0" name="矩形 8">
              <a:extLst>
                <a:ext uri="{FF2B5EF4-FFF2-40B4-BE49-F238E27FC236}">
                  <a16:creationId xmlns:a16="http://schemas.microsoft.com/office/drawing/2014/main" id="{7525BECF-40EF-8D2D-4C81-95E14B79B05F}"/>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1" name="矩形 9">
              <a:extLst>
                <a:ext uri="{FF2B5EF4-FFF2-40B4-BE49-F238E27FC236}">
                  <a16:creationId xmlns:a16="http://schemas.microsoft.com/office/drawing/2014/main" id="{5654F502-4190-00AB-CDA1-2A2103981B2E}"/>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grpSp>
      <p:cxnSp>
        <p:nvCxnSpPr>
          <p:cNvPr id="72" name="直接连接符 9">
            <a:extLst>
              <a:ext uri="{FF2B5EF4-FFF2-40B4-BE49-F238E27FC236}">
                <a16:creationId xmlns:a16="http://schemas.microsoft.com/office/drawing/2014/main" id="{E3E78BB1-D2C4-BC76-2B5F-0719CE413062}"/>
              </a:ext>
            </a:extLst>
          </p:cNvPr>
          <p:cNvCxnSpPr>
            <a:cxnSpLocks/>
          </p:cNvCxnSpPr>
          <p:nvPr/>
        </p:nvCxnSpPr>
        <p:spPr>
          <a:xfrm>
            <a:off x="10732466" y="6139615"/>
            <a:ext cx="7730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153">
            <a:extLst>
              <a:ext uri="{FF2B5EF4-FFF2-40B4-BE49-F238E27FC236}">
                <a16:creationId xmlns:a16="http://schemas.microsoft.com/office/drawing/2014/main" id="{957496BC-2568-089C-5F34-517865CD4A7D}"/>
              </a:ext>
            </a:extLst>
          </p:cNvPr>
          <p:cNvSpPr txBox="1"/>
          <p:nvPr/>
        </p:nvSpPr>
        <p:spPr>
          <a:xfrm>
            <a:off x="3151776" y="622803"/>
            <a:ext cx="6105326" cy="923330"/>
          </a:xfrm>
          <a:prstGeom prst="rect">
            <a:avLst/>
          </a:prstGeom>
          <a:solidFill>
            <a:srgbClr val="F4A261"/>
          </a:solidFill>
        </p:spPr>
        <p:txBody>
          <a:bodyPr wrap="none" rtlCol="0" anchor="ctr">
            <a:spAutoFit/>
          </a:bodyPr>
          <a:lstStyle/>
          <a:p>
            <a:pPr algn="ctr"/>
            <a:r>
              <a:rPr lang="en-US" altLang="zh-CN" sz="5400" dirty="0">
                <a:solidFill>
                  <a:schemeClr val="bg1"/>
                </a:solidFill>
                <a:latin typeface="思源黑体 CN Heavy" panose="020B0A00000000000000" pitchFamily="34" charset="-122"/>
                <a:ea typeface="思源黑体 CN Heavy" panose="020B0A00000000000000" pitchFamily="34" charset="-122"/>
              </a:rPr>
              <a:t>CURRENT STATUS</a:t>
            </a:r>
            <a:endParaRPr lang="zh-CN" altLang="en-US" sz="5400" dirty="0">
              <a:solidFill>
                <a:schemeClr val="bg1"/>
              </a:solidFill>
              <a:latin typeface="思源黑体 CN Heavy" panose="020B0A00000000000000" pitchFamily="34" charset="-122"/>
              <a:ea typeface="思源黑体 CN Heavy" panose="020B0A00000000000000" pitchFamily="34" charset="-122"/>
            </a:endParaRPr>
          </a:p>
        </p:txBody>
      </p:sp>
      <p:sp>
        <p:nvSpPr>
          <p:cNvPr id="4" name="TextBox 3">
            <a:extLst>
              <a:ext uri="{FF2B5EF4-FFF2-40B4-BE49-F238E27FC236}">
                <a16:creationId xmlns:a16="http://schemas.microsoft.com/office/drawing/2014/main" id="{DDA61298-C93D-F9FF-91BE-898EDA5DFCD5}"/>
              </a:ext>
            </a:extLst>
          </p:cNvPr>
          <p:cNvSpPr txBox="1"/>
          <p:nvPr/>
        </p:nvSpPr>
        <p:spPr>
          <a:xfrm>
            <a:off x="2815984" y="2384688"/>
            <a:ext cx="7438359" cy="2803973"/>
          </a:xfrm>
          <a:prstGeom prst="rect">
            <a:avLst/>
          </a:prstGeom>
          <a:noFill/>
        </p:spPr>
        <p:txBody>
          <a:bodyPr wrap="square">
            <a:spAutoFit/>
          </a:bodyPr>
          <a:lstStyle/>
          <a:p>
            <a:pPr>
              <a:lnSpc>
                <a:spcPct val="150000"/>
              </a:lnSpc>
            </a:pPr>
            <a:r>
              <a:rPr lang="en-US" sz="2400" b="1" dirty="0">
                <a:latin typeface="Abadi" panose="020B0604020104020204" pitchFamily="34" charset="0"/>
              </a:rPr>
              <a:t>Functional progress: </a:t>
            </a:r>
            <a:r>
              <a:rPr lang="en-US" sz="2400" dirty="0">
                <a:latin typeface="Abadi" panose="020B0604020104020204" pitchFamily="34" charset="0"/>
              </a:rPr>
              <a:t>login/registration, choose difficulty/course, study/quiz, AI feedback.</a:t>
            </a:r>
          </a:p>
          <a:p>
            <a:pPr>
              <a:lnSpc>
                <a:spcPct val="150000"/>
              </a:lnSpc>
            </a:pPr>
            <a:endParaRPr lang="en-US" sz="2400" dirty="0">
              <a:latin typeface="Abadi" panose="020B0604020104020204" pitchFamily="34" charset="0"/>
            </a:endParaRPr>
          </a:p>
          <a:p>
            <a:pPr>
              <a:lnSpc>
                <a:spcPct val="150000"/>
              </a:lnSpc>
            </a:pPr>
            <a:r>
              <a:rPr lang="en-US" sz="2400" b="1" dirty="0">
                <a:latin typeface="Abadi" panose="020B0604020104020204" pitchFamily="34" charset="0"/>
              </a:rPr>
              <a:t>Non-functional progress: </a:t>
            </a:r>
            <a:r>
              <a:rPr lang="en-US" sz="2400" dirty="0">
                <a:latin typeface="Abadi" panose="020B0604020104020204" pitchFamily="34" charset="0"/>
              </a:rPr>
              <a:t>cloud facility completed, docker and k8s environment set up completed.</a:t>
            </a:r>
          </a:p>
        </p:txBody>
      </p:sp>
    </p:spTree>
    <p:extLst>
      <p:ext uri="{BB962C8B-B14F-4D97-AF65-F5344CB8AC3E}">
        <p14:creationId xmlns:p14="http://schemas.microsoft.com/office/powerpoint/2010/main" val="854611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E44E31-FC07-CB84-5CB4-EA17E8D14DBE}"/>
              </a:ext>
            </a:extLst>
          </p:cNvPr>
          <p:cNvPicPr>
            <a:picLocks noChangeAspect="1"/>
          </p:cNvPicPr>
          <p:nvPr/>
        </p:nvPicPr>
        <p:blipFill>
          <a:blip r:embed="rId3"/>
          <a:stretch>
            <a:fillRect/>
          </a:stretch>
        </p:blipFill>
        <p:spPr>
          <a:xfrm>
            <a:off x="0" y="78562"/>
            <a:ext cx="12192000" cy="6700875"/>
          </a:xfrm>
          <a:prstGeom prst="rect">
            <a:avLst/>
          </a:prstGeom>
        </p:spPr>
      </p:pic>
    </p:spTree>
    <p:extLst>
      <p:ext uri="{BB962C8B-B14F-4D97-AF65-F5344CB8AC3E}">
        <p14:creationId xmlns:p14="http://schemas.microsoft.com/office/powerpoint/2010/main" val="18482984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84255D6C-467B-4C6E-9D7D-0F7A2C3EF14C}"/>
              </a:ext>
            </a:extLst>
          </p:cNvPr>
          <p:cNvGrpSpPr/>
          <p:nvPr/>
        </p:nvGrpSpPr>
        <p:grpSpPr>
          <a:xfrm rot="16200000">
            <a:off x="-149154" y="1386311"/>
            <a:ext cx="2040539" cy="491140"/>
            <a:chOff x="3784601" y="5778500"/>
            <a:chExt cx="2040539" cy="491140"/>
          </a:xfrm>
          <a:solidFill>
            <a:schemeClr val="tx1"/>
          </a:solidFill>
        </p:grpSpPr>
        <p:sp>
          <p:nvSpPr>
            <p:cNvPr id="9" name="椭圆 8">
              <a:extLst>
                <a:ext uri="{FF2B5EF4-FFF2-40B4-BE49-F238E27FC236}">
                  <a16:creationId xmlns:a16="http://schemas.microsoft.com/office/drawing/2014/main" id="{B8FCF87E-F151-48E7-B461-753FC94A09A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0" name="椭圆 9">
              <a:extLst>
                <a:ext uri="{FF2B5EF4-FFF2-40B4-BE49-F238E27FC236}">
                  <a16:creationId xmlns:a16="http://schemas.microsoft.com/office/drawing/2014/main" id="{C88D10D9-83A1-4C9F-A2E6-7A81738BE288}"/>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1" name="椭圆 10">
              <a:extLst>
                <a:ext uri="{FF2B5EF4-FFF2-40B4-BE49-F238E27FC236}">
                  <a16:creationId xmlns:a16="http://schemas.microsoft.com/office/drawing/2014/main" id="{A97FBAA6-C3F7-430F-AB06-195D82992806}"/>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2" name="椭圆 11">
              <a:extLst>
                <a:ext uri="{FF2B5EF4-FFF2-40B4-BE49-F238E27FC236}">
                  <a16:creationId xmlns:a16="http://schemas.microsoft.com/office/drawing/2014/main" id="{944E4515-482E-41CC-BC39-D0F0F83E96C3}"/>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 name="椭圆 12">
              <a:extLst>
                <a:ext uri="{FF2B5EF4-FFF2-40B4-BE49-F238E27FC236}">
                  <a16:creationId xmlns:a16="http://schemas.microsoft.com/office/drawing/2014/main" id="{E10F3B0F-DB46-4B8C-96E9-E9555EF94429}"/>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4" name="椭圆 13">
              <a:extLst>
                <a:ext uri="{FF2B5EF4-FFF2-40B4-BE49-F238E27FC236}">
                  <a16:creationId xmlns:a16="http://schemas.microsoft.com/office/drawing/2014/main" id="{A8CC9B2E-1D68-43F6-BF3A-B00390C6CF0E}"/>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5" name="椭圆 14">
              <a:extLst>
                <a:ext uri="{FF2B5EF4-FFF2-40B4-BE49-F238E27FC236}">
                  <a16:creationId xmlns:a16="http://schemas.microsoft.com/office/drawing/2014/main" id="{CD4CD52B-0080-41A1-BB15-A6C1E38F04DB}"/>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6" name="椭圆 15">
              <a:extLst>
                <a:ext uri="{FF2B5EF4-FFF2-40B4-BE49-F238E27FC236}">
                  <a16:creationId xmlns:a16="http://schemas.microsoft.com/office/drawing/2014/main" id="{1F684D50-B57B-4C0C-A14E-8533EBE02F2C}"/>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7" name="椭圆 16">
              <a:extLst>
                <a:ext uri="{FF2B5EF4-FFF2-40B4-BE49-F238E27FC236}">
                  <a16:creationId xmlns:a16="http://schemas.microsoft.com/office/drawing/2014/main" id="{3F65A587-9A28-4521-AAA6-72F9FDAC468D}"/>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8" name="椭圆 17">
              <a:extLst>
                <a:ext uri="{FF2B5EF4-FFF2-40B4-BE49-F238E27FC236}">
                  <a16:creationId xmlns:a16="http://schemas.microsoft.com/office/drawing/2014/main" id="{A4F8B9A1-13A0-4975-A5EC-37E4C9E52E01}"/>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9" name="椭圆 18">
              <a:extLst>
                <a:ext uri="{FF2B5EF4-FFF2-40B4-BE49-F238E27FC236}">
                  <a16:creationId xmlns:a16="http://schemas.microsoft.com/office/drawing/2014/main" id="{4BABD3DB-DFC5-4FC4-BB15-B0658620275B}"/>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0" name="椭圆 19">
              <a:extLst>
                <a:ext uri="{FF2B5EF4-FFF2-40B4-BE49-F238E27FC236}">
                  <a16:creationId xmlns:a16="http://schemas.microsoft.com/office/drawing/2014/main" id="{F18A3A17-D5C5-4D91-BC37-D5E55F85C99F}"/>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1" name="椭圆 20">
              <a:extLst>
                <a:ext uri="{FF2B5EF4-FFF2-40B4-BE49-F238E27FC236}">
                  <a16:creationId xmlns:a16="http://schemas.microsoft.com/office/drawing/2014/main" id="{CBB43261-5CDF-4C43-A6FC-CA558BF3AE2E}"/>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2" name="椭圆 21">
              <a:extLst>
                <a:ext uri="{FF2B5EF4-FFF2-40B4-BE49-F238E27FC236}">
                  <a16:creationId xmlns:a16="http://schemas.microsoft.com/office/drawing/2014/main" id="{E2F15741-7739-4923-9085-6E970A02EE5F}"/>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3" name="椭圆 22">
              <a:extLst>
                <a:ext uri="{FF2B5EF4-FFF2-40B4-BE49-F238E27FC236}">
                  <a16:creationId xmlns:a16="http://schemas.microsoft.com/office/drawing/2014/main" id="{4AB7AAC7-C39C-4F03-839D-72835ACF29BD}"/>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4" name="椭圆 23">
              <a:extLst>
                <a:ext uri="{FF2B5EF4-FFF2-40B4-BE49-F238E27FC236}">
                  <a16:creationId xmlns:a16="http://schemas.microsoft.com/office/drawing/2014/main" id="{66D60CFC-FDDD-42B9-AC0D-680245B8CA89}"/>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5" name="椭圆 24">
              <a:extLst>
                <a:ext uri="{FF2B5EF4-FFF2-40B4-BE49-F238E27FC236}">
                  <a16:creationId xmlns:a16="http://schemas.microsoft.com/office/drawing/2014/main" id="{8A4FF968-2E3B-4503-9B99-C1D2C44BD5F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6" name="椭圆 25">
              <a:extLst>
                <a:ext uri="{FF2B5EF4-FFF2-40B4-BE49-F238E27FC236}">
                  <a16:creationId xmlns:a16="http://schemas.microsoft.com/office/drawing/2014/main" id="{DEB12A57-A86C-4699-9428-A6B7BB23E572}"/>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7" name="椭圆 26">
              <a:extLst>
                <a:ext uri="{FF2B5EF4-FFF2-40B4-BE49-F238E27FC236}">
                  <a16:creationId xmlns:a16="http://schemas.microsoft.com/office/drawing/2014/main" id="{7323D321-01BE-49BA-B00C-E8C6955BF5C8}"/>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8" name="椭圆 27">
              <a:extLst>
                <a:ext uri="{FF2B5EF4-FFF2-40B4-BE49-F238E27FC236}">
                  <a16:creationId xmlns:a16="http://schemas.microsoft.com/office/drawing/2014/main" id="{FEB69D54-2B12-44F5-BDFD-1E84A6519F0A}"/>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9" name="椭圆 28">
              <a:extLst>
                <a:ext uri="{FF2B5EF4-FFF2-40B4-BE49-F238E27FC236}">
                  <a16:creationId xmlns:a16="http://schemas.microsoft.com/office/drawing/2014/main" id="{778907F8-8B6C-48FF-B559-5717BD686813}"/>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0" name="椭圆 29">
              <a:extLst>
                <a:ext uri="{FF2B5EF4-FFF2-40B4-BE49-F238E27FC236}">
                  <a16:creationId xmlns:a16="http://schemas.microsoft.com/office/drawing/2014/main" id="{311550CF-39CC-41A6-BFB8-C85F53F97378}"/>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1" name="椭圆 30">
              <a:extLst>
                <a:ext uri="{FF2B5EF4-FFF2-40B4-BE49-F238E27FC236}">
                  <a16:creationId xmlns:a16="http://schemas.microsoft.com/office/drawing/2014/main" id="{C4238D1D-664C-460D-B45B-C1E3FCBF9D27}"/>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2" name="椭圆 31">
              <a:extLst>
                <a:ext uri="{FF2B5EF4-FFF2-40B4-BE49-F238E27FC236}">
                  <a16:creationId xmlns:a16="http://schemas.microsoft.com/office/drawing/2014/main" id="{F22E81EA-49AD-4D28-9327-BC636D3792AA}"/>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33" name="组合 32">
            <a:extLst>
              <a:ext uri="{FF2B5EF4-FFF2-40B4-BE49-F238E27FC236}">
                <a16:creationId xmlns:a16="http://schemas.microsoft.com/office/drawing/2014/main" id="{A80C6B8B-1363-45D6-B238-F60020B0EE8D}"/>
              </a:ext>
            </a:extLst>
          </p:cNvPr>
          <p:cNvGrpSpPr/>
          <p:nvPr/>
        </p:nvGrpSpPr>
        <p:grpSpPr>
          <a:xfrm rot="10800000">
            <a:off x="625546" y="5859120"/>
            <a:ext cx="2040539" cy="491140"/>
            <a:chOff x="3784601" y="5778500"/>
            <a:chExt cx="2040539" cy="491140"/>
          </a:xfrm>
          <a:solidFill>
            <a:schemeClr val="tx1"/>
          </a:solidFill>
        </p:grpSpPr>
        <p:sp>
          <p:nvSpPr>
            <p:cNvPr id="34" name="椭圆 33">
              <a:extLst>
                <a:ext uri="{FF2B5EF4-FFF2-40B4-BE49-F238E27FC236}">
                  <a16:creationId xmlns:a16="http://schemas.microsoft.com/office/drawing/2014/main" id="{17F7B39D-468E-4326-A621-EF66CF05DD9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5" name="椭圆 34">
              <a:extLst>
                <a:ext uri="{FF2B5EF4-FFF2-40B4-BE49-F238E27FC236}">
                  <a16:creationId xmlns:a16="http://schemas.microsoft.com/office/drawing/2014/main" id="{38B6C18F-74F2-411A-B156-96CAF64FB61C}"/>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6" name="椭圆 35">
              <a:extLst>
                <a:ext uri="{FF2B5EF4-FFF2-40B4-BE49-F238E27FC236}">
                  <a16:creationId xmlns:a16="http://schemas.microsoft.com/office/drawing/2014/main" id="{24877F06-2A13-44B9-B0F6-C407830D4FAA}"/>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7" name="椭圆 36">
              <a:extLst>
                <a:ext uri="{FF2B5EF4-FFF2-40B4-BE49-F238E27FC236}">
                  <a16:creationId xmlns:a16="http://schemas.microsoft.com/office/drawing/2014/main" id="{84A93B08-F239-4DFF-9A25-FC4D964BEFED}"/>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8" name="椭圆 37">
              <a:extLst>
                <a:ext uri="{FF2B5EF4-FFF2-40B4-BE49-F238E27FC236}">
                  <a16:creationId xmlns:a16="http://schemas.microsoft.com/office/drawing/2014/main" id="{7EDD254E-E6E6-47F8-B602-5780AA5CA5B0}"/>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9" name="椭圆 38">
              <a:extLst>
                <a:ext uri="{FF2B5EF4-FFF2-40B4-BE49-F238E27FC236}">
                  <a16:creationId xmlns:a16="http://schemas.microsoft.com/office/drawing/2014/main" id="{54423A90-3591-449E-9365-3373E5FA8C31}"/>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0" name="椭圆 39">
              <a:extLst>
                <a:ext uri="{FF2B5EF4-FFF2-40B4-BE49-F238E27FC236}">
                  <a16:creationId xmlns:a16="http://schemas.microsoft.com/office/drawing/2014/main" id="{DD487D1F-D6DF-40AF-86A6-F8192C81D14C}"/>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1" name="椭圆 40">
              <a:extLst>
                <a:ext uri="{FF2B5EF4-FFF2-40B4-BE49-F238E27FC236}">
                  <a16:creationId xmlns:a16="http://schemas.microsoft.com/office/drawing/2014/main" id="{FC6B29BC-D201-4ABF-8884-EB52C60FBCE5}"/>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2" name="椭圆 41">
              <a:extLst>
                <a:ext uri="{FF2B5EF4-FFF2-40B4-BE49-F238E27FC236}">
                  <a16:creationId xmlns:a16="http://schemas.microsoft.com/office/drawing/2014/main" id="{327FA65D-7E42-4825-8DEF-3431E9A0528A}"/>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3" name="椭圆 42">
              <a:extLst>
                <a:ext uri="{FF2B5EF4-FFF2-40B4-BE49-F238E27FC236}">
                  <a16:creationId xmlns:a16="http://schemas.microsoft.com/office/drawing/2014/main" id="{01CE57F2-F9FF-4629-B9F8-46175F22F1C9}"/>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4" name="椭圆 43">
              <a:extLst>
                <a:ext uri="{FF2B5EF4-FFF2-40B4-BE49-F238E27FC236}">
                  <a16:creationId xmlns:a16="http://schemas.microsoft.com/office/drawing/2014/main" id="{6D932BE7-B5B0-4077-B727-8F91720739B8}"/>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5" name="椭圆 44">
              <a:extLst>
                <a:ext uri="{FF2B5EF4-FFF2-40B4-BE49-F238E27FC236}">
                  <a16:creationId xmlns:a16="http://schemas.microsoft.com/office/drawing/2014/main" id="{D5AE24D7-FD73-421C-8857-2E63BA41FF64}"/>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6" name="椭圆 45">
              <a:extLst>
                <a:ext uri="{FF2B5EF4-FFF2-40B4-BE49-F238E27FC236}">
                  <a16:creationId xmlns:a16="http://schemas.microsoft.com/office/drawing/2014/main" id="{E8E90D11-7C6C-45E4-A24B-FF324B84819B}"/>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7" name="椭圆 46">
              <a:extLst>
                <a:ext uri="{FF2B5EF4-FFF2-40B4-BE49-F238E27FC236}">
                  <a16:creationId xmlns:a16="http://schemas.microsoft.com/office/drawing/2014/main" id="{0068A6BC-2C68-421E-B950-9140E4B64F49}"/>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8" name="椭圆 47">
              <a:extLst>
                <a:ext uri="{FF2B5EF4-FFF2-40B4-BE49-F238E27FC236}">
                  <a16:creationId xmlns:a16="http://schemas.microsoft.com/office/drawing/2014/main" id="{F6B030A6-B9B4-47BF-8A6C-71AC71AA32E6}"/>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9" name="椭圆 48">
              <a:extLst>
                <a:ext uri="{FF2B5EF4-FFF2-40B4-BE49-F238E27FC236}">
                  <a16:creationId xmlns:a16="http://schemas.microsoft.com/office/drawing/2014/main" id="{8462801F-173F-4577-851D-13073AA6C21F}"/>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0" name="椭圆 49">
              <a:extLst>
                <a:ext uri="{FF2B5EF4-FFF2-40B4-BE49-F238E27FC236}">
                  <a16:creationId xmlns:a16="http://schemas.microsoft.com/office/drawing/2014/main" id="{A79F685B-4A77-46F9-A836-D09C49EE91B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1" name="椭圆 50">
              <a:extLst>
                <a:ext uri="{FF2B5EF4-FFF2-40B4-BE49-F238E27FC236}">
                  <a16:creationId xmlns:a16="http://schemas.microsoft.com/office/drawing/2014/main" id="{91D024F0-A537-4997-B394-447E469E3D91}"/>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2" name="椭圆 51">
              <a:extLst>
                <a:ext uri="{FF2B5EF4-FFF2-40B4-BE49-F238E27FC236}">
                  <a16:creationId xmlns:a16="http://schemas.microsoft.com/office/drawing/2014/main" id="{50879CCF-926F-42D9-847A-A00D97019401}"/>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3" name="椭圆 52">
              <a:extLst>
                <a:ext uri="{FF2B5EF4-FFF2-40B4-BE49-F238E27FC236}">
                  <a16:creationId xmlns:a16="http://schemas.microsoft.com/office/drawing/2014/main" id="{D434C0D2-2C7C-49F9-8F41-B57E291119AD}"/>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4" name="椭圆 53">
              <a:extLst>
                <a:ext uri="{FF2B5EF4-FFF2-40B4-BE49-F238E27FC236}">
                  <a16:creationId xmlns:a16="http://schemas.microsoft.com/office/drawing/2014/main" id="{A660F3C8-0D3E-4F84-B870-72E0749AD0FA}"/>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5" name="椭圆 54">
              <a:extLst>
                <a:ext uri="{FF2B5EF4-FFF2-40B4-BE49-F238E27FC236}">
                  <a16:creationId xmlns:a16="http://schemas.microsoft.com/office/drawing/2014/main" id="{20E371DF-E5E4-47D6-9946-DF91E0BCC237}"/>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6" name="椭圆 55">
              <a:extLst>
                <a:ext uri="{FF2B5EF4-FFF2-40B4-BE49-F238E27FC236}">
                  <a16:creationId xmlns:a16="http://schemas.microsoft.com/office/drawing/2014/main" id="{405B8431-F09E-44E2-94B6-7EA5294553AA}"/>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7" name="椭圆 56">
              <a:extLst>
                <a:ext uri="{FF2B5EF4-FFF2-40B4-BE49-F238E27FC236}">
                  <a16:creationId xmlns:a16="http://schemas.microsoft.com/office/drawing/2014/main" id="{B8814DE6-FBE4-483A-9714-380EF57E4447}"/>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64" name="组合 5">
            <a:extLst>
              <a:ext uri="{FF2B5EF4-FFF2-40B4-BE49-F238E27FC236}">
                <a16:creationId xmlns:a16="http://schemas.microsoft.com/office/drawing/2014/main" id="{13095AE7-AD56-6CC7-061B-3E58B7CE6D86}"/>
              </a:ext>
            </a:extLst>
          </p:cNvPr>
          <p:cNvGrpSpPr/>
          <p:nvPr/>
        </p:nvGrpSpPr>
        <p:grpSpPr>
          <a:xfrm>
            <a:off x="11118997" y="611611"/>
            <a:ext cx="449416" cy="317517"/>
            <a:chOff x="11137900" y="860547"/>
            <a:chExt cx="1054100" cy="744733"/>
          </a:xfrm>
          <a:solidFill>
            <a:schemeClr val="tx1"/>
          </a:solidFill>
        </p:grpSpPr>
        <p:sp>
          <p:nvSpPr>
            <p:cNvPr id="65" name="矩形 6">
              <a:extLst>
                <a:ext uri="{FF2B5EF4-FFF2-40B4-BE49-F238E27FC236}">
                  <a16:creationId xmlns:a16="http://schemas.microsoft.com/office/drawing/2014/main" id="{403EC560-5782-91DD-053E-F3634034BF67}"/>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68" name="矩形 7">
              <a:extLst>
                <a:ext uri="{FF2B5EF4-FFF2-40B4-BE49-F238E27FC236}">
                  <a16:creationId xmlns:a16="http://schemas.microsoft.com/office/drawing/2014/main" id="{8969F359-BD00-1611-9D81-C4AF70179684}"/>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0" name="矩形 8">
              <a:extLst>
                <a:ext uri="{FF2B5EF4-FFF2-40B4-BE49-F238E27FC236}">
                  <a16:creationId xmlns:a16="http://schemas.microsoft.com/office/drawing/2014/main" id="{7525BECF-40EF-8D2D-4C81-95E14B79B05F}"/>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1" name="矩形 9">
              <a:extLst>
                <a:ext uri="{FF2B5EF4-FFF2-40B4-BE49-F238E27FC236}">
                  <a16:creationId xmlns:a16="http://schemas.microsoft.com/office/drawing/2014/main" id="{5654F502-4190-00AB-CDA1-2A2103981B2E}"/>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grpSp>
      <p:cxnSp>
        <p:nvCxnSpPr>
          <p:cNvPr id="72" name="直接连接符 9">
            <a:extLst>
              <a:ext uri="{FF2B5EF4-FFF2-40B4-BE49-F238E27FC236}">
                <a16:creationId xmlns:a16="http://schemas.microsoft.com/office/drawing/2014/main" id="{E3E78BB1-D2C4-BC76-2B5F-0719CE413062}"/>
              </a:ext>
            </a:extLst>
          </p:cNvPr>
          <p:cNvCxnSpPr>
            <a:cxnSpLocks/>
          </p:cNvCxnSpPr>
          <p:nvPr/>
        </p:nvCxnSpPr>
        <p:spPr>
          <a:xfrm>
            <a:off x="10732466" y="6139615"/>
            <a:ext cx="7730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153">
            <a:extLst>
              <a:ext uri="{FF2B5EF4-FFF2-40B4-BE49-F238E27FC236}">
                <a16:creationId xmlns:a16="http://schemas.microsoft.com/office/drawing/2014/main" id="{957496BC-2568-089C-5F34-517865CD4A7D}"/>
              </a:ext>
            </a:extLst>
          </p:cNvPr>
          <p:cNvSpPr txBox="1"/>
          <p:nvPr/>
        </p:nvSpPr>
        <p:spPr>
          <a:xfrm>
            <a:off x="2477140" y="622803"/>
            <a:ext cx="7454606" cy="923330"/>
          </a:xfrm>
          <a:prstGeom prst="rect">
            <a:avLst/>
          </a:prstGeom>
          <a:solidFill>
            <a:srgbClr val="F4A261"/>
          </a:solidFill>
        </p:spPr>
        <p:txBody>
          <a:bodyPr wrap="none" rtlCol="0" anchor="ctr">
            <a:spAutoFit/>
          </a:bodyPr>
          <a:lstStyle/>
          <a:p>
            <a:pPr algn="ctr"/>
            <a:r>
              <a:rPr lang="en-US" altLang="zh-CN" sz="5400" dirty="0">
                <a:solidFill>
                  <a:schemeClr val="bg1"/>
                </a:solidFill>
                <a:latin typeface="思源黑体 CN Heavy" panose="020B0A00000000000000" pitchFamily="34" charset="-122"/>
                <a:ea typeface="思源黑体 CN Heavy" panose="020B0A00000000000000" pitchFamily="34" charset="-122"/>
              </a:rPr>
              <a:t>TEAM MANAGEMENT</a:t>
            </a:r>
            <a:endParaRPr lang="zh-CN" altLang="en-US" sz="5400" dirty="0">
              <a:solidFill>
                <a:schemeClr val="bg1"/>
              </a:solidFill>
              <a:latin typeface="思源黑体 CN Heavy" panose="020B0A00000000000000" pitchFamily="34" charset="-122"/>
              <a:ea typeface="思源黑体 CN Heavy" panose="020B0A00000000000000" pitchFamily="34" charset="-122"/>
            </a:endParaRPr>
          </a:p>
        </p:txBody>
      </p:sp>
      <p:pic>
        <p:nvPicPr>
          <p:cNvPr id="4" name="Picture 3">
            <a:extLst>
              <a:ext uri="{FF2B5EF4-FFF2-40B4-BE49-F238E27FC236}">
                <a16:creationId xmlns:a16="http://schemas.microsoft.com/office/drawing/2014/main" id="{A1050AB2-7D3D-663E-F9B3-65C45EAE292F}"/>
              </a:ext>
            </a:extLst>
          </p:cNvPr>
          <p:cNvPicPr>
            <a:picLocks noChangeAspect="1"/>
          </p:cNvPicPr>
          <p:nvPr/>
        </p:nvPicPr>
        <p:blipFill>
          <a:blip r:embed="rId2"/>
          <a:stretch>
            <a:fillRect/>
          </a:stretch>
        </p:blipFill>
        <p:spPr>
          <a:xfrm>
            <a:off x="2752902" y="1824929"/>
            <a:ext cx="6686196" cy="4314685"/>
          </a:xfrm>
          <a:prstGeom prst="rect">
            <a:avLst/>
          </a:prstGeom>
        </p:spPr>
      </p:pic>
    </p:spTree>
    <p:extLst>
      <p:ext uri="{BB962C8B-B14F-4D97-AF65-F5344CB8AC3E}">
        <p14:creationId xmlns:p14="http://schemas.microsoft.com/office/powerpoint/2010/main" val="13424013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84255D6C-467B-4C6E-9D7D-0F7A2C3EF14C}"/>
              </a:ext>
            </a:extLst>
          </p:cNvPr>
          <p:cNvGrpSpPr/>
          <p:nvPr/>
        </p:nvGrpSpPr>
        <p:grpSpPr>
          <a:xfrm rot="16200000">
            <a:off x="-149154" y="1386311"/>
            <a:ext cx="2040539" cy="491140"/>
            <a:chOff x="3784601" y="5778500"/>
            <a:chExt cx="2040539" cy="491140"/>
          </a:xfrm>
          <a:solidFill>
            <a:schemeClr val="tx1"/>
          </a:solidFill>
        </p:grpSpPr>
        <p:sp>
          <p:nvSpPr>
            <p:cNvPr id="9" name="椭圆 8">
              <a:extLst>
                <a:ext uri="{FF2B5EF4-FFF2-40B4-BE49-F238E27FC236}">
                  <a16:creationId xmlns:a16="http://schemas.microsoft.com/office/drawing/2014/main" id="{B8FCF87E-F151-48E7-B461-753FC94A09A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0" name="椭圆 9">
              <a:extLst>
                <a:ext uri="{FF2B5EF4-FFF2-40B4-BE49-F238E27FC236}">
                  <a16:creationId xmlns:a16="http://schemas.microsoft.com/office/drawing/2014/main" id="{C88D10D9-83A1-4C9F-A2E6-7A81738BE288}"/>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1" name="椭圆 10">
              <a:extLst>
                <a:ext uri="{FF2B5EF4-FFF2-40B4-BE49-F238E27FC236}">
                  <a16:creationId xmlns:a16="http://schemas.microsoft.com/office/drawing/2014/main" id="{A97FBAA6-C3F7-430F-AB06-195D82992806}"/>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2" name="椭圆 11">
              <a:extLst>
                <a:ext uri="{FF2B5EF4-FFF2-40B4-BE49-F238E27FC236}">
                  <a16:creationId xmlns:a16="http://schemas.microsoft.com/office/drawing/2014/main" id="{944E4515-482E-41CC-BC39-D0F0F83E96C3}"/>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 name="椭圆 12">
              <a:extLst>
                <a:ext uri="{FF2B5EF4-FFF2-40B4-BE49-F238E27FC236}">
                  <a16:creationId xmlns:a16="http://schemas.microsoft.com/office/drawing/2014/main" id="{E10F3B0F-DB46-4B8C-96E9-E9555EF94429}"/>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4" name="椭圆 13">
              <a:extLst>
                <a:ext uri="{FF2B5EF4-FFF2-40B4-BE49-F238E27FC236}">
                  <a16:creationId xmlns:a16="http://schemas.microsoft.com/office/drawing/2014/main" id="{A8CC9B2E-1D68-43F6-BF3A-B00390C6CF0E}"/>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5" name="椭圆 14">
              <a:extLst>
                <a:ext uri="{FF2B5EF4-FFF2-40B4-BE49-F238E27FC236}">
                  <a16:creationId xmlns:a16="http://schemas.microsoft.com/office/drawing/2014/main" id="{CD4CD52B-0080-41A1-BB15-A6C1E38F04DB}"/>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6" name="椭圆 15">
              <a:extLst>
                <a:ext uri="{FF2B5EF4-FFF2-40B4-BE49-F238E27FC236}">
                  <a16:creationId xmlns:a16="http://schemas.microsoft.com/office/drawing/2014/main" id="{1F684D50-B57B-4C0C-A14E-8533EBE02F2C}"/>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7" name="椭圆 16">
              <a:extLst>
                <a:ext uri="{FF2B5EF4-FFF2-40B4-BE49-F238E27FC236}">
                  <a16:creationId xmlns:a16="http://schemas.microsoft.com/office/drawing/2014/main" id="{3F65A587-9A28-4521-AAA6-72F9FDAC468D}"/>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8" name="椭圆 17">
              <a:extLst>
                <a:ext uri="{FF2B5EF4-FFF2-40B4-BE49-F238E27FC236}">
                  <a16:creationId xmlns:a16="http://schemas.microsoft.com/office/drawing/2014/main" id="{A4F8B9A1-13A0-4975-A5EC-37E4C9E52E01}"/>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9" name="椭圆 18">
              <a:extLst>
                <a:ext uri="{FF2B5EF4-FFF2-40B4-BE49-F238E27FC236}">
                  <a16:creationId xmlns:a16="http://schemas.microsoft.com/office/drawing/2014/main" id="{4BABD3DB-DFC5-4FC4-BB15-B0658620275B}"/>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0" name="椭圆 19">
              <a:extLst>
                <a:ext uri="{FF2B5EF4-FFF2-40B4-BE49-F238E27FC236}">
                  <a16:creationId xmlns:a16="http://schemas.microsoft.com/office/drawing/2014/main" id="{F18A3A17-D5C5-4D91-BC37-D5E55F85C99F}"/>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1" name="椭圆 20">
              <a:extLst>
                <a:ext uri="{FF2B5EF4-FFF2-40B4-BE49-F238E27FC236}">
                  <a16:creationId xmlns:a16="http://schemas.microsoft.com/office/drawing/2014/main" id="{CBB43261-5CDF-4C43-A6FC-CA558BF3AE2E}"/>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2" name="椭圆 21">
              <a:extLst>
                <a:ext uri="{FF2B5EF4-FFF2-40B4-BE49-F238E27FC236}">
                  <a16:creationId xmlns:a16="http://schemas.microsoft.com/office/drawing/2014/main" id="{E2F15741-7739-4923-9085-6E970A02EE5F}"/>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3" name="椭圆 22">
              <a:extLst>
                <a:ext uri="{FF2B5EF4-FFF2-40B4-BE49-F238E27FC236}">
                  <a16:creationId xmlns:a16="http://schemas.microsoft.com/office/drawing/2014/main" id="{4AB7AAC7-C39C-4F03-839D-72835ACF29BD}"/>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4" name="椭圆 23">
              <a:extLst>
                <a:ext uri="{FF2B5EF4-FFF2-40B4-BE49-F238E27FC236}">
                  <a16:creationId xmlns:a16="http://schemas.microsoft.com/office/drawing/2014/main" id="{66D60CFC-FDDD-42B9-AC0D-680245B8CA89}"/>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5" name="椭圆 24">
              <a:extLst>
                <a:ext uri="{FF2B5EF4-FFF2-40B4-BE49-F238E27FC236}">
                  <a16:creationId xmlns:a16="http://schemas.microsoft.com/office/drawing/2014/main" id="{8A4FF968-2E3B-4503-9B99-C1D2C44BD5F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6" name="椭圆 25">
              <a:extLst>
                <a:ext uri="{FF2B5EF4-FFF2-40B4-BE49-F238E27FC236}">
                  <a16:creationId xmlns:a16="http://schemas.microsoft.com/office/drawing/2014/main" id="{DEB12A57-A86C-4699-9428-A6B7BB23E572}"/>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7" name="椭圆 26">
              <a:extLst>
                <a:ext uri="{FF2B5EF4-FFF2-40B4-BE49-F238E27FC236}">
                  <a16:creationId xmlns:a16="http://schemas.microsoft.com/office/drawing/2014/main" id="{7323D321-01BE-49BA-B00C-E8C6955BF5C8}"/>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8" name="椭圆 27">
              <a:extLst>
                <a:ext uri="{FF2B5EF4-FFF2-40B4-BE49-F238E27FC236}">
                  <a16:creationId xmlns:a16="http://schemas.microsoft.com/office/drawing/2014/main" id="{FEB69D54-2B12-44F5-BDFD-1E84A6519F0A}"/>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9" name="椭圆 28">
              <a:extLst>
                <a:ext uri="{FF2B5EF4-FFF2-40B4-BE49-F238E27FC236}">
                  <a16:creationId xmlns:a16="http://schemas.microsoft.com/office/drawing/2014/main" id="{778907F8-8B6C-48FF-B559-5717BD686813}"/>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0" name="椭圆 29">
              <a:extLst>
                <a:ext uri="{FF2B5EF4-FFF2-40B4-BE49-F238E27FC236}">
                  <a16:creationId xmlns:a16="http://schemas.microsoft.com/office/drawing/2014/main" id="{311550CF-39CC-41A6-BFB8-C85F53F97378}"/>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1" name="椭圆 30">
              <a:extLst>
                <a:ext uri="{FF2B5EF4-FFF2-40B4-BE49-F238E27FC236}">
                  <a16:creationId xmlns:a16="http://schemas.microsoft.com/office/drawing/2014/main" id="{C4238D1D-664C-460D-B45B-C1E3FCBF9D27}"/>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2" name="椭圆 31">
              <a:extLst>
                <a:ext uri="{FF2B5EF4-FFF2-40B4-BE49-F238E27FC236}">
                  <a16:creationId xmlns:a16="http://schemas.microsoft.com/office/drawing/2014/main" id="{F22E81EA-49AD-4D28-9327-BC636D3792AA}"/>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33" name="组合 32">
            <a:extLst>
              <a:ext uri="{FF2B5EF4-FFF2-40B4-BE49-F238E27FC236}">
                <a16:creationId xmlns:a16="http://schemas.microsoft.com/office/drawing/2014/main" id="{A80C6B8B-1363-45D6-B238-F60020B0EE8D}"/>
              </a:ext>
            </a:extLst>
          </p:cNvPr>
          <p:cNvGrpSpPr/>
          <p:nvPr/>
        </p:nvGrpSpPr>
        <p:grpSpPr>
          <a:xfrm rot="10800000">
            <a:off x="625546" y="5859120"/>
            <a:ext cx="2040539" cy="491140"/>
            <a:chOff x="3784601" y="5778500"/>
            <a:chExt cx="2040539" cy="491140"/>
          </a:xfrm>
          <a:solidFill>
            <a:schemeClr val="tx1"/>
          </a:solidFill>
        </p:grpSpPr>
        <p:sp>
          <p:nvSpPr>
            <p:cNvPr id="34" name="椭圆 33">
              <a:extLst>
                <a:ext uri="{FF2B5EF4-FFF2-40B4-BE49-F238E27FC236}">
                  <a16:creationId xmlns:a16="http://schemas.microsoft.com/office/drawing/2014/main" id="{17F7B39D-468E-4326-A621-EF66CF05DD9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5" name="椭圆 34">
              <a:extLst>
                <a:ext uri="{FF2B5EF4-FFF2-40B4-BE49-F238E27FC236}">
                  <a16:creationId xmlns:a16="http://schemas.microsoft.com/office/drawing/2014/main" id="{38B6C18F-74F2-411A-B156-96CAF64FB61C}"/>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6" name="椭圆 35">
              <a:extLst>
                <a:ext uri="{FF2B5EF4-FFF2-40B4-BE49-F238E27FC236}">
                  <a16:creationId xmlns:a16="http://schemas.microsoft.com/office/drawing/2014/main" id="{24877F06-2A13-44B9-B0F6-C407830D4FAA}"/>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7" name="椭圆 36">
              <a:extLst>
                <a:ext uri="{FF2B5EF4-FFF2-40B4-BE49-F238E27FC236}">
                  <a16:creationId xmlns:a16="http://schemas.microsoft.com/office/drawing/2014/main" id="{84A93B08-F239-4DFF-9A25-FC4D964BEFED}"/>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8" name="椭圆 37">
              <a:extLst>
                <a:ext uri="{FF2B5EF4-FFF2-40B4-BE49-F238E27FC236}">
                  <a16:creationId xmlns:a16="http://schemas.microsoft.com/office/drawing/2014/main" id="{7EDD254E-E6E6-47F8-B602-5780AA5CA5B0}"/>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9" name="椭圆 38">
              <a:extLst>
                <a:ext uri="{FF2B5EF4-FFF2-40B4-BE49-F238E27FC236}">
                  <a16:creationId xmlns:a16="http://schemas.microsoft.com/office/drawing/2014/main" id="{54423A90-3591-449E-9365-3373E5FA8C31}"/>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0" name="椭圆 39">
              <a:extLst>
                <a:ext uri="{FF2B5EF4-FFF2-40B4-BE49-F238E27FC236}">
                  <a16:creationId xmlns:a16="http://schemas.microsoft.com/office/drawing/2014/main" id="{DD487D1F-D6DF-40AF-86A6-F8192C81D14C}"/>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1" name="椭圆 40">
              <a:extLst>
                <a:ext uri="{FF2B5EF4-FFF2-40B4-BE49-F238E27FC236}">
                  <a16:creationId xmlns:a16="http://schemas.microsoft.com/office/drawing/2014/main" id="{FC6B29BC-D201-4ABF-8884-EB52C60FBCE5}"/>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2" name="椭圆 41">
              <a:extLst>
                <a:ext uri="{FF2B5EF4-FFF2-40B4-BE49-F238E27FC236}">
                  <a16:creationId xmlns:a16="http://schemas.microsoft.com/office/drawing/2014/main" id="{327FA65D-7E42-4825-8DEF-3431E9A0528A}"/>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3" name="椭圆 42">
              <a:extLst>
                <a:ext uri="{FF2B5EF4-FFF2-40B4-BE49-F238E27FC236}">
                  <a16:creationId xmlns:a16="http://schemas.microsoft.com/office/drawing/2014/main" id="{01CE57F2-F9FF-4629-B9F8-46175F22F1C9}"/>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4" name="椭圆 43">
              <a:extLst>
                <a:ext uri="{FF2B5EF4-FFF2-40B4-BE49-F238E27FC236}">
                  <a16:creationId xmlns:a16="http://schemas.microsoft.com/office/drawing/2014/main" id="{6D932BE7-B5B0-4077-B727-8F91720739B8}"/>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5" name="椭圆 44">
              <a:extLst>
                <a:ext uri="{FF2B5EF4-FFF2-40B4-BE49-F238E27FC236}">
                  <a16:creationId xmlns:a16="http://schemas.microsoft.com/office/drawing/2014/main" id="{D5AE24D7-FD73-421C-8857-2E63BA41FF64}"/>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6" name="椭圆 45">
              <a:extLst>
                <a:ext uri="{FF2B5EF4-FFF2-40B4-BE49-F238E27FC236}">
                  <a16:creationId xmlns:a16="http://schemas.microsoft.com/office/drawing/2014/main" id="{E8E90D11-7C6C-45E4-A24B-FF324B84819B}"/>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7" name="椭圆 46">
              <a:extLst>
                <a:ext uri="{FF2B5EF4-FFF2-40B4-BE49-F238E27FC236}">
                  <a16:creationId xmlns:a16="http://schemas.microsoft.com/office/drawing/2014/main" id="{0068A6BC-2C68-421E-B950-9140E4B64F49}"/>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8" name="椭圆 47">
              <a:extLst>
                <a:ext uri="{FF2B5EF4-FFF2-40B4-BE49-F238E27FC236}">
                  <a16:creationId xmlns:a16="http://schemas.microsoft.com/office/drawing/2014/main" id="{F6B030A6-B9B4-47BF-8A6C-71AC71AA32E6}"/>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9" name="椭圆 48">
              <a:extLst>
                <a:ext uri="{FF2B5EF4-FFF2-40B4-BE49-F238E27FC236}">
                  <a16:creationId xmlns:a16="http://schemas.microsoft.com/office/drawing/2014/main" id="{8462801F-173F-4577-851D-13073AA6C21F}"/>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0" name="椭圆 49">
              <a:extLst>
                <a:ext uri="{FF2B5EF4-FFF2-40B4-BE49-F238E27FC236}">
                  <a16:creationId xmlns:a16="http://schemas.microsoft.com/office/drawing/2014/main" id="{A79F685B-4A77-46F9-A836-D09C49EE91B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1" name="椭圆 50">
              <a:extLst>
                <a:ext uri="{FF2B5EF4-FFF2-40B4-BE49-F238E27FC236}">
                  <a16:creationId xmlns:a16="http://schemas.microsoft.com/office/drawing/2014/main" id="{91D024F0-A537-4997-B394-447E469E3D91}"/>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2" name="椭圆 51">
              <a:extLst>
                <a:ext uri="{FF2B5EF4-FFF2-40B4-BE49-F238E27FC236}">
                  <a16:creationId xmlns:a16="http://schemas.microsoft.com/office/drawing/2014/main" id="{50879CCF-926F-42D9-847A-A00D97019401}"/>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3" name="椭圆 52">
              <a:extLst>
                <a:ext uri="{FF2B5EF4-FFF2-40B4-BE49-F238E27FC236}">
                  <a16:creationId xmlns:a16="http://schemas.microsoft.com/office/drawing/2014/main" id="{D434C0D2-2C7C-49F9-8F41-B57E291119AD}"/>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4" name="椭圆 53">
              <a:extLst>
                <a:ext uri="{FF2B5EF4-FFF2-40B4-BE49-F238E27FC236}">
                  <a16:creationId xmlns:a16="http://schemas.microsoft.com/office/drawing/2014/main" id="{A660F3C8-0D3E-4F84-B870-72E0749AD0FA}"/>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5" name="椭圆 54">
              <a:extLst>
                <a:ext uri="{FF2B5EF4-FFF2-40B4-BE49-F238E27FC236}">
                  <a16:creationId xmlns:a16="http://schemas.microsoft.com/office/drawing/2014/main" id="{20E371DF-E5E4-47D6-9946-DF91E0BCC237}"/>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6" name="椭圆 55">
              <a:extLst>
                <a:ext uri="{FF2B5EF4-FFF2-40B4-BE49-F238E27FC236}">
                  <a16:creationId xmlns:a16="http://schemas.microsoft.com/office/drawing/2014/main" id="{405B8431-F09E-44E2-94B6-7EA5294553AA}"/>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7" name="椭圆 56">
              <a:extLst>
                <a:ext uri="{FF2B5EF4-FFF2-40B4-BE49-F238E27FC236}">
                  <a16:creationId xmlns:a16="http://schemas.microsoft.com/office/drawing/2014/main" id="{B8814DE6-FBE4-483A-9714-380EF57E4447}"/>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64" name="组合 5">
            <a:extLst>
              <a:ext uri="{FF2B5EF4-FFF2-40B4-BE49-F238E27FC236}">
                <a16:creationId xmlns:a16="http://schemas.microsoft.com/office/drawing/2014/main" id="{13095AE7-AD56-6CC7-061B-3E58B7CE6D86}"/>
              </a:ext>
            </a:extLst>
          </p:cNvPr>
          <p:cNvGrpSpPr/>
          <p:nvPr/>
        </p:nvGrpSpPr>
        <p:grpSpPr>
          <a:xfrm>
            <a:off x="11118997" y="611611"/>
            <a:ext cx="449416" cy="317517"/>
            <a:chOff x="11137900" y="860547"/>
            <a:chExt cx="1054100" cy="744733"/>
          </a:xfrm>
          <a:solidFill>
            <a:schemeClr val="tx1"/>
          </a:solidFill>
        </p:grpSpPr>
        <p:sp>
          <p:nvSpPr>
            <p:cNvPr id="65" name="矩形 6">
              <a:extLst>
                <a:ext uri="{FF2B5EF4-FFF2-40B4-BE49-F238E27FC236}">
                  <a16:creationId xmlns:a16="http://schemas.microsoft.com/office/drawing/2014/main" id="{403EC560-5782-91DD-053E-F3634034BF67}"/>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68" name="矩形 7">
              <a:extLst>
                <a:ext uri="{FF2B5EF4-FFF2-40B4-BE49-F238E27FC236}">
                  <a16:creationId xmlns:a16="http://schemas.microsoft.com/office/drawing/2014/main" id="{8969F359-BD00-1611-9D81-C4AF70179684}"/>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0" name="矩形 8">
              <a:extLst>
                <a:ext uri="{FF2B5EF4-FFF2-40B4-BE49-F238E27FC236}">
                  <a16:creationId xmlns:a16="http://schemas.microsoft.com/office/drawing/2014/main" id="{7525BECF-40EF-8D2D-4C81-95E14B79B05F}"/>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1" name="矩形 9">
              <a:extLst>
                <a:ext uri="{FF2B5EF4-FFF2-40B4-BE49-F238E27FC236}">
                  <a16:creationId xmlns:a16="http://schemas.microsoft.com/office/drawing/2014/main" id="{5654F502-4190-00AB-CDA1-2A2103981B2E}"/>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grpSp>
      <p:cxnSp>
        <p:nvCxnSpPr>
          <p:cNvPr id="72" name="直接连接符 9">
            <a:extLst>
              <a:ext uri="{FF2B5EF4-FFF2-40B4-BE49-F238E27FC236}">
                <a16:creationId xmlns:a16="http://schemas.microsoft.com/office/drawing/2014/main" id="{E3E78BB1-D2C4-BC76-2B5F-0719CE413062}"/>
              </a:ext>
            </a:extLst>
          </p:cNvPr>
          <p:cNvCxnSpPr>
            <a:cxnSpLocks/>
          </p:cNvCxnSpPr>
          <p:nvPr/>
        </p:nvCxnSpPr>
        <p:spPr>
          <a:xfrm>
            <a:off x="10732466" y="6139615"/>
            <a:ext cx="7730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153">
            <a:extLst>
              <a:ext uri="{FF2B5EF4-FFF2-40B4-BE49-F238E27FC236}">
                <a16:creationId xmlns:a16="http://schemas.microsoft.com/office/drawing/2014/main" id="{957496BC-2568-089C-5F34-517865CD4A7D}"/>
              </a:ext>
            </a:extLst>
          </p:cNvPr>
          <p:cNvSpPr txBox="1"/>
          <p:nvPr/>
        </p:nvSpPr>
        <p:spPr>
          <a:xfrm>
            <a:off x="2477140" y="622803"/>
            <a:ext cx="7454606" cy="923330"/>
          </a:xfrm>
          <a:prstGeom prst="rect">
            <a:avLst/>
          </a:prstGeom>
          <a:solidFill>
            <a:srgbClr val="F4A261"/>
          </a:solidFill>
        </p:spPr>
        <p:txBody>
          <a:bodyPr wrap="none" rtlCol="0" anchor="ctr">
            <a:spAutoFit/>
          </a:bodyPr>
          <a:lstStyle/>
          <a:p>
            <a:pPr algn="ctr"/>
            <a:r>
              <a:rPr lang="en-US" altLang="zh-CN" sz="5400" dirty="0">
                <a:solidFill>
                  <a:schemeClr val="bg1"/>
                </a:solidFill>
                <a:latin typeface="思源黑体 CN Heavy" panose="020B0A00000000000000" pitchFamily="34" charset="-122"/>
                <a:ea typeface="思源黑体 CN Heavy" panose="020B0A00000000000000" pitchFamily="34" charset="-122"/>
              </a:rPr>
              <a:t>TEAM MANAGEMENT</a:t>
            </a:r>
            <a:endParaRPr lang="zh-CN" altLang="en-US" sz="5400" dirty="0">
              <a:solidFill>
                <a:schemeClr val="bg1"/>
              </a:solidFill>
              <a:latin typeface="思源黑体 CN Heavy" panose="020B0A00000000000000" pitchFamily="34" charset="-122"/>
              <a:ea typeface="思源黑体 CN Heavy" panose="020B0A00000000000000" pitchFamily="34" charset="-122"/>
            </a:endParaRPr>
          </a:p>
        </p:txBody>
      </p:sp>
      <p:sp>
        <p:nvSpPr>
          <p:cNvPr id="5" name="TextBox 4">
            <a:extLst>
              <a:ext uri="{FF2B5EF4-FFF2-40B4-BE49-F238E27FC236}">
                <a16:creationId xmlns:a16="http://schemas.microsoft.com/office/drawing/2014/main" id="{004EFE64-13A0-82B3-87EA-E3511959D660}"/>
              </a:ext>
            </a:extLst>
          </p:cNvPr>
          <p:cNvSpPr txBox="1"/>
          <p:nvPr/>
        </p:nvSpPr>
        <p:spPr>
          <a:xfrm>
            <a:off x="3047223" y="2603219"/>
            <a:ext cx="6097554" cy="2127442"/>
          </a:xfrm>
          <a:prstGeom prst="rect">
            <a:avLst/>
          </a:prstGeom>
          <a:noFill/>
        </p:spPr>
        <p:txBody>
          <a:bodyPr wrap="square">
            <a:spAutoFit/>
          </a:bodyPr>
          <a:lstStyle/>
          <a:p>
            <a:pPr>
              <a:lnSpc>
                <a:spcPct val="150000"/>
              </a:lnSpc>
            </a:pPr>
            <a:r>
              <a:rPr lang="en-US" b="0" i="0" dirty="0">
                <a:solidFill>
                  <a:srgbClr val="374151"/>
                </a:solidFill>
                <a:effectLst/>
                <a:latin typeface="Abadi" panose="020B0604020104020204" pitchFamily="34" charset="0"/>
              </a:rPr>
              <a:t>Due to one team member feeling unwell, the project did not progress as planned during the mid-term, resulting in team members working late nights in the last three days before the deadline. Next time, if we encounter a similar situation, we will </a:t>
            </a:r>
            <a:r>
              <a:rPr lang="en-US" b="0" i="0" dirty="0">
                <a:solidFill>
                  <a:srgbClr val="F4A261"/>
                </a:solidFill>
                <a:effectLst/>
                <a:latin typeface="Abadi" panose="020B0604020104020204" pitchFamily="34" charset="0"/>
              </a:rPr>
              <a:t>initiate the contingency plan immediately</a:t>
            </a:r>
            <a:r>
              <a:rPr lang="en-US" b="0" i="0" dirty="0">
                <a:solidFill>
                  <a:srgbClr val="374151"/>
                </a:solidFill>
                <a:effectLst/>
                <a:latin typeface="Abadi" panose="020B0604020104020204" pitchFamily="34" charset="0"/>
              </a:rPr>
              <a:t>.</a:t>
            </a:r>
            <a:endParaRPr lang="en-US" dirty="0">
              <a:latin typeface="Abadi" panose="020B0604020104020204" pitchFamily="34" charset="0"/>
            </a:endParaRPr>
          </a:p>
        </p:txBody>
      </p:sp>
    </p:spTree>
    <p:extLst>
      <p:ext uri="{BB962C8B-B14F-4D97-AF65-F5344CB8AC3E}">
        <p14:creationId xmlns:p14="http://schemas.microsoft.com/office/powerpoint/2010/main" val="29652541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84255D6C-467B-4C6E-9D7D-0F7A2C3EF14C}"/>
              </a:ext>
            </a:extLst>
          </p:cNvPr>
          <p:cNvGrpSpPr/>
          <p:nvPr/>
        </p:nvGrpSpPr>
        <p:grpSpPr>
          <a:xfrm rot="16200000">
            <a:off x="-149154" y="1386311"/>
            <a:ext cx="2040539" cy="491140"/>
            <a:chOff x="3784601" y="5778500"/>
            <a:chExt cx="2040539" cy="491140"/>
          </a:xfrm>
          <a:solidFill>
            <a:schemeClr val="tx1"/>
          </a:solidFill>
        </p:grpSpPr>
        <p:sp>
          <p:nvSpPr>
            <p:cNvPr id="9" name="椭圆 8">
              <a:extLst>
                <a:ext uri="{FF2B5EF4-FFF2-40B4-BE49-F238E27FC236}">
                  <a16:creationId xmlns:a16="http://schemas.microsoft.com/office/drawing/2014/main" id="{B8FCF87E-F151-48E7-B461-753FC94A09A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0" name="椭圆 9">
              <a:extLst>
                <a:ext uri="{FF2B5EF4-FFF2-40B4-BE49-F238E27FC236}">
                  <a16:creationId xmlns:a16="http://schemas.microsoft.com/office/drawing/2014/main" id="{C88D10D9-83A1-4C9F-A2E6-7A81738BE288}"/>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1" name="椭圆 10">
              <a:extLst>
                <a:ext uri="{FF2B5EF4-FFF2-40B4-BE49-F238E27FC236}">
                  <a16:creationId xmlns:a16="http://schemas.microsoft.com/office/drawing/2014/main" id="{A97FBAA6-C3F7-430F-AB06-195D82992806}"/>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2" name="椭圆 11">
              <a:extLst>
                <a:ext uri="{FF2B5EF4-FFF2-40B4-BE49-F238E27FC236}">
                  <a16:creationId xmlns:a16="http://schemas.microsoft.com/office/drawing/2014/main" id="{944E4515-482E-41CC-BC39-D0F0F83E96C3}"/>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 name="椭圆 12">
              <a:extLst>
                <a:ext uri="{FF2B5EF4-FFF2-40B4-BE49-F238E27FC236}">
                  <a16:creationId xmlns:a16="http://schemas.microsoft.com/office/drawing/2014/main" id="{E10F3B0F-DB46-4B8C-96E9-E9555EF94429}"/>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4" name="椭圆 13">
              <a:extLst>
                <a:ext uri="{FF2B5EF4-FFF2-40B4-BE49-F238E27FC236}">
                  <a16:creationId xmlns:a16="http://schemas.microsoft.com/office/drawing/2014/main" id="{A8CC9B2E-1D68-43F6-BF3A-B00390C6CF0E}"/>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5" name="椭圆 14">
              <a:extLst>
                <a:ext uri="{FF2B5EF4-FFF2-40B4-BE49-F238E27FC236}">
                  <a16:creationId xmlns:a16="http://schemas.microsoft.com/office/drawing/2014/main" id="{CD4CD52B-0080-41A1-BB15-A6C1E38F04DB}"/>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6" name="椭圆 15">
              <a:extLst>
                <a:ext uri="{FF2B5EF4-FFF2-40B4-BE49-F238E27FC236}">
                  <a16:creationId xmlns:a16="http://schemas.microsoft.com/office/drawing/2014/main" id="{1F684D50-B57B-4C0C-A14E-8533EBE02F2C}"/>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7" name="椭圆 16">
              <a:extLst>
                <a:ext uri="{FF2B5EF4-FFF2-40B4-BE49-F238E27FC236}">
                  <a16:creationId xmlns:a16="http://schemas.microsoft.com/office/drawing/2014/main" id="{3F65A587-9A28-4521-AAA6-72F9FDAC468D}"/>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8" name="椭圆 17">
              <a:extLst>
                <a:ext uri="{FF2B5EF4-FFF2-40B4-BE49-F238E27FC236}">
                  <a16:creationId xmlns:a16="http://schemas.microsoft.com/office/drawing/2014/main" id="{A4F8B9A1-13A0-4975-A5EC-37E4C9E52E01}"/>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9" name="椭圆 18">
              <a:extLst>
                <a:ext uri="{FF2B5EF4-FFF2-40B4-BE49-F238E27FC236}">
                  <a16:creationId xmlns:a16="http://schemas.microsoft.com/office/drawing/2014/main" id="{4BABD3DB-DFC5-4FC4-BB15-B0658620275B}"/>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0" name="椭圆 19">
              <a:extLst>
                <a:ext uri="{FF2B5EF4-FFF2-40B4-BE49-F238E27FC236}">
                  <a16:creationId xmlns:a16="http://schemas.microsoft.com/office/drawing/2014/main" id="{F18A3A17-D5C5-4D91-BC37-D5E55F85C99F}"/>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1" name="椭圆 20">
              <a:extLst>
                <a:ext uri="{FF2B5EF4-FFF2-40B4-BE49-F238E27FC236}">
                  <a16:creationId xmlns:a16="http://schemas.microsoft.com/office/drawing/2014/main" id="{CBB43261-5CDF-4C43-A6FC-CA558BF3AE2E}"/>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2" name="椭圆 21">
              <a:extLst>
                <a:ext uri="{FF2B5EF4-FFF2-40B4-BE49-F238E27FC236}">
                  <a16:creationId xmlns:a16="http://schemas.microsoft.com/office/drawing/2014/main" id="{E2F15741-7739-4923-9085-6E970A02EE5F}"/>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3" name="椭圆 22">
              <a:extLst>
                <a:ext uri="{FF2B5EF4-FFF2-40B4-BE49-F238E27FC236}">
                  <a16:creationId xmlns:a16="http://schemas.microsoft.com/office/drawing/2014/main" id="{4AB7AAC7-C39C-4F03-839D-72835ACF29BD}"/>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4" name="椭圆 23">
              <a:extLst>
                <a:ext uri="{FF2B5EF4-FFF2-40B4-BE49-F238E27FC236}">
                  <a16:creationId xmlns:a16="http://schemas.microsoft.com/office/drawing/2014/main" id="{66D60CFC-FDDD-42B9-AC0D-680245B8CA89}"/>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5" name="椭圆 24">
              <a:extLst>
                <a:ext uri="{FF2B5EF4-FFF2-40B4-BE49-F238E27FC236}">
                  <a16:creationId xmlns:a16="http://schemas.microsoft.com/office/drawing/2014/main" id="{8A4FF968-2E3B-4503-9B99-C1D2C44BD5F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6" name="椭圆 25">
              <a:extLst>
                <a:ext uri="{FF2B5EF4-FFF2-40B4-BE49-F238E27FC236}">
                  <a16:creationId xmlns:a16="http://schemas.microsoft.com/office/drawing/2014/main" id="{DEB12A57-A86C-4699-9428-A6B7BB23E572}"/>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7" name="椭圆 26">
              <a:extLst>
                <a:ext uri="{FF2B5EF4-FFF2-40B4-BE49-F238E27FC236}">
                  <a16:creationId xmlns:a16="http://schemas.microsoft.com/office/drawing/2014/main" id="{7323D321-01BE-49BA-B00C-E8C6955BF5C8}"/>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8" name="椭圆 27">
              <a:extLst>
                <a:ext uri="{FF2B5EF4-FFF2-40B4-BE49-F238E27FC236}">
                  <a16:creationId xmlns:a16="http://schemas.microsoft.com/office/drawing/2014/main" id="{FEB69D54-2B12-44F5-BDFD-1E84A6519F0A}"/>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9" name="椭圆 28">
              <a:extLst>
                <a:ext uri="{FF2B5EF4-FFF2-40B4-BE49-F238E27FC236}">
                  <a16:creationId xmlns:a16="http://schemas.microsoft.com/office/drawing/2014/main" id="{778907F8-8B6C-48FF-B559-5717BD686813}"/>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0" name="椭圆 29">
              <a:extLst>
                <a:ext uri="{FF2B5EF4-FFF2-40B4-BE49-F238E27FC236}">
                  <a16:creationId xmlns:a16="http://schemas.microsoft.com/office/drawing/2014/main" id="{311550CF-39CC-41A6-BFB8-C85F53F97378}"/>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1" name="椭圆 30">
              <a:extLst>
                <a:ext uri="{FF2B5EF4-FFF2-40B4-BE49-F238E27FC236}">
                  <a16:creationId xmlns:a16="http://schemas.microsoft.com/office/drawing/2014/main" id="{C4238D1D-664C-460D-B45B-C1E3FCBF9D27}"/>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2" name="椭圆 31">
              <a:extLst>
                <a:ext uri="{FF2B5EF4-FFF2-40B4-BE49-F238E27FC236}">
                  <a16:creationId xmlns:a16="http://schemas.microsoft.com/office/drawing/2014/main" id="{F22E81EA-49AD-4D28-9327-BC636D3792AA}"/>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33" name="组合 32">
            <a:extLst>
              <a:ext uri="{FF2B5EF4-FFF2-40B4-BE49-F238E27FC236}">
                <a16:creationId xmlns:a16="http://schemas.microsoft.com/office/drawing/2014/main" id="{A80C6B8B-1363-45D6-B238-F60020B0EE8D}"/>
              </a:ext>
            </a:extLst>
          </p:cNvPr>
          <p:cNvGrpSpPr/>
          <p:nvPr/>
        </p:nvGrpSpPr>
        <p:grpSpPr>
          <a:xfrm rot="10800000">
            <a:off x="625546" y="5859120"/>
            <a:ext cx="2040539" cy="491140"/>
            <a:chOff x="3784601" y="5778500"/>
            <a:chExt cx="2040539" cy="491140"/>
          </a:xfrm>
          <a:solidFill>
            <a:schemeClr val="tx1"/>
          </a:solidFill>
        </p:grpSpPr>
        <p:sp>
          <p:nvSpPr>
            <p:cNvPr id="34" name="椭圆 33">
              <a:extLst>
                <a:ext uri="{FF2B5EF4-FFF2-40B4-BE49-F238E27FC236}">
                  <a16:creationId xmlns:a16="http://schemas.microsoft.com/office/drawing/2014/main" id="{17F7B39D-468E-4326-A621-EF66CF05DD9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5" name="椭圆 34">
              <a:extLst>
                <a:ext uri="{FF2B5EF4-FFF2-40B4-BE49-F238E27FC236}">
                  <a16:creationId xmlns:a16="http://schemas.microsoft.com/office/drawing/2014/main" id="{38B6C18F-74F2-411A-B156-96CAF64FB61C}"/>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6" name="椭圆 35">
              <a:extLst>
                <a:ext uri="{FF2B5EF4-FFF2-40B4-BE49-F238E27FC236}">
                  <a16:creationId xmlns:a16="http://schemas.microsoft.com/office/drawing/2014/main" id="{24877F06-2A13-44B9-B0F6-C407830D4FAA}"/>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7" name="椭圆 36">
              <a:extLst>
                <a:ext uri="{FF2B5EF4-FFF2-40B4-BE49-F238E27FC236}">
                  <a16:creationId xmlns:a16="http://schemas.microsoft.com/office/drawing/2014/main" id="{84A93B08-F239-4DFF-9A25-FC4D964BEFED}"/>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8" name="椭圆 37">
              <a:extLst>
                <a:ext uri="{FF2B5EF4-FFF2-40B4-BE49-F238E27FC236}">
                  <a16:creationId xmlns:a16="http://schemas.microsoft.com/office/drawing/2014/main" id="{7EDD254E-E6E6-47F8-B602-5780AA5CA5B0}"/>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9" name="椭圆 38">
              <a:extLst>
                <a:ext uri="{FF2B5EF4-FFF2-40B4-BE49-F238E27FC236}">
                  <a16:creationId xmlns:a16="http://schemas.microsoft.com/office/drawing/2014/main" id="{54423A90-3591-449E-9365-3373E5FA8C31}"/>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0" name="椭圆 39">
              <a:extLst>
                <a:ext uri="{FF2B5EF4-FFF2-40B4-BE49-F238E27FC236}">
                  <a16:creationId xmlns:a16="http://schemas.microsoft.com/office/drawing/2014/main" id="{DD487D1F-D6DF-40AF-86A6-F8192C81D14C}"/>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1" name="椭圆 40">
              <a:extLst>
                <a:ext uri="{FF2B5EF4-FFF2-40B4-BE49-F238E27FC236}">
                  <a16:creationId xmlns:a16="http://schemas.microsoft.com/office/drawing/2014/main" id="{FC6B29BC-D201-4ABF-8884-EB52C60FBCE5}"/>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2" name="椭圆 41">
              <a:extLst>
                <a:ext uri="{FF2B5EF4-FFF2-40B4-BE49-F238E27FC236}">
                  <a16:creationId xmlns:a16="http://schemas.microsoft.com/office/drawing/2014/main" id="{327FA65D-7E42-4825-8DEF-3431E9A0528A}"/>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3" name="椭圆 42">
              <a:extLst>
                <a:ext uri="{FF2B5EF4-FFF2-40B4-BE49-F238E27FC236}">
                  <a16:creationId xmlns:a16="http://schemas.microsoft.com/office/drawing/2014/main" id="{01CE57F2-F9FF-4629-B9F8-46175F22F1C9}"/>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4" name="椭圆 43">
              <a:extLst>
                <a:ext uri="{FF2B5EF4-FFF2-40B4-BE49-F238E27FC236}">
                  <a16:creationId xmlns:a16="http://schemas.microsoft.com/office/drawing/2014/main" id="{6D932BE7-B5B0-4077-B727-8F91720739B8}"/>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5" name="椭圆 44">
              <a:extLst>
                <a:ext uri="{FF2B5EF4-FFF2-40B4-BE49-F238E27FC236}">
                  <a16:creationId xmlns:a16="http://schemas.microsoft.com/office/drawing/2014/main" id="{D5AE24D7-FD73-421C-8857-2E63BA41FF64}"/>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6" name="椭圆 45">
              <a:extLst>
                <a:ext uri="{FF2B5EF4-FFF2-40B4-BE49-F238E27FC236}">
                  <a16:creationId xmlns:a16="http://schemas.microsoft.com/office/drawing/2014/main" id="{E8E90D11-7C6C-45E4-A24B-FF324B84819B}"/>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7" name="椭圆 46">
              <a:extLst>
                <a:ext uri="{FF2B5EF4-FFF2-40B4-BE49-F238E27FC236}">
                  <a16:creationId xmlns:a16="http://schemas.microsoft.com/office/drawing/2014/main" id="{0068A6BC-2C68-421E-B950-9140E4B64F49}"/>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8" name="椭圆 47">
              <a:extLst>
                <a:ext uri="{FF2B5EF4-FFF2-40B4-BE49-F238E27FC236}">
                  <a16:creationId xmlns:a16="http://schemas.microsoft.com/office/drawing/2014/main" id="{F6B030A6-B9B4-47BF-8A6C-71AC71AA32E6}"/>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9" name="椭圆 48">
              <a:extLst>
                <a:ext uri="{FF2B5EF4-FFF2-40B4-BE49-F238E27FC236}">
                  <a16:creationId xmlns:a16="http://schemas.microsoft.com/office/drawing/2014/main" id="{8462801F-173F-4577-851D-13073AA6C21F}"/>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0" name="椭圆 49">
              <a:extLst>
                <a:ext uri="{FF2B5EF4-FFF2-40B4-BE49-F238E27FC236}">
                  <a16:creationId xmlns:a16="http://schemas.microsoft.com/office/drawing/2014/main" id="{A79F685B-4A77-46F9-A836-D09C49EE91B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1" name="椭圆 50">
              <a:extLst>
                <a:ext uri="{FF2B5EF4-FFF2-40B4-BE49-F238E27FC236}">
                  <a16:creationId xmlns:a16="http://schemas.microsoft.com/office/drawing/2014/main" id="{91D024F0-A537-4997-B394-447E469E3D91}"/>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2" name="椭圆 51">
              <a:extLst>
                <a:ext uri="{FF2B5EF4-FFF2-40B4-BE49-F238E27FC236}">
                  <a16:creationId xmlns:a16="http://schemas.microsoft.com/office/drawing/2014/main" id="{50879CCF-926F-42D9-847A-A00D97019401}"/>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3" name="椭圆 52">
              <a:extLst>
                <a:ext uri="{FF2B5EF4-FFF2-40B4-BE49-F238E27FC236}">
                  <a16:creationId xmlns:a16="http://schemas.microsoft.com/office/drawing/2014/main" id="{D434C0D2-2C7C-49F9-8F41-B57E291119AD}"/>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4" name="椭圆 53">
              <a:extLst>
                <a:ext uri="{FF2B5EF4-FFF2-40B4-BE49-F238E27FC236}">
                  <a16:creationId xmlns:a16="http://schemas.microsoft.com/office/drawing/2014/main" id="{A660F3C8-0D3E-4F84-B870-72E0749AD0FA}"/>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5" name="椭圆 54">
              <a:extLst>
                <a:ext uri="{FF2B5EF4-FFF2-40B4-BE49-F238E27FC236}">
                  <a16:creationId xmlns:a16="http://schemas.microsoft.com/office/drawing/2014/main" id="{20E371DF-E5E4-47D6-9946-DF91E0BCC237}"/>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6" name="椭圆 55">
              <a:extLst>
                <a:ext uri="{FF2B5EF4-FFF2-40B4-BE49-F238E27FC236}">
                  <a16:creationId xmlns:a16="http://schemas.microsoft.com/office/drawing/2014/main" id="{405B8431-F09E-44E2-94B6-7EA5294553AA}"/>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7" name="椭圆 56">
              <a:extLst>
                <a:ext uri="{FF2B5EF4-FFF2-40B4-BE49-F238E27FC236}">
                  <a16:creationId xmlns:a16="http://schemas.microsoft.com/office/drawing/2014/main" id="{B8814DE6-FBE4-483A-9714-380EF57E4447}"/>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64" name="组合 5">
            <a:extLst>
              <a:ext uri="{FF2B5EF4-FFF2-40B4-BE49-F238E27FC236}">
                <a16:creationId xmlns:a16="http://schemas.microsoft.com/office/drawing/2014/main" id="{13095AE7-AD56-6CC7-061B-3E58B7CE6D86}"/>
              </a:ext>
            </a:extLst>
          </p:cNvPr>
          <p:cNvGrpSpPr/>
          <p:nvPr/>
        </p:nvGrpSpPr>
        <p:grpSpPr>
          <a:xfrm>
            <a:off x="11118997" y="611611"/>
            <a:ext cx="449416" cy="317517"/>
            <a:chOff x="11137900" y="860547"/>
            <a:chExt cx="1054100" cy="744733"/>
          </a:xfrm>
          <a:solidFill>
            <a:schemeClr val="tx1"/>
          </a:solidFill>
        </p:grpSpPr>
        <p:sp>
          <p:nvSpPr>
            <p:cNvPr id="65" name="矩形 6">
              <a:extLst>
                <a:ext uri="{FF2B5EF4-FFF2-40B4-BE49-F238E27FC236}">
                  <a16:creationId xmlns:a16="http://schemas.microsoft.com/office/drawing/2014/main" id="{403EC560-5782-91DD-053E-F3634034BF67}"/>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68" name="矩形 7">
              <a:extLst>
                <a:ext uri="{FF2B5EF4-FFF2-40B4-BE49-F238E27FC236}">
                  <a16:creationId xmlns:a16="http://schemas.microsoft.com/office/drawing/2014/main" id="{8969F359-BD00-1611-9D81-C4AF70179684}"/>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0" name="矩形 8">
              <a:extLst>
                <a:ext uri="{FF2B5EF4-FFF2-40B4-BE49-F238E27FC236}">
                  <a16:creationId xmlns:a16="http://schemas.microsoft.com/office/drawing/2014/main" id="{7525BECF-40EF-8D2D-4C81-95E14B79B05F}"/>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1" name="矩形 9">
              <a:extLst>
                <a:ext uri="{FF2B5EF4-FFF2-40B4-BE49-F238E27FC236}">
                  <a16:creationId xmlns:a16="http://schemas.microsoft.com/office/drawing/2014/main" id="{5654F502-4190-00AB-CDA1-2A2103981B2E}"/>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grpSp>
      <p:cxnSp>
        <p:nvCxnSpPr>
          <p:cNvPr id="72" name="直接连接符 9">
            <a:extLst>
              <a:ext uri="{FF2B5EF4-FFF2-40B4-BE49-F238E27FC236}">
                <a16:creationId xmlns:a16="http://schemas.microsoft.com/office/drawing/2014/main" id="{E3E78BB1-D2C4-BC76-2B5F-0719CE413062}"/>
              </a:ext>
            </a:extLst>
          </p:cNvPr>
          <p:cNvCxnSpPr>
            <a:cxnSpLocks/>
          </p:cNvCxnSpPr>
          <p:nvPr/>
        </p:nvCxnSpPr>
        <p:spPr>
          <a:xfrm>
            <a:off x="10732466" y="6139615"/>
            <a:ext cx="7730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153">
            <a:extLst>
              <a:ext uri="{FF2B5EF4-FFF2-40B4-BE49-F238E27FC236}">
                <a16:creationId xmlns:a16="http://schemas.microsoft.com/office/drawing/2014/main" id="{957496BC-2568-089C-5F34-517865CD4A7D}"/>
              </a:ext>
            </a:extLst>
          </p:cNvPr>
          <p:cNvSpPr txBox="1"/>
          <p:nvPr/>
        </p:nvSpPr>
        <p:spPr>
          <a:xfrm>
            <a:off x="2541906" y="622803"/>
            <a:ext cx="7325082" cy="923330"/>
          </a:xfrm>
          <a:prstGeom prst="rect">
            <a:avLst/>
          </a:prstGeom>
          <a:solidFill>
            <a:srgbClr val="F4A261"/>
          </a:solidFill>
        </p:spPr>
        <p:txBody>
          <a:bodyPr wrap="none" rtlCol="0" anchor="ctr">
            <a:spAutoFit/>
          </a:bodyPr>
          <a:lstStyle/>
          <a:p>
            <a:pPr algn="ctr"/>
            <a:r>
              <a:rPr lang="en-US" altLang="zh-CN" sz="5400" dirty="0">
                <a:solidFill>
                  <a:schemeClr val="bg1"/>
                </a:solidFill>
                <a:latin typeface="思源黑体 CN Heavy" panose="020B0A00000000000000" pitchFamily="34" charset="-122"/>
                <a:ea typeface="思源黑体 CN Heavy" panose="020B0A00000000000000" pitchFamily="34" charset="-122"/>
              </a:rPr>
              <a:t>CONTINGENCY PLAN</a:t>
            </a:r>
            <a:endParaRPr lang="zh-CN" altLang="en-US" sz="5400" dirty="0">
              <a:solidFill>
                <a:schemeClr val="bg1"/>
              </a:solidFill>
              <a:latin typeface="思源黑体 CN Heavy" panose="020B0A00000000000000" pitchFamily="34" charset="-122"/>
              <a:ea typeface="思源黑体 CN Heavy" panose="020B0A00000000000000" pitchFamily="34" charset="-122"/>
            </a:endParaRPr>
          </a:p>
        </p:txBody>
      </p:sp>
      <p:graphicFrame>
        <p:nvGraphicFramePr>
          <p:cNvPr id="6" name="Diagram 5">
            <a:extLst>
              <a:ext uri="{FF2B5EF4-FFF2-40B4-BE49-F238E27FC236}">
                <a16:creationId xmlns:a16="http://schemas.microsoft.com/office/drawing/2014/main" id="{34F1FAD9-AFDA-D171-F633-92E11211C33D}"/>
              </a:ext>
            </a:extLst>
          </p:cNvPr>
          <p:cNvGraphicFramePr/>
          <p:nvPr>
            <p:extLst>
              <p:ext uri="{D42A27DB-BD31-4B8C-83A1-F6EECF244321}">
                <p14:modId xmlns:p14="http://schemas.microsoft.com/office/powerpoint/2010/main" val="3358754614"/>
              </p:ext>
            </p:extLst>
          </p:nvPr>
        </p:nvGraphicFramePr>
        <p:xfrm>
          <a:off x="-251532" y="1776290"/>
          <a:ext cx="7455804" cy="4702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E3A2245C-0B7F-22F0-E82A-0ACEA6385F7D}"/>
              </a:ext>
            </a:extLst>
          </p:cNvPr>
          <p:cNvSpPr txBox="1"/>
          <p:nvPr/>
        </p:nvSpPr>
        <p:spPr>
          <a:xfrm>
            <a:off x="6804343" y="1765099"/>
            <a:ext cx="3620278" cy="4524315"/>
          </a:xfrm>
          <a:prstGeom prst="rect">
            <a:avLst/>
          </a:prstGeom>
          <a:noFill/>
        </p:spPr>
        <p:txBody>
          <a:bodyPr wrap="square" rtlCol="0">
            <a:spAutoFit/>
          </a:bodyPr>
          <a:lstStyle/>
          <a:p>
            <a:pPr marL="342900" indent="-342900">
              <a:buAutoNum type="arabicPeriod"/>
            </a:pPr>
            <a:r>
              <a:rPr lang="en-US" altLang="zh-CN" b="1" dirty="0">
                <a:latin typeface="Abadi" panose="020B0604020104020204" pitchFamily="34" charset="0"/>
              </a:rPr>
              <a:t>Unanticipated events: </a:t>
            </a:r>
            <a:r>
              <a:rPr lang="en-US" b="0" i="0" dirty="0">
                <a:solidFill>
                  <a:srgbClr val="374151"/>
                </a:solidFill>
                <a:effectLst/>
                <a:latin typeface="Abadi" panose="020B0604020104020204" pitchFamily="34" charset="0"/>
              </a:rPr>
              <a:t>This includes any unforeseen events or deviations from the planned course of action.</a:t>
            </a:r>
            <a:endParaRPr lang="en-US" altLang="zh-CN" dirty="0">
              <a:latin typeface="Abadi" panose="020B0604020104020204" pitchFamily="34" charset="0"/>
            </a:endParaRPr>
          </a:p>
          <a:p>
            <a:pPr marL="342900" indent="-342900">
              <a:buAutoNum type="arabicPeriod"/>
            </a:pPr>
            <a:r>
              <a:rPr lang="en-US" b="1" dirty="0">
                <a:latin typeface="Abadi" panose="020B0604020104020204" pitchFamily="34" charset="0"/>
              </a:rPr>
              <a:t>Organize a meeting: </a:t>
            </a:r>
            <a:r>
              <a:rPr lang="en-US" dirty="0">
                <a:solidFill>
                  <a:srgbClr val="374151"/>
                </a:solidFill>
                <a:latin typeface="Abadi" panose="020B0604020104020204" pitchFamily="34" charset="0"/>
              </a:rPr>
              <a:t>The </a:t>
            </a:r>
            <a:r>
              <a:rPr lang="en-US" b="1" dirty="0">
                <a:solidFill>
                  <a:srgbClr val="374151"/>
                </a:solidFill>
                <a:latin typeface="Abadi" panose="020B0604020104020204" pitchFamily="34" charset="0"/>
              </a:rPr>
              <a:t>project manager is available to organize a meeting </a:t>
            </a:r>
            <a:r>
              <a:rPr lang="en-US" dirty="0">
                <a:solidFill>
                  <a:srgbClr val="374151"/>
                </a:solidFill>
                <a:latin typeface="Abadi" panose="020B0604020104020204" pitchFamily="34" charset="0"/>
              </a:rPr>
              <a:t>to discuss solutions within 12 hours.</a:t>
            </a:r>
          </a:p>
          <a:p>
            <a:pPr marL="342900" indent="-342900">
              <a:buAutoNum type="arabicPeriod"/>
            </a:pPr>
            <a:r>
              <a:rPr lang="en-US" b="1" dirty="0">
                <a:latin typeface="Abadi" panose="020B0604020104020204" pitchFamily="34" charset="0"/>
              </a:rPr>
              <a:t>Implementation solutions:  </a:t>
            </a:r>
            <a:r>
              <a:rPr lang="en-US" dirty="0">
                <a:solidFill>
                  <a:srgbClr val="374151"/>
                </a:solidFill>
                <a:latin typeface="Abadi" panose="020B0604020104020204" pitchFamily="34" charset="0"/>
              </a:rPr>
              <a:t>Execute solutions according to plan.</a:t>
            </a:r>
          </a:p>
          <a:p>
            <a:pPr marL="342900" indent="-342900">
              <a:buAutoNum type="arabicPeriod"/>
            </a:pPr>
            <a:r>
              <a:rPr lang="en-US" b="1" dirty="0">
                <a:latin typeface="Abadi" panose="020B0604020104020204" pitchFamily="34" charset="0"/>
              </a:rPr>
              <a:t>Real-time progress reporting: </a:t>
            </a:r>
            <a:r>
              <a:rPr lang="en-US" dirty="0">
                <a:solidFill>
                  <a:srgbClr val="374151"/>
                </a:solidFill>
                <a:latin typeface="Abadi" panose="020B0604020104020204" pitchFamily="34" charset="0"/>
              </a:rPr>
              <a:t>Any new development will be reported in WhatsApp group at the first time (no more than 12 hours).</a:t>
            </a:r>
          </a:p>
        </p:txBody>
      </p:sp>
    </p:spTree>
    <p:extLst>
      <p:ext uri="{BB962C8B-B14F-4D97-AF65-F5344CB8AC3E}">
        <p14:creationId xmlns:p14="http://schemas.microsoft.com/office/powerpoint/2010/main" val="14859120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84255D6C-467B-4C6E-9D7D-0F7A2C3EF14C}"/>
              </a:ext>
            </a:extLst>
          </p:cNvPr>
          <p:cNvGrpSpPr/>
          <p:nvPr/>
        </p:nvGrpSpPr>
        <p:grpSpPr>
          <a:xfrm rot="16200000">
            <a:off x="-149154" y="1386311"/>
            <a:ext cx="2040539" cy="491140"/>
            <a:chOff x="3784601" y="5778500"/>
            <a:chExt cx="2040539" cy="491140"/>
          </a:xfrm>
          <a:solidFill>
            <a:schemeClr val="tx1"/>
          </a:solidFill>
        </p:grpSpPr>
        <p:sp>
          <p:nvSpPr>
            <p:cNvPr id="9" name="椭圆 8">
              <a:extLst>
                <a:ext uri="{FF2B5EF4-FFF2-40B4-BE49-F238E27FC236}">
                  <a16:creationId xmlns:a16="http://schemas.microsoft.com/office/drawing/2014/main" id="{B8FCF87E-F151-48E7-B461-753FC94A09A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0" name="椭圆 9">
              <a:extLst>
                <a:ext uri="{FF2B5EF4-FFF2-40B4-BE49-F238E27FC236}">
                  <a16:creationId xmlns:a16="http://schemas.microsoft.com/office/drawing/2014/main" id="{C88D10D9-83A1-4C9F-A2E6-7A81738BE288}"/>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1" name="椭圆 10">
              <a:extLst>
                <a:ext uri="{FF2B5EF4-FFF2-40B4-BE49-F238E27FC236}">
                  <a16:creationId xmlns:a16="http://schemas.microsoft.com/office/drawing/2014/main" id="{A97FBAA6-C3F7-430F-AB06-195D82992806}"/>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2" name="椭圆 11">
              <a:extLst>
                <a:ext uri="{FF2B5EF4-FFF2-40B4-BE49-F238E27FC236}">
                  <a16:creationId xmlns:a16="http://schemas.microsoft.com/office/drawing/2014/main" id="{944E4515-482E-41CC-BC39-D0F0F83E96C3}"/>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 name="椭圆 12">
              <a:extLst>
                <a:ext uri="{FF2B5EF4-FFF2-40B4-BE49-F238E27FC236}">
                  <a16:creationId xmlns:a16="http://schemas.microsoft.com/office/drawing/2014/main" id="{E10F3B0F-DB46-4B8C-96E9-E9555EF94429}"/>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4" name="椭圆 13">
              <a:extLst>
                <a:ext uri="{FF2B5EF4-FFF2-40B4-BE49-F238E27FC236}">
                  <a16:creationId xmlns:a16="http://schemas.microsoft.com/office/drawing/2014/main" id="{A8CC9B2E-1D68-43F6-BF3A-B00390C6CF0E}"/>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5" name="椭圆 14">
              <a:extLst>
                <a:ext uri="{FF2B5EF4-FFF2-40B4-BE49-F238E27FC236}">
                  <a16:creationId xmlns:a16="http://schemas.microsoft.com/office/drawing/2014/main" id="{CD4CD52B-0080-41A1-BB15-A6C1E38F04DB}"/>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6" name="椭圆 15">
              <a:extLst>
                <a:ext uri="{FF2B5EF4-FFF2-40B4-BE49-F238E27FC236}">
                  <a16:creationId xmlns:a16="http://schemas.microsoft.com/office/drawing/2014/main" id="{1F684D50-B57B-4C0C-A14E-8533EBE02F2C}"/>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7" name="椭圆 16">
              <a:extLst>
                <a:ext uri="{FF2B5EF4-FFF2-40B4-BE49-F238E27FC236}">
                  <a16:creationId xmlns:a16="http://schemas.microsoft.com/office/drawing/2014/main" id="{3F65A587-9A28-4521-AAA6-72F9FDAC468D}"/>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8" name="椭圆 17">
              <a:extLst>
                <a:ext uri="{FF2B5EF4-FFF2-40B4-BE49-F238E27FC236}">
                  <a16:creationId xmlns:a16="http://schemas.microsoft.com/office/drawing/2014/main" id="{A4F8B9A1-13A0-4975-A5EC-37E4C9E52E01}"/>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9" name="椭圆 18">
              <a:extLst>
                <a:ext uri="{FF2B5EF4-FFF2-40B4-BE49-F238E27FC236}">
                  <a16:creationId xmlns:a16="http://schemas.microsoft.com/office/drawing/2014/main" id="{4BABD3DB-DFC5-4FC4-BB15-B0658620275B}"/>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0" name="椭圆 19">
              <a:extLst>
                <a:ext uri="{FF2B5EF4-FFF2-40B4-BE49-F238E27FC236}">
                  <a16:creationId xmlns:a16="http://schemas.microsoft.com/office/drawing/2014/main" id="{F18A3A17-D5C5-4D91-BC37-D5E55F85C99F}"/>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1" name="椭圆 20">
              <a:extLst>
                <a:ext uri="{FF2B5EF4-FFF2-40B4-BE49-F238E27FC236}">
                  <a16:creationId xmlns:a16="http://schemas.microsoft.com/office/drawing/2014/main" id="{CBB43261-5CDF-4C43-A6FC-CA558BF3AE2E}"/>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2" name="椭圆 21">
              <a:extLst>
                <a:ext uri="{FF2B5EF4-FFF2-40B4-BE49-F238E27FC236}">
                  <a16:creationId xmlns:a16="http://schemas.microsoft.com/office/drawing/2014/main" id="{E2F15741-7739-4923-9085-6E970A02EE5F}"/>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3" name="椭圆 22">
              <a:extLst>
                <a:ext uri="{FF2B5EF4-FFF2-40B4-BE49-F238E27FC236}">
                  <a16:creationId xmlns:a16="http://schemas.microsoft.com/office/drawing/2014/main" id="{4AB7AAC7-C39C-4F03-839D-72835ACF29BD}"/>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4" name="椭圆 23">
              <a:extLst>
                <a:ext uri="{FF2B5EF4-FFF2-40B4-BE49-F238E27FC236}">
                  <a16:creationId xmlns:a16="http://schemas.microsoft.com/office/drawing/2014/main" id="{66D60CFC-FDDD-42B9-AC0D-680245B8CA89}"/>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5" name="椭圆 24">
              <a:extLst>
                <a:ext uri="{FF2B5EF4-FFF2-40B4-BE49-F238E27FC236}">
                  <a16:creationId xmlns:a16="http://schemas.microsoft.com/office/drawing/2014/main" id="{8A4FF968-2E3B-4503-9B99-C1D2C44BD5F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6" name="椭圆 25">
              <a:extLst>
                <a:ext uri="{FF2B5EF4-FFF2-40B4-BE49-F238E27FC236}">
                  <a16:creationId xmlns:a16="http://schemas.microsoft.com/office/drawing/2014/main" id="{DEB12A57-A86C-4699-9428-A6B7BB23E572}"/>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7" name="椭圆 26">
              <a:extLst>
                <a:ext uri="{FF2B5EF4-FFF2-40B4-BE49-F238E27FC236}">
                  <a16:creationId xmlns:a16="http://schemas.microsoft.com/office/drawing/2014/main" id="{7323D321-01BE-49BA-B00C-E8C6955BF5C8}"/>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8" name="椭圆 27">
              <a:extLst>
                <a:ext uri="{FF2B5EF4-FFF2-40B4-BE49-F238E27FC236}">
                  <a16:creationId xmlns:a16="http://schemas.microsoft.com/office/drawing/2014/main" id="{FEB69D54-2B12-44F5-BDFD-1E84A6519F0A}"/>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9" name="椭圆 28">
              <a:extLst>
                <a:ext uri="{FF2B5EF4-FFF2-40B4-BE49-F238E27FC236}">
                  <a16:creationId xmlns:a16="http://schemas.microsoft.com/office/drawing/2014/main" id="{778907F8-8B6C-48FF-B559-5717BD686813}"/>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0" name="椭圆 29">
              <a:extLst>
                <a:ext uri="{FF2B5EF4-FFF2-40B4-BE49-F238E27FC236}">
                  <a16:creationId xmlns:a16="http://schemas.microsoft.com/office/drawing/2014/main" id="{311550CF-39CC-41A6-BFB8-C85F53F97378}"/>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1" name="椭圆 30">
              <a:extLst>
                <a:ext uri="{FF2B5EF4-FFF2-40B4-BE49-F238E27FC236}">
                  <a16:creationId xmlns:a16="http://schemas.microsoft.com/office/drawing/2014/main" id="{C4238D1D-664C-460D-B45B-C1E3FCBF9D27}"/>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2" name="椭圆 31">
              <a:extLst>
                <a:ext uri="{FF2B5EF4-FFF2-40B4-BE49-F238E27FC236}">
                  <a16:creationId xmlns:a16="http://schemas.microsoft.com/office/drawing/2014/main" id="{F22E81EA-49AD-4D28-9327-BC636D3792AA}"/>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33" name="组合 32">
            <a:extLst>
              <a:ext uri="{FF2B5EF4-FFF2-40B4-BE49-F238E27FC236}">
                <a16:creationId xmlns:a16="http://schemas.microsoft.com/office/drawing/2014/main" id="{A80C6B8B-1363-45D6-B238-F60020B0EE8D}"/>
              </a:ext>
            </a:extLst>
          </p:cNvPr>
          <p:cNvGrpSpPr/>
          <p:nvPr/>
        </p:nvGrpSpPr>
        <p:grpSpPr>
          <a:xfrm rot="10800000">
            <a:off x="625546" y="5859120"/>
            <a:ext cx="2040539" cy="491140"/>
            <a:chOff x="3784601" y="5778500"/>
            <a:chExt cx="2040539" cy="491140"/>
          </a:xfrm>
          <a:solidFill>
            <a:schemeClr val="tx1"/>
          </a:solidFill>
        </p:grpSpPr>
        <p:sp>
          <p:nvSpPr>
            <p:cNvPr id="34" name="椭圆 33">
              <a:extLst>
                <a:ext uri="{FF2B5EF4-FFF2-40B4-BE49-F238E27FC236}">
                  <a16:creationId xmlns:a16="http://schemas.microsoft.com/office/drawing/2014/main" id="{17F7B39D-468E-4326-A621-EF66CF05DD9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5" name="椭圆 34">
              <a:extLst>
                <a:ext uri="{FF2B5EF4-FFF2-40B4-BE49-F238E27FC236}">
                  <a16:creationId xmlns:a16="http://schemas.microsoft.com/office/drawing/2014/main" id="{38B6C18F-74F2-411A-B156-96CAF64FB61C}"/>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6" name="椭圆 35">
              <a:extLst>
                <a:ext uri="{FF2B5EF4-FFF2-40B4-BE49-F238E27FC236}">
                  <a16:creationId xmlns:a16="http://schemas.microsoft.com/office/drawing/2014/main" id="{24877F06-2A13-44B9-B0F6-C407830D4FAA}"/>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7" name="椭圆 36">
              <a:extLst>
                <a:ext uri="{FF2B5EF4-FFF2-40B4-BE49-F238E27FC236}">
                  <a16:creationId xmlns:a16="http://schemas.microsoft.com/office/drawing/2014/main" id="{84A93B08-F239-4DFF-9A25-FC4D964BEFED}"/>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8" name="椭圆 37">
              <a:extLst>
                <a:ext uri="{FF2B5EF4-FFF2-40B4-BE49-F238E27FC236}">
                  <a16:creationId xmlns:a16="http://schemas.microsoft.com/office/drawing/2014/main" id="{7EDD254E-E6E6-47F8-B602-5780AA5CA5B0}"/>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9" name="椭圆 38">
              <a:extLst>
                <a:ext uri="{FF2B5EF4-FFF2-40B4-BE49-F238E27FC236}">
                  <a16:creationId xmlns:a16="http://schemas.microsoft.com/office/drawing/2014/main" id="{54423A90-3591-449E-9365-3373E5FA8C31}"/>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0" name="椭圆 39">
              <a:extLst>
                <a:ext uri="{FF2B5EF4-FFF2-40B4-BE49-F238E27FC236}">
                  <a16:creationId xmlns:a16="http://schemas.microsoft.com/office/drawing/2014/main" id="{DD487D1F-D6DF-40AF-86A6-F8192C81D14C}"/>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1" name="椭圆 40">
              <a:extLst>
                <a:ext uri="{FF2B5EF4-FFF2-40B4-BE49-F238E27FC236}">
                  <a16:creationId xmlns:a16="http://schemas.microsoft.com/office/drawing/2014/main" id="{FC6B29BC-D201-4ABF-8884-EB52C60FBCE5}"/>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2" name="椭圆 41">
              <a:extLst>
                <a:ext uri="{FF2B5EF4-FFF2-40B4-BE49-F238E27FC236}">
                  <a16:creationId xmlns:a16="http://schemas.microsoft.com/office/drawing/2014/main" id="{327FA65D-7E42-4825-8DEF-3431E9A0528A}"/>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3" name="椭圆 42">
              <a:extLst>
                <a:ext uri="{FF2B5EF4-FFF2-40B4-BE49-F238E27FC236}">
                  <a16:creationId xmlns:a16="http://schemas.microsoft.com/office/drawing/2014/main" id="{01CE57F2-F9FF-4629-B9F8-46175F22F1C9}"/>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4" name="椭圆 43">
              <a:extLst>
                <a:ext uri="{FF2B5EF4-FFF2-40B4-BE49-F238E27FC236}">
                  <a16:creationId xmlns:a16="http://schemas.microsoft.com/office/drawing/2014/main" id="{6D932BE7-B5B0-4077-B727-8F91720739B8}"/>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5" name="椭圆 44">
              <a:extLst>
                <a:ext uri="{FF2B5EF4-FFF2-40B4-BE49-F238E27FC236}">
                  <a16:creationId xmlns:a16="http://schemas.microsoft.com/office/drawing/2014/main" id="{D5AE24D7-FD73-421C-8857-2E63BA41FF64}"/>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6" name="椭圆 45">
              <a:extLst>
                <a:ext uri="{FF2B5EF4-FFF2-40B4-BE49-F238E27FC236}">
                  <a16:creationId xmlns:a16="http://schemas.microsoft.com/office/drawing/2014/main" id="{E8E90D11-7C6C-45E4-A24B-FF324B84819B}"/>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7" name="椭圆 46">
              <a:extLst>
                <a:ext uri="{FF2B5EF4-FFF2-40B4-BE49-F238E27FC236}">
                  <a16:creationId xmlns:a16="http://schemas.microsoft.com/office/drawing/2014/main" id="{0068A6BC-2C68-421E-B950-9140E4B64F49}"/>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8" name="椭圆 47">
              <a:extLst>
                <a:ext uri="{FF2B5EF4-FFF2-40B4-BE49-F238E27FC236}">
                  <a16:creationId xmlns:a16="http://schemas.microsoft.com/office/drawing/2014/main" id="{F6B030A6-B9B4-47BF-8A6C-71AC71AA32E6}"/>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9" name="椭圆 48">
              <a:extLst>
                <a:ext uri="{FF2B5EF4-FFF2-40B4-BE49-F238E27FC236}">
                  <a16:creationId xmlns:a16="http://schemas.microsoft.com/office/drawing/2014/main" id="{8462801F-173F-4577-851D-13073AA6C21F}"/>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0" name="椭圆 49">
              <a:extLst>
                <a:ext uri="{FF2B5EF4-FFF2-40B4-BE49-F238E27FC236}">
                  <a16:creationId xmlns:a16="http://schemas.microsoft.com/office/drawing/2014/main" id="{A79F685B-4A77-46F9-A836-D09C49EE91B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1" name="椭圆 50">
              <a:extLst>
                <a:ext uri="{FF2B5EF4-FFF2-40B4-BE49-F238E27FC236}">
                  <a16:creationId xmlns:a16="http://schemas.microsoft.com/office/drawing/2014/main" id="{91D024F0-A537-4997-B394-447E469E3D91}"/>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2" name="椭圆 51">
              <a:extLst>
                <a:ext uri="{FF2B5EF4-FFF2-40B4-BE49-F238E27FC236}">
                  <a16:creationId xmlns:a16="http://schemas.microsoft.com/office/drawing/2014/main" id="{50879CCF-926F-42D9-847A-A00D97019401}"/>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3" name="椭圆 52">
              <a:extLst>
                <a:ext uri="{FF2B5EF4-FFF2-40B4-BE49-F238E27FC236}">
                  <a16:creationId xmlns:a16="http://schemas.microsoft.com/office/drawing/2014/main" id="{D434C0D2-2C7C-49F9-8F41-B57E291119AD}"/>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4" name="椭圆 53">
              <a:extLst>
                <a:ext uri="{FF2B5EF4-FFF2-40B4-BE49-F238E27FC236}">
                  <a16:creationId xmlns:a16="http://schemas.microsoft.com/office/drawing/2014/main" id="{A660F3C8-0D3E-4F84-B870-72E0749AD0FA}"/>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5" name="椭圆 54">
              <a:extLst>
                <a:ext uri="{FF2B5EF4-FFF2-40B4-BE49-F238E27FC236}">
                  <a16:creationId xmlns:a16="http://schemas.microsoft.com/office/drawing/2014/main" id="{20E371DF-E5E4-47D6-9946-DF91E0BCC237}"/>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6" name="椭圆 55">
              <a:extLst>
                <a:ext uri="{FF2B5EF4-FFF2-40B4-BE49-F238E27FC236}">
                  <a16:creationId xmlns:a16="http://schemas.microsoft.com/office/drawing/2014/main" id="{405B8431-F09E-44E2-94B6-7EA5294553AA}"/>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7" name="椭圆 56">
              <a:extLst>
                <a:ext uri="{FF2B5EF4-FFF2-40B4-BE49-F238E27FC236}">
                  <a16:creationId xmlns:a16="http://schemas.microsoft.com/office/drawing/2014/main" id="{B8814DE6-FBE4-483A-9714-380EF57E4447}"/>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64" name="组合 5">
            <a:extLst>
              <a:ext uri="{FF2B5EF4-FFF2-40B4-BE49-F238E27FC236}">
                <a16:creationId xmlns:a16="http://schemas.microsoft.com/office/drawing/2014/main" id="{13095AE7-AD56-6CC7-061B-3E58B7CE6D86}"/>
              </a:ext>
            </a:extLst>
          </p:cNvPr>
          <p:cNvGrpSpPr/>
          <p:nvPr/>
        </p:nvGrpSpPr>
        <p:grpSpPr>
          <a:xfrm>
            <a:off x="11118997" y="611611"/>
            <a:ext cx="449416" cy="317517"/>
            <a:chOff x="11137900" y="860547"/>
            <a:chExt cx="1054100" cy="744733"/>
          </a:xfrm>
          <a:solidFill>
            <a:schemeClr val="tx1"/>
          </a:solidFill>
        </p:grpSpPr>
        <p:sp>
          <p:nvSpPr>
            <p:cNvPr id="65" name="矩形 6">
              <a:extLst>
                <a:ext uri="{FF2B5EF4-FFF2-40B4-BE49-F238E27FC236}">
                  <a16:creationId xmlns:a16="http://schemas.microsoft.com/office/drawing/2014/main" id="{403EC560-5782-91DD-053E-F3634034BF67}"/>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68" name="矩形 7">
              <a:extLst>
                <a:ext uri="{FF2B5EF4-FFF2-40B4-BE49-F238E27FC236}">
                  <a16:creationId xmlns:a16="http://schemas.microsoft.com/office/drawing/2014/main" id="{8969F359-BD00-1611-9D81-C4AF70179684}"/>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0" name="矩形 8">
              <a:extLst>
                <a:ext uri="{FF2B5EF4-FFF2-40B4-BE49-F238E27FC236}">
                  <a16:creationId xmlns:a16="http://schemas.microsoft.com/office/drawing/2014/main" id="{7525BECF-40EF-8D2D-4C81-95E14B79B05F}"/>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1" name="矩形 9">
              <a:extLst>
                <a:ext uri="{FF2B5EF4-FFF2-40B4-BE49-F238E27FC236}">
                  <a16:creationId xmlns:a16="http://schemas.microsoft.com/office/drawing/2014/main" id="{5654F502-4190-00AB-CDA1-2A2103981B2E}"/>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grpSp>
      <p:cxnSp>
        <p:nvCxnSpPr>
          <p:cNvPr id="72" name="直接连接符 9">
            <a:extLst>
              <a:ext uri="{FF2B5EF4-FFF2-40B4-BE49-F238E27FC236}">
                <a16:creationId xmlns:a16="http://schemas.microsoft.com/office/drawing/2014/main" id="{E3E78BB1-D2C4-BC76-2B5F-0719CE413062}"/>
              </a:ext>
            </a:extLst>
          </p:cNvPr>
          <p:cNvCxnSpPr>
            <a:cxnSpLocks/>
          </p:cNvCxnSpPr>
          <p:nvPr/>
        </p:nvCxnSpPr>
        <p:spPr>
          <a:xfrm>
            <a:off x="10732466" y="6139615"/>
            <a:ext cx="7730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153">
            <a:extLst>
              <a:ext uri="{FF2B5EF4-FFF2-40B4-BE49-F238E27FC236}">
                <a16:creationId xmlns:a16="http://schemas.microsoft.com/office/drawing/2014/main" id="{957496BC-2568-089C-5F34-517865CD4A7D}"/>
              </a:ext>
            </a:extLst>
          </p:cNvPr>
          <p:cNvSpPr txBox="1"/>
          <p:nvPr/>
        </p:nvSpPr>
        <p:spPr>
          <a:xfrm>
            <a:off x="3865087" y="622803"/>
            <a:ext cx="4678718" cy="923330"/>
          </a:xfrm>
          <a:prstGeom prst="rect">
            <a:avLst/>
          </a:prstGeom>
          <a:solidFill>
            <a:srgbClr val="F4A261"/>
          </a:solidFill>
        </p:spPr>
        <p:txBody>
          <a:bodyPr wrap="none" rtlCol="0" anchor="ctr">
            <a:spAutoFit/>
          </a:bodyPr>
          <a:lstStyle/>
          <a:p>
            <a:pPr algn="ctr"/>
            <a:r>
              <a:rPr lang="en-US" altLang="zh-CN" sz="5400" dirty="0">
                <a:solidFill>
                  <a:schemeClr val="bg1"/>
                </a:solidFill>
                <a:latin typeface="思源黑体 CN Heavy" panose="020B0A00000000000000" pitchFamily="34" charset="-122"/>
                <a:ea typeface="思源黑体 CN Heavy" panose="020B0A00000000000000" pitchFamily="34" charset="-122"/>
              </a:rPr>
              <a:t>SPRINT PLAN</a:t>
            </a:r>
            <a:endParaRPr lang="zh-CN" altLang="en-US" sz="5400" dirty="0">
              <a:solidFill>
                <a:schemeClr val="bg1"/>
              </a:solidFill>
              <a:latin typeface="思源黑体 CN Heavy" panose="020B0A00000000000000" pitchFamily="34" charset="-122"/>
              <a:ea typeface="思源黑体 CN Heavy" panose="020B0A00000000000000" pitchFamily="34" charset="-122"/>
            </a:endParaRPr>
          </a:p>
        </p:txBody>
      </p:sp>
      <p:pic>
        <p:nvPicPr>
          <p:cNvPr id="4" name="Picture 3">
            <a:extLst>
              <a:ext uri="{FF2B5EF4-FFF2-40B4-BE49-F238E27FC236}">
                <a16:creationId xmlns:a16="http://schemas.microsoft.com/office/drawing/2014/main" id="{728F51AB-439C-F1DC-230C-C0AFD01D2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288" y="1945331"/>
            <a:ext cx="11465424" cy="1316974"/>
          </a:xfrm>
          <a:prstGeom prst="rect">
            <a:avLst/>
          </a:prstGeom>
        </p:spPr>
      </p:pic>
      <p:pic>
        <p:nvPicPr>
          <p:cNvPr id="6" name="Picture 5" descr="A screenshot of a computer&#10;&#10;Description automatically generated with low confidence">
            <a:extLst>
              <a:ext uri="{FF2B5EF4-FFF2-40B4-BE49-F238E27FC236}">
                <a16:creationId xmlns:a16="http://schemas.microsoft.com/office/drawing/2014/main" id="{750CA38A-C5E2-BDF4-8E14-33BA086FF3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600" y="3559461"/>
            <a:ext cx="8323691" cy="2160156"/>
          </a:xfrm>
          <a:prstGeom prst="rect">
            <a:avLst/>
          </a:prstGeom>
        </p:spPr>
      </p:pic>
    </p:spTree>
    <p:extLst>
      <p:ext uri="{BB962C8B-B14F-4D97-AF65-F5344CB8AC3E}">
        <p14:creationId xmlns:p14="http://schemas.microsoft.com/office/powerpoint/2010/main" val="4301890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6F19FE89-CB0A-42DE-8CD0-0EC1D1662E39}"/>
              </a:ext>
            </a:extLst>
          </p:cNvPr>
          <p:cNvGrpSpPr/>
          <p:nvPr/>
        </p:nvGrpSpPr>
        <p:grpSpPr>
          <a:xfrm>
            <a:off x="742519" y="801100"/>
            <a:ext cx="449416" cy="317517"/>
            <a:chOff x="11137900" y="860547"/>
            <a:chExt cx="1054100" cy="744733"/>
          </a:xfrm>
          <a:solidFill>
            <a:schemeClr val="tx1"/>
          </a:solidFill>
        </p:grpSpPr>
        <p:sp>
          <p:nvSpPr>
            <p:cNvPr id="7" name="矩形 6">
              <a:extLst>
                <a:ext uri="{FF2B5EF4-FFF2-40B4-BE49-F238E27FC236}">
                  <a16:creationId xmlns:a16="http://schemas.microsoft.com/office/drawing/2014/main" id="{D6480D80-B533-44F9-931A-A62580CF188F}"/>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8" name="矩形 7">
              <a:extLst>
                <a:ext uri="{FF2B5EF4-FFF2-40B4-BE49-F238E27FC236}">
                  <a16:creationId xmlns:a16="http://schemas.microsoft.com/office/drawing/2014/main" id="{357CE86B-31FF-4536-B6FC-230E20024601}"/>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9" name="矩形 8">
              <a:extLst>
                <a:ext uri="{FF2B5EF4-FFF2-40B4-BE49-F238E27FC236}">
                  <a16:creationId xmlns:a16="http://schemas.microsoft.com/office/drawing/2014/main" id="{DF7E606E-71A7-4F21-B810-E7E39D27F23F}"/>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0" name="矩形 9">
              <a:extLst>
                <a:ext uri="{FF2B5EF4-FFF2-40B4-BE49-F238E27FC236}">
                  <a16:creationId xmlns:a16="http://schemas.microsoft.com/office/drawing/2014/main" id="{487C002F-BEE1-4BC9-82A0-223A9A0C16A3}"/>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grpSp>
      <p:cxnSp>
        <p:nvCxnSpPr>
          <p:cNvPr id="11" name="直接连接符 10">
            <a:extLst>
              <a:ext uri="{FF2B5EF4-FFF2-40B4-BE49-F238E27FC236}">
                <a16:creationId xmlns:a16="http://schemas.microsoft.com/office/drawing/2014/main" id="{9643DF17-AC98-409C-8524-BBA5972B7FFB}"/>
              </a:ext>
            </a:extLst>
          </p:cNvPr>
          <p:cNvCxnSpPr>
            <a:cxnSpLocks/>
          </p:cNvCxnSpPr>
          <p:nvPr/>
        </p:nvCxnSpPr>
        <p:spPr>
          <a:xfrm>
            <a:off x="10613534" y="6002100"/>
            <a:ext cx="7730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组合 13">
            <a:extLst>
              <a:ext uri="{FF2B5EF4-FFF2-40B4-BE49-F238E27FC236}">
                <a16:creationId xmlns:a16="http://schemas.microsoft.com/office/drawing/2014/main" id="{DE022CFA-4269-437A-A3F3-9C9E90D75F18}"/>
              </a:ext>
            </a:extLst>
          </p:cNvPr>
          <p:cNvGrpSpPr/>
          <p:nvPr/>
        </p:nvGrpSpPr>
        <p:grpSpPr>
          <a:xfrm>
            <a:off x="11000065" y="801100"/>
            <a:ext cx="449416" cy="317517"/>
            <a:chOff x="11137900" y="860547"/>
            <a:chExt cx="1054100" cy="744733"/>
          </a:xfrm>
          <a:solidFill>
            <a:schemeClr val="tx1"/>
          </a:solidFill>
        </p:grpSpPr>
        <p:sp>
          <p:nvSpPr>
            <p:cNvPr id="15" name="矩形 14">
              <a:extLst>
                <a:ext uri="{FF2B5EF4-FFF2-40B4-BE49-F238E27FC236}">
                  <a16:creationId xmlns:a16="http://schemas.microsoft.com/office/drawing/2014/main" id="{C91EDB8E-1F0C-4194-88B5-16D250C16776}"/>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6" name="矩形 15">
              <a:extLst>
                <a:ext uri="{FF2B5EF4-FFF2-40B4-BE49-F238E27FC236}">
                  <a16:creationId xmlns:a16="http://schemas.microsoft.com/office/drawing/2014/main" id="{9D8DC049-0AD2-4388-9D52-014DD1052B22}"/>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7" name="矩形 16">
              <a:extLst>
                <a:ext uri="{FF2B5EF4-FFF2-40B4-BE49-F238E27FC236}">
                  <a16:creationId xmlns:a16="http://schemas.microsoft.com/office/drawing/2014/main" id="{A402F1CD-6FE5-467F-BCC0-2275107F54CE}"/>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18" name="矩形 17">
              <a:extLst>
                <a:ext uri="{FF2B5EF4-FFF2-40B4-BE49-F238E27FC236}">
                  <a16:creationId xmlns:a16="http://schemas.microsoft.com/office/drawing/2014/main" id="{3EC4E8ED-7D22-46CA-8552-FCD045C767A7}"/>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grpSp>
      <p:grpSp>
        <p:nvGrpSpPr>
          <p:cNvPr id="19" name="组合 18">
            <a:extLst>
              <a:ext uri="{FF2B5EF4-FFF2-40B4-BE49-F238E27FC236}">
                <a16:creationId xmlns:a16="http://schemas.microsoft.com/office/drawing/2014/main" id="{397238F0-D4EA-4A94-9235-06354669CD4B}"/>
              </a:ext>
            </a:extLst>
          </p:cNvPr>
          <p:cNvGrpSpPr/>
          <p:nvPr/>
        </p:nvGrpSpPr>
        <p:grpSpPr>
          <a:xfrm>
            <a:off x="742519" y="6002100"/>
            <a:ext cx="449416" cy="317517"/>
            <a:chOff x="11137900" y="860547"/>
            <a:chExt cx="1054100" cy="744733"/>
          </a:xfrm>
          <a:solidFill>
            <a:schemeClr val="tx1"/>
          </a:solidFill>
        </p:grpSpPr>
        <p:sp>
          <p:nvSpPr>
            <p:cNvPr id="20" name="矩形 19">
              <a:extLst>
                <a:ext uri="{FF2B5EF4-FFF2-40B4-BE49-F238E27FC236}">
                  <a16:creationId xmlns:a16="http://schemas.microsoft.com/office/drawing/2014/main" id="{DD07C508-79A4-407B-B6A5-2C3EECB344D9}"/>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21" name="矩形 20">
              <a:extLst>
                <a:ext uri="{FF2B5EF4-FFF2-40B4-BE49-F238E27FC236}">
                  <a16:creationId xmlns:a16="http://schemas.microsoft.com/office/drawing/2014/main" id="{AB77480B-2C48-4140-BB29-3E365F74A349}"/>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22" name="矩形 21">
              <a:extLst>
                <a:ext uri="{FF2B5EF4-FFF2-40B4-BE49-F238E27FC236}">
                  <a16:creationId xmlns:a16="http://schemas.microsoft.com/office/drawing/2014/main" id="{98CAA7A8-1241-4CC4-87F7-83C620DB2CD8}"/>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23" name="矩形 22">
              <a:extLst>
                <a:ext uri="{FF2B5EF4-FFF2-40B4-BE49-F238E27FC236}">
                  <a16:creationId xmlns:a16="http://schemas.microsoft.com/office/drawing/2014/main" id="{92F08EDA-6E46-42DF-89D4-EFE1CA400426}"/>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grpSp>
      <p:sp>
        <p:nvSpPr>
          <p:cNvPr id="5" name="文本框 4">
            <a:extLst>
              <a:ext uri="{FF2B5EF4-FFF2-40B4-BE49-F238E27FC236}">
                <a16:creationId xmlns:a16="http://schemas.microsoft.com/office/drawing/2014/main" id="{A74B87DA-A793-4366-AD5F-3C0B65C0B34F}"/>
              </a:ext>
            </a:extLst>
          </p:cNvPr>
          <p:cNvSpPr txBox="1"/>
          <p:nvPr/>
        </p:nvSpPr>
        <p:spPr>
          <a:xfrm>
            <a:off x="765053" y="2180297"/>
            <a:ext cx="10661893" cy="2215991"/>
          </a:xfrm>
          <a:prstGeom prst="rect">
            <a:avLst/>
          </a:prstGeom>
          <a:solidFill>
            <a:srgbClr val="F4A261"/>
          </a:solidFill>
        </p:spPr>
        <p:txBody>
          <a:bodyPr wrap="none" rtlCol="0" anchor="ctr">
            <a:spAutoFit/>
          </a:bodyPr>
          <a:lstStyle/>
          <a:p>
            <a:r>
              <a:rPr lang="en-US" altLang="zh-CN" sz="13800" dirty="0">
                <a:latin typeface="思源黑体 CN ExtraLight" panose="020B0200000000000000" pitchFamily="34" charset="-122"/>
                <a:ea typeface="思源黑体 CN ExtraLight" panose="020B0200000000000000" pitchFamily="34" charset="-122"/>
              </a:rPr>
              <a:t>THANK </a:t>
            </a:r>
            <a:r>
              <a:rPr lang="en-US" altLang="zh-CN" sz="13800" dirty="0">
                <a:solidFill>
                  <a:schemeClr val="bg1"/>
                </a:solidFill>
                <a:latin typeface="思源黑体 CN Heavy" panose="020B0A00000000000000" pitchFamily="34" charset="-122"/>
                <a:ea typeface="思源黑体 CN Heavy" panose="020B0A00000000000000" pitchFamily="34" charset="-122"/>
              </a:rPr>
              <a:t>YOU</a:t>
            </a:r>
            <a:endParaRPr lang="zh-CN" altLang="en-US" sz="13800" dirty="0">
              <a:solidFill>
                <a:schemeClr val="bg1"/>
              </a:solidFill>
              <a:latin typeface="思源黑体 CN Heavy" panose="020B0A00000000000000" pitchFamily="34" charset="-122"/>
              <a:ea typeface="思源黑体 CN Heavy" panose="020B0A00000000000000" pitchFamily="34" charset="-122"/>
            </a:endParaRPr>
          </a:p>
        </p:txBody>
      </p:sp>
    </p:spTree>
    <p:extLst>
      <p:ext uri="{BB962C8B-B14F-4D97-AF65-F5344CB8AC3E}">
        <p14:creationId xmlns:p14="http://schemas.microsoft.com/office/powerpoint/2010/main" val="202246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矩形 90">
            <a:extLst>
              <a:ext uri="{FF2B5EF4-FFF2-40B4-BE49-F238E27FC236}">
                <a16:creationId xmlns:a16="http://schemas.microsoft.com/office/drawing/2014/main" id="{B2D7D283-141A-4CA9-9DE7-5F48EAF4DC23}"/>
              </a:ext>
            </a:extLst>
          </p:cNvPr>
          <p:cNvSpPr/>
          <p:nvPr/>
        </p:nvSpPr>
        <p:spPr>
          <a:xfrm>
            <a:off x="9236" y="435881"/>
            <a:ext cx="1705234" cy="648889"/>
          </a:xfrm>
          <a:prstGeom prst="rect">
            <a:avLst/>
          </a:prstGeom>
          <a:solidFill>
            <a:srgbClr val="FF9393"/>
          </a:solidFill>
          <a:ln>
            <a:solidFill>
              <a:srgbClr val="FF93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id="{73A342F9-E8E5-492C-9A30-A1EE2505812E}"/>
              </a:ext>
            </a:extLst>
          </p:cNvPr>
          <p:cNvSpPr/>
          <p:nvPr/>
        </p:nvSpPr>
        <p:spPr>
          <a:xfrm>
            <a:off x="5076826" y="16042"/>
            <a:ext cx="7115174" cy="6858000"/>
          </a:xfrm>
          <a:prstGeom prst="rect">
            <a:avLst/>
          </a:prstGeom>
          <a:solidFill>
            <a:srgbClr val="83D6E1">
              <a:alpha val="1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DA4F6F35-E050-4EED-BD61-D0E31FD6A58D}"/>
              </a:ext>
            </a:extLst>
          </p:cNvPr>
          <p:cNvSpPr/>
          <p:nvPr/>
        </p:nvSpPr>
        <p:spPr>
          <a:xfrm>
            <a:off x="6476999" y="1433176"/>
            <a:ext cx="546100" cy="546100"/>
          </a:xfrm>
          <a:prstGeom prst="ellipse">
            <a:avLst/>
          </a:prstGeom>
          <a:solidFill>
            <a:srgbClr val="FF4B4B">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B49AEA1F-6DEB-4BF7-A3E6-EDEFAE5AD7C5}"/>
              </a:ext>
            </a:extLst>
          </p:cNvPr>
          <p:cNvSpPr/>
          <p:nvPr/>
        </p:nvSpPr>
        <p:spPr>
          <a:xfrm>
            <a:off x="6804668" y="3232513"/>
            <a:ext cx="4269732" cy="890693"/>
          </a:xfrm>
          <a:prstGeom prst="rect">
            <a:avLst/>
          </a:prstGeom>
        </p:spPr>
        <p:txBody>
          <a:bodyPr wrap="square">
            <a:spAutoFit/>
          </a:bodyPr>
          <a:lstStyle/>
          <a:p>
            <a:pPr>
              <a:lnSpc>
                <a:spcPct val="150000"/>
              </a:lnSpc>
            </a:pPr>
            <a:r>
              <a:rPr lang="en-US" altLang="zh-CN" sz="1200" dirty="0">
                <a:solidFill>
                  <a:schemeClr val="bg1">
                    <a:lumMod val="50000"/>
                  </a:schemeClr>
                </a:solidFill>
                <a:latin typeface="思源黑体 CN ExtraLight" panose="020B0200000000000000" pitchFamily="34" charset="-122"/>
                <a:ea typeface="思源黑体 CN ExtraLight" panose="020B0200000000000000" pitchFamily="34" charset="-122"/>
              </a:rPr>
              <a:t>Tanner and Danielle (2013) </a:t>
            </a:r>
            <a:r>
              <a:rPr lang="en-US" altLang="zh-CN" sz="1200" b="1" dirty="0">
                <a:solidFill>
                  <a:srgbClr val="FF9393"/>
                </a:solidFill>
                <a:latin typeface="思源黑体 CN ExtraLight" panose="020B0200000000000000" pitchFamily="34" charset="-122"/>
                <a:ea typeface="思源黑体 CN ExtraLight" panose="020B0200000000000000" pitchFamily="34" charset="-122"/>
              </a:rPr>
              <a:t>added the ideas of gaming </a:t>
            </a:r>
            <a:r>
              <a:rPr lang="en-US" altLang="zh-CN" sz="1200" dirty="0">
                <a:solidFill>
                  <a:schemeClr val="bg1">
                    <a:lumMod val="50000"/>
                  </a:schemeClr>
                </a:solidFill>
                <a:latin typeface="思源黑体 CN ExtraLight" panose="020B0200000000000000" pitchFamily="34" charset="-122"/>
                <a:ea typeface="思源黑体 CN ExtraLight" panose="020B0200000000000000" pitchFamily="34" charset="-122"/>
              </a:rPr>
              <a:t>into the </a:t>
            </a:r>
            <a:r>
              <a:rPr lang="en-US" altLang="zh-CN" sz="1200" dirty="0" err="1">
                <a:solidFill>
                  <a:schemeClr val="bg1">
                    <a:lumMod val="50000"/>
                  </a:schemeClr>
                </a:solidFill>
                <a:latin typeface="思源黑体 CN ExtraLight" panose="020B0200000000000000" pitchFamily="34" charset="-122"/>
                <a:ea typeface="思源黑体 CN ExtraLight" panose="020B0200000000000000" pitchFamily="34" charset="-122"/>
              </a:rPr>
              <a:t>iSTART</a:t>
            </a:r>
            <a:r>
              <a:rPr lang="en-US" altLang="zh-CN" sz="1200" dirty="0">
                <a:solidFill>
                  <a:schemeClr val="bg1">
                    <a:lumMod val="50000"/>
                  </a:schemeClr>
                </a:solidFill>
                <a:latin typeface="思源黑体 CN ExtraLight" panose="020B0200000000000000" pitchFamily="34" charset="-122"/>
                <a:ea typeface="思源黑体 CN ExtraLight" panose="020B0200000000000000" pitchFamily="34" charset="-122"/>
              </a:rPr>
              <a:t> system and enhanced the students' learning motivation.</a:t>
            </a:r>
            <a:endParaRPr lang="zh-CN" altLang="en-US" sz="1200" dirty="0">
              <a:solidFill>
                <a:schemeClr val="bg1">
                  <a:lumMod val="50000"/>
                </a:schemeClr>
              </a:solidFill>
              <a:latin typeface="思源黑体 CN ExtraLight" panose="020B0200000000000000" pitchFamily="34" charset="-122"/>
              <a:ea typeface="思源黑体 CN ExtraLight" panose="020B0200000000000000" pitchFamily="34" charset="-122"/>
            </a:endParaRPr>
          </a:p>
        </p:txBody>
      </p:sp>
      <p:sp>
        <p:nvSpPr>
          <p:cNvPr id="4" name="矩形 3">
            <a:extLst>
              <a:ext uri="{FF2B5EF4-FFF2-40B4-BE49-F238E27FC236}">
                <a16:creationId xmlns:a16="http://schemas.microsoft.com/office/drawing/2014/main" id="{C29F9613-5977-4CA1-BB48-36C966CED070}"/>
              </a:ext>
            </a:extLst>
          </p:cNvPr>
          <p:cNvSpPr/>
          <p:nvPr/>
        </p:nvSpPr>
        <p:spPr>
          <a:xfrm>
            <a:off x="6804668" y="4670313"/>
            <a:ext cx="4269732" cy="1721690"/>
          </a:xfrm>
          <a:prstGeom prst="rect">
            <a:avLst/>
          </a:prstGeom>
        </p:spPr>
        <p:txBody>
          <a:bodyPr wrap="square">
            <a:spAutoFit/>
          </a:bodyPr>
          <a:lstStyle/>
          <a:p>
            <a:pPr>
              <a:lnSpc>
                <a:spcPct val="150000"/>
              </a:lnSpc>
            </a:pPr>
            <a:r>
              <a:rPr lang="en-US" altLang="zh-CN" sz="1200" dirty="0">
                <a:solidFill>
                  <a:schemeClr val="bg1">
                    <a:lumMod val="50000"/>
                  </a:schemeClr>
                </a:solidFill>
                <a:latin typeface="思源黑体 CN ExtraLight" panose="020B0200000000000000" pitchFamily="34" charset="-122"/>
                <a:ea typeface="思源黑体 CN ExtraLight" panose="020B0200000000000000" pitchFamily="34" charset="-122"/>
              </a:rPr>
              <a:t>Annabel combined with </a:t>
            </a:r>
            <a:r>
              <a:rPr lang="en-US" altLang="zh-CN" sz="1200" b="1" dirty="0">
                <a:solidFill>
                  <a:srgbClr val="FF9393"/>
                </a:solidFill>
                <a:latin typeface="思源黑体 CN ExtraLight" panose="020B0200000000000000" pitchFamily="34" charset="-122"/>
                <a:ea typeface="思源黑体 CN ExtraLight" panose="020B0200000000000000" pitchFamily="34" charset="-122"/>
              </a:rPr>
              <a:t>AI technology to adapt to learning styles</a:t>
            </a:r>
            <a:r>
              <a:rPr lang="en-US" altLang="zh-CN" sz="1200" dirty="0">
                <a:solidFill>
                  <a:schemeClr val="bg1">
                    <a:lumMod val="50000"/>
                  </a:schemeClr>
                </a:solidFill>
                <a:latin typeface="思源黑体 CN ExtraLight" panose="020B0200000000000000" pitchFamily="34" charset="-122"/>
                <a:ea typeface="思源黑体 CN ExtraLight" panose="020B0200000000000000" pitchFamily="34" charset="-122"/>
              </a:rPr>
              <a:t>, match their existing knowledge of learning style preferences; the system could use tips and hints to encourage learners to solve problems by themselves, and the system could give personalized feedback for the wrong time</a:t>
            </a:r>
            <a:endParaRPr lang="zh-CN" altLang="en-US" sz="1200" dirty="0">
              <a:solidFill>
                <a:schemeClr val="bg1">
                  <a:lumMod val="50000"/>
                </a:schemeClr>
              </a:solidFill>
              <a:latin typeface="思源黑体 CN ExtraLight" panose="020B0200000000000000" pitchFamily="34" charset="-122"/>
              <a:ea typeface="思源黑体 CN ExtraLight" panose="020B0200000000000000" pitchFamily="34" charset="-122"/>
            </a:endParaRPr>
          </a:p>
        </p:txBody>
      </p:sp>
      <p:sp>
        <p:nvSpPr>
          <p:cNvPr id="7" name="椭圆 6">
            <a:extLst>
              <a:ext uri="{FF2B5EF4-FFF2-40B4-BE49-F238E27FC236}">
                <a16:creationId xmlns:a16="http://schemas.microsoft.com/office/drawing/2014/main" id="{CA6B4564-29E5-4F8A-953B-4EA0C610CF91}"/>
              </a:ext>
            </a:extLst>
          </p:cNvPr>
          <p:cNvSpPr/>
          <p:nvPr/>
        </p:nvSpPr>
        <p:spPr>
          <a:xfrm>
            <a:off x="6476999" y="2919102"/>
            <a:ext cx="546100" cy="546100"/>
          </a:xfrm>
          <a:prstGeom prst="ellipse">
            <a:avLst/>
          </a:prstGeom>
          <a:solidFill>
            <a:srgbClr val="FF4B4B">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3E7DBE17-F966-46F0-B97D-5B77089A52C5}"/>
              </a:ext>
            </a:extLst>
          </p:cNvPr>
          <p:cNvSpPr/>
          <p:nvPr/>
        </p:nvSpPr>
        <p:spPr>
          <a:xfrm>
            <a:off x="6476999" y="4300384"/>
            <a:ext cx="546100" cy="546100"/>
          </a:xfrm>
          <a:prstGeom prst="ellipse">
            <a:avLst/>
          </a:prstGeom>
          <a:solidFill>
            <a:srgbClr val="FF4B4B">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C31E566C-44CE-4915-A008-41AC23C8EF81}"/>
              </a:ext>
            </a:extLst>
          </p:cNvPr>
          <p:cNvSpPr txBox="1"/>
          <p:nvPr/>
        </p:nvSpPr>
        <p:spPr>
          <a:xfrm>
            <a:off x="7023099" y="1332945"/>
            <a:ext cx="3799438" cy="461665"/>
          </a:xfrm>
          <a:prstGeom prst="rect">
            <a:avLst/>
          </a:prstGeom>
          <a:noFill/>
        </p:spPr>
        <p:txBody>
          <a:bodyPr wrap="none" rtlCol="0">
            <a:spAutoFit/>
          </a:bodyPr>
          <a:lstStyle/>
          <a:p>
            <a:r>
              <a:rPr lang="en-US" sz="2400" b="0" i="0" dirty="0" err="1">
                <a:solidFill>
                  <a:srgbClr val="222222"/>
                </a:solidFill>
                <a:effectLst/>
                <a:latin typeface="Arial" panose="020B0604020202020204" pitchFamily="34" charset="0"/>
              </a:rPr>
              <a:t>Abdolhossein</a:t>
            </a:r>
            <a:r>
              <a:rPr lang="en-US" sz="2400" b="0" i="0" dirty="0">
                <a:solidFill>
                  <a:srgbClr val="222222"/>
                </a:solidFill>
                <a:effectLst/>
                <a:latin typeface="Arial" panose="020B0604020202020204" pitchFamily="34" charset="0"/>
              </a:rPr>
              <a:t> </a:t>
            </a:r>
            <a:r>
              <a:rPr lang="en-US" sz="2400" b="0" i="0" dirty="0" err="1">
                <a:solidFill>
                  <a:srgbClr val="222222"/>
                </a:solidFill>
                <a:effectLst/>
                <a:latin typeface="Arial" panose="020B0604020202020204" pitchFamily="34" charset="0"/>
              </a:rPr>
              <a:t>Sarrafzadeh</a:t>
            </a:r>
            <a:endParaRPr lang="zh-CN" altLang="en-US" sz="2400" dirty="0">
              <a:latin typeface="思源黑体 CN Medium" panose="020B0600000000000000" pitchFamily="34" charset="-122"/>
              <a:ea typeface="思源黑体 CN Medium" panose="020B0600000000000000" pitchFamily="34" charset="-122"/>
            </a:endParaRPr>
          </a:p>
        </p:txBody>
      </p:sp>
      <p:sp>
        <p:nvSpPr>
          <p:cNvPr id="12" name="文本框 11">
            <a:extLst>
              <a:ext uri="{FF2B5EF4-FFF2-40B4-BE49-F238E27FC236}">
                <a16:creationId xmlns:a16="http://schemas.microsoft.com/office/drawing/2014/main" id="{B3296106-B480-46F1-9327-B8DA6D056C0F}"/>
              </a:ext>
            </a:extLst>
          </p:cNvPr>
          <p:cNvSpPr txBox="1"/>
          <p:nvPr/>
        </p:nvSpPr>
        <p:spPr>
          <a:xfrm>
            <a:off x="7023099" y="2818871"/>
            <a:ext cx="2341860" cy="461665"/>
          </a:xfrm>
          <a:prstGeom prst="rect">
            <a:avLst/>
          </a:prstGeom>
          <a:noFill/>
        </p:spPr>
        <p:txBody>
          <a:bodyPr wrap="none" rtlCol="0">
            <a:spAutoFit/>
          </a:bodyPr>
          <a:lstStyle/>
          <a:p>
            <a:r>
              <a:rPr lang="en-US" sz="2400" b="0" i="0" dirty="0">
                <a:solidFill>
                  <a:srgbClr val="222222"/>
                </a:solidFill>
                <a:effectLst/>
                <a:latin typeface="Arial" panose="020B0604020202020204" pitchFamily="34" charset="0"/>
              </a:rPr>
              <a:t>Tanner Jackson</a:t>
            </a:r>
            <a:endParaRPr lang="zh-CN" altLang="en-US" sz="2400" dirty="0">
              <a:latin typeface="思源黑体 CN Medium" panose="020B0600000000000000" pitchFamily="34" charset="-122"/>
              <a:ea typeface="思源黑体 CN Medium" panose="020B0600000000000000" pitchFamily="34" charset="-122"/>
            </a:endParaRPr>
          </a:p>
        </p:txBody>
      </p:sp>
      <p:sp>
        <p:nvSpPr>
          <p:cNvPr id="13" name="文本框 12">
            <a:extLst>
              <a:ext uri="{FF2B5EF4-FFF2-40B4-BE49-F238E27FC236}">
                <a16:creationId xmlns:a16="http://schemas.microsoft.com/office/drawing/2014/main" id="{182361EF-0319-4293-BDCE-BE09438DE576}"/>
              </a:ext>
            </a:extLst>
          </p:cNvPr>
          <p:cNvSpPr txBox="1"/>
          <p:nvPr/>
        </p:nvSpPr>
        <p:spPr>
          <a:xfrm>
            <a:off x="7023099" y="4300384"/>
            <a:ext cx="2428870" cy="461665"/>
          </a:xfrm>
          <a:prstGeom prst="rect">
            <a:avLst/>
          </a:prstGeom>
          <a:noFill/>
        </p:spPr>
        <p:txBody>
          <a:bodyPr wrap="none" rtlCol="0">
            <a:spAutoFit/>
          </a:bodyPr>
          <a:lstStyle/>
          <a:p>
            <a:r>
              <a:rPr lang="en-US" sz="2400" b="0" i="0" dirty="0">
                <a:solidFill>
                  <a:srgbClr val="222222"/>
                </a:solidFill>
                <a:effectLst/>
                <a:latin typeface="Arial" panose="020B0604020202020204" pitchFamily="34" charset="0"/>
              </a:rPr>
              <a:t>Annabel Latham</a:t>
            </a:r>
            <a:endParaRPr lang="zh-CN" altLang="en-US" sz="2400" dirty="0">
              <a:latin typeface="思源黑体 CN Medium" panose="020B0600000000000000" pitchFamily="34" charset="-122"/>
              <a:ea typeface="思源黑体 CN Medium" panose="020B0600000000000000" pitchFamily="34" charset="-122"/>
            </a:endParaRPr>
          </a:p>
        </p:txBody>
      </p:sp>
      <p:sp>
        <p:nvSpPr>
          <p:cNvPr id="58" name="文本框 57">
            <a:extLst>
              <a:ext uri="{FF2B5EF4-FFF2-40B4-BE49-F238E27FC236}">
                <a16:creationId xmlns:a16="http://schemas.microsoft.com/office/drawing/2014/main" id="{D1E2BF8A-81BF-4FA7-A5AC-617A3CDD4D01}"/>
              </a:ext>
            </a:extLst>
          </p:cNvPr>
          <p:cNvSpPr txBox="1"/>
          <p:nvPr/>
        </p:nvSpPr>
        <p:spPr>
          <a:xfrm rot="5400000">
            <a:off x="1642631" y="3198168"/>
            <a:ext cx="6857998" cy="461665"/>
          </a:xfrm>
          <a:prstGeom prst="rect">
            <a:avLst/>
          </a:prstGeom>
          <a:noFill/>
        </p:spPr>
        <p:txBody>
          <a:bodyPr wrap="square" rtlCol="0">
            <a:spAutoFit/>
          </a:bodyPr>
          <a:lstStyle/>
          <a:p>
            <a:pPr algn="dist"/>
            <a:r>
              <a:rPr lang="en-US" altLang="zh-CN" sz="2400" dirty="0">
                <a:latin typeface="思源黑体 CN Medium" panose="020B0600000000000000" pitchFamily="34" charset="-122"/>
                <a:ea typeface="思源黑体 CN Medium" panose="020B0600000000000000" pitchFamily="34" charset="-122"/>
              </a:rPr>
              <a:t>LEARN FROM EXPERT</a:t>
            </a:r>
            <a:endParaRPr lang="zh-CN" altLang="en-US" sz="2400" dirty="0">
              <a:latin typeface="思源黑体 CN Medium" panose="020B0600000000000000" pitchFamily="34" charset="-122"/>
              <a:ea typeface="思源黑体 CN Medium" panose="020B0600000000000000" pitchFamily="34" charset="-122"/>
            </a:endParaRPr>
          </a:p>
        </p:txBody>
      </p:sp>
      <p:sp>
        <p:nvSpPr>
          <p:cNvPr id="59" name="矩形 58">
            <a:extLst>
              <a:ext uri="{FF2B5EF4-FFF2-40B4-BE49-F238E27FC236}">
                <a16:creationId xmlns:a16="http://schemas.microsoft.com/office/drawing/2014/main" id="{874FB35C-11B5-4512-A5C5-5063F200408C}"/>
              </a:ext>
            </a:extLst>
          </p:cNvPr>
          <p:cNvSpPr/>
          <p:nvPr/>
        </p:nvSpPr>
        <p:spPr>
          <a:xfrm>
            <a:off x="429169" y="1265053"/>
            <a:ext cx="3453367" cy="4154984"/>
          </a:xfrm>
          <a:prstGeom prst="rect">
            <a:avLst/>
          </a:prstGeom>
        </p:spPr>
        <p:txBody>
          <a:bodyPr wrap="square">
            <a:spAutoFit/>
          </a:bodyPr>
          <a:lstStyle/>
          <a:p>
            <a:r>
              <a:rPr lang="en-US" altLang="zh-CN" sz="6600" b="1" dirty="0">
                <a:latin typeface="思源黑体 CN Bold" panose="020B0800000000000000" pitchFamily="34" charset="-122"/>
                <a:ea typeface="思源黑体 CN Bold" panose="020B0800000000000000" pitchFamily="34" charset="-122"/>
              </a:rPr>
              <a:t>WHAT HAVE</a:t>
            </a:r>
          </a:p>
          <a:p>
            <a:r>
              <a:rPr lang="en-US" altLang="zh-CN" sz="6600" b="1" dirty="0">
                <a:solidFill>
                  <a:srgbClr val="FF9393"/>
                </a:solidFill>
                <a:latin typeface="思源黑体 CN Bold" panose="020B0800000000000000" pitchFamily="34" charset="-122"/>
                <a:ea typeface="思源黑体 CN Bold" panose="020B0800000000000000" pitchFamily="34" charset="-122"/>
              </a:rPr>
              <a:t>EXPERT</a:t>
            </a:r>
          </a:p>
          <a:p>
            <a:r>
              <a:rPr lang="en-US" altLang="zh-CN" sz="6600" b="1" dirty="0">
                <a:latin typeface="思源黑体 CN Bold" panose="020B0800000000000000" pitchFamily="34" charset="-122"/>
                <a:ea typeface="思源黑体 CN Bold" panose="020B0800000000000000" pitchFamily="34" charset="-122"/>
              </a:rPr>
              <a:t>DONE</a:t>
            </a:r>
            <a:endParaRPr lang="zh-CN" altLang="en-US" sz="6600" b="1" dirty="0">
              <a:latin typeface="思源黑体 CN Bold" panose="020B0800000000000000" pitchFamily="34" charset="-122"/>
              <a:ea typeface="思源黑体 CN Bold" panose="020B0800000000000000" pitchFamily="34" charset="-122"/>
            </a:endParaRPr>
          </a:p>
        </p:txBody>
      </p:sp>
      <p:grpSp>
        <p:nvGrpSpPr>
          <p:cNvPr id="60" name="组合 59">
            <a:extLst>
              <a:ext uri="{FF2B5EF4-FFF2-40B4-BE49-F238E27FC236}">
                <a16:creationId xmlns:a16="http://schemas.microsoft.com/office/drawing/2014/main" id="{15D7AF2C-F845-45BD-94CE-BA02616F6466}"/>
              </a:ext>
            </a:extLst>
          </p:cNvPr>
          <p:cNvGrpSpPr/>
          <p:nvPr/>
        </p:nvGrpSpPr>
        <p:grpSpPr>
          <a:xfrm rot="10800000">
            <a:off x="619642" y="5859120"/>
            <a:ext cx="2040539" cy="491140"/>
            <a:chOff x="3784601" y="5778500"/>
            <a:chExt cx="2040539" cy="491140"/>
          </a:xfrm>
          <a:solidFill>
            <a:schemeClr val="tx1"/>
          </a:solidFill>
        </p:grpSpPr>
        <p:sp>
          <p:nvSpPr>
            <p:cNvPr id="61" name="椭圆 60">
              <a:extLst>
                <a:ext uri="{FF2B5EF4-FFF2-40B4-BE49-F238E27FC236}">
                  <a16:creationId xmlns:a16="http://schemas.microsoft.com/office/drawing/2014/main" id="{84DA4ED8-3048-4BBE-B708-F83B3CFA29BB}"/>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ExtraLight" panose="020B0200000000000000" pitchFamily="34" charset="-122"/>
                <a:ea typeface="思源黑体 CN ExtraLight" panose="020B0200000000000000" pitchFamily="34" charset="-122"/>
              </a:endParaRPr>
            </a:p>
          </p:txBody>
        </p:sp>
        <p:sp>
          <p:nvSpPr>
            <p:cNvPr id="62" name="椭圆 61">
              <a:extLst>
                <a:ext uri="{FF2B5EF4-FFF2-40B4-BE49-F238E27FC236}">
                  <a16:creationId xmlns:a16="http://schemas.microsoft.com/office/drawing/2014/main" id="{87543365-9A1F-4267-B9E4-79C88174BC19}"/>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ExtraLight" panose="020B0200000000000000" pitchFamily="34" charset="-122"/>
                <a:ea typeface="思源黑体 CN ExtraLight" panose="020B0200000000000000" pitchFamily="34" charset="-122"/>
              </a:endParaRPr>
            </a:p>
          </p:txBody>
        </p:sp>
        <p:sp>
          <p:nvSpPr>
            <p:cNvPr id="63" name="椭圆 62">
              <a:extLst>
                <a:ext uri="{FF2B5EF4-FFF2-40B4-BE49-F238E27FC236}">
                  <a16:creationId xmlns:a16="http://schemas.microsoft.com/office/drawing/2014/main" id="{E57F5ABF-AECC-4A01-BDD2-5329B3E253FB}"/>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ExtraLight" panose="020B0200000000000000" pitchFamily="34" charset="-122"/>
                <a:ea typeface="思源黑体 CN ExtraLight" panose="020B0200000000000000" pitchFamily="34" charset="-122"/>
              </a:endParaRPr>
            </a:p>
          </p:txBody>
        </p:sp>
        <p:sp>
          <p:nvSpPr>
            <p:cNvPr id="64" name="椭圆 63">
              <a:extLst>
                <a:ext uri="{FF2B5EF4-FFF2-40B4-BE49-F238E27FC236}">
                  <a16:creationId xmlns:a16="http://schemas.microsoft.com/office/drawing/2014/main" id="{43BCFEC8-5921-4360-84E5-BDF99DA98B2C}"/>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ExtraLight" panose="020B0200000000000000" pitchFamily="34" charset="-122"/>
                <a:ea typeface="思源黑体 CN ExtraLight" panose="020B0200000000000000" pitchFamily="34" charset="-122"/>
              </a:endParaRPr>
            </a:p>
          </p:txBody>
        </p:sp>
        <p:sp>
          <p:nvSpPr>
            <p:cNvPr id="65" name="椭圆 64">
              <a:extLst>
                <a:ext uri="{FF2B5EF4-FFF2-40B4-BE49-F238E27FC236}">
                  <a16:creationId xmlns:a16="http://schemas.microsoft.com/office/drawing/2014/main" id="{42AA0080-3599-46A3-BB99-17C2AF66B77F}"/>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ExtraLight" panose="020B0200000000000000" pitchFamily="34" charset="-122"/>
                <a:ea typeface="思源黑体 CN ExtraLight" panose="020B0200000000000000" pitchFamily="34" charset="-122"/>
              </a:endParaRPr>
            </a:p>
          </p:txBody>
        </p:sp>
        <p:sp>
          <p:nvSpPr>
            <p:cNvPr id="66" name="椭圆 65">
              <a:extLst>
                <a:ext uri="{FF2B5EF4-FFF2-40B4-BE49-F238E27FC236}">
                  <a16:creationId xmlns:a16="http://schemas.microsoft.com/office/drawing/2014/main" id="{12220D9E-4FA1-463E-AD62-B5C81F37E104}"/>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ExtraLight" panose="020B0200000000000000" pitchFamily="34" charset="-122"/>
                <a:ea typeface="思源黑体 CN ExtraLight" panose="020B0200000000000000" pitchFamily="34" charset="-122"/>
              </a:endParaRPr>
            </a:p>
          </p:txBody>
        </p:sp>
        <p:sp>
          <p:nvSpPr>
            <p:cNvPr id="67" name="椭圆 66">
              <a:extLst>
                <a:ext uri="{FF2B5EF4-FFF2-40B4-BE49-F238E27FC236}">
                  <a16:creationId xmlns:a16="http://schemas.microsoft.com/office/drawing/2014/main" id="{27CC406A-92D2-4A7C-9F76-ADEF87D286A9}"/>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ExtraLight" panose="020B0200000000000000" pitchFamily="34" charset="-122"/>
                <a:ea typeface="思源黑体 CN ExtraLight" panose="020B0200000000000000" pitchFamily="34" charset="-122"/>
              </a:endParaRPr>
            </a:p>
          </p:txBody>
        </p:sp>
        <p:sp>
          <p:nvSpPr>
            <p:cNvPr id="68" name="椭圆 67">
              <a:extLst>
                <a:ext uri="{FF2B5EF4-FFF2-40B4-BE49-F238E27FC236}">
                  <a16:creationId xmlns:a16="http://schemas.microsoft.com/office/drawing/2014/main" id="{B894A056-03BA-42B7-AFE1-A52B011C3034}"/>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ExtraLight" panose="020B0200000000000000" pitchFamily="34" charset="-122"/>
                <a:ea typeface="思源黑体 CN ExtraLight" panose="020B0200000000000000" pitchFamily="34" charset="-122"/>
              </a:endParaRPr>
            </a:p>
          </p:txBody>
        </p:sp>
        <p:sp>
          <p:nvSpPr>
            <p:cNvPr id="69" name="椭圆 68">
              <a:extLst>
                <a:ext uri="{FF2B5EF4-FFF2-40B4-BE49-F238E27FC236}">
                  <a16:creationId xmlns:a16="http://schemas.microsoft.com/office/drawing/2014/main" id="{D4651C5A-3D39-4969-8295-A72ED911319E}"/>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ExtraLight" panose="020B0200000000000000" pitchFamily="34" charset="-122"/>
                <a:ea typeface="思源黑体 CN ExtraLight" panose="020B0200000000000000" pitchFamily="34" charset="-122"/>
              </a:endParaRPr>
            </a:p>
          </p:txBody>
        </p:sp>
        <p:sp>
          <p:nvSpPr>
            <p:cNvPr id="70" name="椭圆 69">
              <a:extLst>
                <a:ext uri="{FF2B5EF4-FFF2-40B4-BE49-F238E27FC236}">
                  <a16:creationId xmlns:a16="http://schemas.microsoft.com/office/drawing/2014/main" id="{27C1726F-2E96-4F75-8C04-2B07691D32E6}"/>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ExtraLight" panose="020B0200000000000000" pitchFamily="34" charset="-122"/>
                <a:ea typeface="思源黑体 CN ExtraLight" panose="020B0200000000000000" pitchFamily="34" charset="-122"/>
              </a:endParaRPr>
            </a:p>
          </p:txBody>
        </p:sp>
        <p:sp>
          <p:nvSpPr>
            <p:cNvPr id="71" name="椭圆 70">
              <a:extLst>
                <a:ext uri="{FF2B5EF4-FFF2-40B4-BE49-F238E27FC236}">
                  <a16:creationId xmlns:a16="http://schemas.microsoft.com/office/drawing/2014/main" id="{2773E1D4-4468-4176-BCBD-3945413EC660}"/>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ExtraLight" panose="020B0200000000000000" pitchFamily="34" charset="-122"/>
                <a:ea typeface="思源黑体 CN ExtraLight" panose="020B0200000000000000" pitchFamily="34" charset="-122"/>
              </a:endParaRPr>
            </a:p>
          </p:txBody>
        </p:sp>
        <p:sp>
          <p:nvSpPr>
            <p:cNvPr id="72" name="椭圆 71">
              <a:extLst>
                <a:ext uri="{FF2B5EF4-FFF2-40B4-BE49-F238E27FC236}">
                  <a16:creationId xmlns:a16="http://schemas.microsoft.com/office/drawing/2014/main" id="{8393D7C7-9AA2-4119-B0BE-E452340549E4}"/>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ExtraLight" panose="020B0200000000000000" pitchFamily="34" charset="-122"/>
                <a:ea typeface="思源黑体 CN ExtraLight" panose="020B0200000000000000" pitchFamily="34" charset="-122"/>
              </a:endParaRPr>
            </a:p>
          </p:txBody>
        </p:sp>
        <p:sp>
          <p:nvSpPr>
            <p:cNvPr id="73" name="椭圆 72">
              <a:extLst>
                <a:ext uri="{FF2B5EF4-FFF2-40B4-BE49-F238E27FC236}">
                  <a16:creationId xmlns:a16="http://schemas.microsoft.com/office/drawing/2014/main" id="{C7417C52-915D-43DE-A2BD-DB34A9003830}"/>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ExtraLight" panose="020B0200000000000000" pitchFamily="34" charset="-122"/>
                <a:ea typeface="思源黑体 CN ExtraLight" panose="020B0200000000000000" pitchFamily="34" charset="-122"/>
              </a:endParaRPr>
            </a:p>
          </p:txBody>
        </p:sp>
        <p:sp>
          <p:nvSpPr>
            <p:cNvPr id="74" name="椭圆 73">
              <a:extLst>
                <a:ext uri="{FF2B5EF4-FFF2-40B4-BE49-F238E27FC236}">
                  <a16:creationId xmlns:a16="http://schemas.microsoft.com/office/drawing/2014/main" id="{3904B60C-E9B1-4586-A7BC-6BC4697F4BAD}"/>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ExtraLight" panose="020B0200000000000000" pitchFamily="34" charset="-122"/>
                <a:ea typeface="思源黑体 CN ExtraLight" panose="020B0200000000000000" pitchFamily="34" charset="-122"/>
              </a:endParaRPr>
            </a:p>
          </p:txBody>
        </p:sp>
        <p:sp>
          <p:nvSpPr>
            <p:cNvPr id="75" name="椭圆 74">
              <a:extLst>
                <a:ext uri="{FF2B5EF4-FFF2-40B4-BE49-F238E27FC236}">
                  <a16:creationId xmlns:a16="http://schemas.microsoft.com/office/drawing/2014/main" id="{75D095F7-3F9F-46BF-9A7E-5031FEC1B394}"/>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ExtraLight" panose="020B0200000000000000" pitchFamily="34" charset="-122"/>
                <a:ea typeface="思源黑体 CN ExtraLight" panose="020B0200000000000000" pitchFamily="34" charset="-122"/>
              </a:endParaRPr>
            </a:p>
          </p:txBody>
        </p:sp>
        <p:sp>
          <p:nvSpPr>
            <p:cNvPr id="76" name="椭圆 75">
              <a:extLst>
                <a:ext uri="{FF2B5EF4-FFF2-40B4-BE49-F238E27FC236}">
                  <a16:creationId xmlns:a16="http://schemas.microsoft.com/office/drawing/2014/main" id="{BF50B07A-1912-4370-9EB8-BCB49BE297FB}"/>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ExtraLight" panose="020B0200000000000000" pitchFamily="34" charset="-122"/>
                <a:ea typeface="思源黑体 CN ExtraLight" panose="020B0200000000000000" pitchFamily="34" charset="-122"/>
              </a:endParaRPr>
            </a:p>
          </p:txBody>
        </p:sp>
        <p:sp>
          <p:nvSpPr>
            <p:cNvPr id="77" name="椭圆 76">
              <a:extLst>
                <a:ext uri="{FF2B5EF4-FFF2-40B4-BE49-F238E27FC236}">
                  <a16:creationId xmlns:a16="http://schemas.microsoft.com/office/drawing/2014/main" id="{BE79BAAE-CD72-4E4D-9478-D3FC64006323}"/>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ExtraLight" panose="020B0200000000000000" pitchFamily="34" charset="-122"/>
                <a:ea typeface="思源黑体 CN ExtraLight" panose="020B0200000000000000" pitchFamily="34" charset="-122"/>
              </a:endParaRPr>
            </a:p>
          </p:txBody>
        </p:sp>
        <p:sp>
          <p:nvSpPr>
            <p:cNvPr id="78" name="椭圆 77">
              <a:extLst>
                <a:ext uri="{FF2B5EF4-FFF2-40B4-BE49-F238E27FC236}">
                  <a16:creationId xmlns:a16="http://schemas.microsoft.com/office/drawing/2014/main" id="{F3C26306-F9F5-4B48-8C11-DF46EE171975}"/>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ExtraLight" panose="020B0200000000000000" pitchFamily="34" charset="-122"/>
                <a:ea typeface="思源黑体 CN ExtraLight" panose="020B0200000000000000" pitchFamily="34" charset="-122"/>
              </a:endParaRPr>
            </a:p>
          </p:txBody>
        </p:sp>
        <p:sp>
          <p:nvSpPr>
            <p:cNvPr id="79" name="椭圆 78">
              <a:extLst>
                <a:ext uri="{FF2B5EF4-FFF2-40B4-BE49-F238E27FC236}">
                  <a16:creationId xmlns:a16="http://schemas.microsoft.com/office/drawing/2014/main" id="{E6113507-89A9-4F72-9B1A-9FE467F5C983}"/>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ExtraLight" panose="020B0200000000000000" pitchFamily="34" charset="-122"/>
                <a:ea typeface="思源黑体 CN ExtraLight" panose="020B0200000000000000" pitchFamily="34" charset="-122"/>
              </a:endParaRPr>
            </a:p>
          </p:txBody>
        </p:sp>
        <p:sp>
          <p:nvSpPr>
            <p:cNvPr id="80" name="椭圆 79">
              <a:extLst>
                <a:ext uri="{FF2B5EF4-FFF2-40B4-BE49-F238E27FC236}">
                  <a16:creationId xmlns:a16="http://schemas.microsoft.com/office/drawing/2014/main" id="{434943AE-2CAA-4498-A6B7-5762BEB7BEF5}"/>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ExtraLight" panose="020B0200000000000000" pitchFamily="34" charset="-122"/>
                <a:ea typeface="思源黑体 CN ExtraLight" panose="020B0200000000000000" pitchFamily="34" charset="-122"/>
              </a:endParaRPr>
            </a:p>
          </p:txBody>
        </p:sp>
        <p:sp>
          <p:nvSpPr>
            <p:cNvPr id="81" name="椭圆 80">
              <a:extLst>
                <a:ext uri="{FF2B5EF4-FFF2-40B4-BE49-F238E27FC236}">
                  <a16:creationId xmlns:a16="http://schemas.microsoft.com/office/drawing/2014/main" id="{C1E8BC84-2AE2-4000-B940-BD39B98642CB}"/>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ExtraLight" panose="020B0200000000000000" pitchFamily="34" charset="-122"/>
                <a:ea typeface="思源黑体 CN ExtraLight" panose="020B0200000000000000" pitchFamily="34" charset="-122"/>
              </a:endParaRPr>
            </a:p>
          </p:txBody>
        </p:sp>
        <p:sp>
          <p:nvSpPr>
            <p:cNvPr id="82" name="椭圆 81">
              <a:extLst>
                <a:ext uri="{FF2B5EF4-FFF2-40B4-BE49-F238E27FC236}">
                  <a16:creationId xmlns:a16="http://schemas.microsoft.com/office/drawing/2014/main" id="{8004BCBB-1936-4601-9886-CDA40AA5E19A}"/>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ExtraLight" panose="020B0200000000000000" pitchFamily="34" charset="-122"/>
                <a:ea typeface="思源黑体 CN ExtraLight" panose="020B0200000000000000" pitchFamily="34" charset="-122"/>
              </a:endParaRPr>
            </a:p>
          </p:txBody>
        </p:sp>
        <p:sp>
          <p:nvSpPr>
            <p:cNvPr id="83" name="椭圆 82">
              <a:extLst>
                <a:ext uri="{FF2B5EF4-FFF2-40B4-BE49-F238E27FC236}">
                  <a16:creationId xmlns:a16="http://schemas.microsoft.com/office/drawing/2014/main" id="{F735416C-42AE-4969-A667-1A2FA5B0267F}"/>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ExtraLight" panose="020B0200000000000000" pitchFamily="34" charset="-122"/>
                <a:ea typeface="思源黑体 CN ExtraLight" panose="020B0200000000000000" pitchFamily="34" charset="-122"/>
              </a:endParaRPr>
            </a:p>
          </p:txBody>
        </p:sp>
        <p:sp>
          <p:nvSpPr>
            <p:cNvPr id="84" name="椭圆 83">
              <a:extLst>
                <a:ext uri="{FF2B5EF4-FFF2-40B4-BE49-F238E27FC236}">
                  <a16:creationId xmlns:a16="http://schemas.microsoft.com/office/drawing/2014/main" id="{77212E68-CCEC-455F-B778-41C177CF2F6A}"/>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ExtraLight" panose="020B0200000000000000" pitchFamily="34" charset="-122"/>
                <a:ea typeface="思源黑体 CN ExtraLight" panose="020B0200000000000000" pitchFamily="34" charset="-122"/>
              </a:endParaRPr>
            </a:p>
          </p:txBody>
        </p:sp>
      </p:grpSp>
      <p:grpSp>
        <p:nvGrpSpPr>
          <p:cNvPr id="85" name="组合 84">
            <a:extLst>
              <a:ext uri="{FF2B5EF4-FFF2-40B4-BE49-F238E27FC236}">
                <a16:creationId xmlns:a16="http://schemas.microsoft.com/office/drawing/2014/main" id="{A30EAEEB-EE57-498F-B81E-E038020C5454}"/>
              </a:ext>
            </a:extLst>
          </p:cNvPr>
          <p:cNvGrpSpPr/>
          <p:nvPr/>
        </p:nvGrpSpPr>
        <p:grpSpPr>
          <a:xfrm>
            <a:off x="11118997" y="611611"/>
            <a:ext cx="449416" cy="317517"/>
            <a:chOff x="11137900" y="860547"/>
            <a:chExt cx="1054100" cy="744733"/>
          </a:xfrm>
          <a:solidFill>
            <a:schemeClr val="tx1"/>
          </a:solidFill>
        </p:grpSpPr>
        <p:sp>
          <p:nvSpPr>
            <p:cNvPr id="86" name="矩形 85">
              <a:extLst>
                <a:ext uri="{FF2B5EF4-FFF2-40B4-BE49-F238E27FC236}">
                  <a16:creationId xmlns:a16="http://schemas.microsoft.com/office/drawing/2014/main" id="{261712EF-4750-4447-A392-63B9A0D35916}"/>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87" name="矩形 86">
              <a:extLst>
                <a:ext uri="{FF2B5EF4-FFF2-40B4-BE49-F238E27FC236}">
                  <a16:creationId xmlns:a16="http://schemas.microsoft.com/office/drawing/2014/main" id="{BE277416-EF94-4218-9D8F-A3F37F78C362}"/>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88" name="矩形 87">
              <a:extLst>
                <a:ext uri="{FF2B5EF4-FFF2-40B4-BE49-F238E27FC236}">
                  <a16:creationId xmlns:a16="http://schemas.microsoft.com/office/drawing/2014/main" id="{A1645A58-5F23-47C7-87AF-CAFF94609328}"/>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sp>
          <p:nvSpPr>
            <p:cNvPr id="89" name="矩形 88">
              <a:extLst>
                <a:ext uri="{FF2B5EF4-FFF2-40B4-BE49-F238E27FC236}">
                  <a16:creationId xmlns:a16="http://schemas.microsoft.com/office/drawing/2014/main" id="{1CCFAC31-6490-4641-899F-B36356B0A560}"/>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Light" panose="020B0502040204020203" pitchFamily="34" charset="-122"/>
                <a:ea typeface="微软雅黑 Light" panose="020B0502040204020203" pitchFamily="34" charset="-122"/>
              </a:endParaRPr>
            </a:p>
          </p:txBody>
        </p:sp>
      </p:grpSp>
      <p:sp>
        <p:nvSpPr>
          <p:cNvPr id="90" name="任意多边形: 形状 89">
            <a:extLst>
              <a:ext uri="{FF2B5EF4-FFF2-40B4-BE49-F238E27FC236}">
                <a16:creationId xmlns:a16="http://schemas.microsoft.com/office/drawing/2014/main" id="{5CF328E5-8C22-4C2F-9B85-09F2E3A54D46}"/>
              </a:ext>
            </a:extLst>
          </p:cNvPr>
          <p:cNvSpPr/>
          <p:nvPr/>
        </p:nvSpPr>
        <p:spPr>
          <a:xfrm rot="10800000" flipH="1">
            <a:off x="11231551" y="5761118"/>
            <a:ext cx="336862" cy="607787"/>
          </a:xfrm>
          <a:custGeom>
            <a:avLst/>
            <a:gdLst/>
            <a:ahLst/>
            <a:cxnLst/>
            <a:rect l="l" t="t" r="r" b="b"/>
            <a:pathLst>
              <a:path w="484584" h="843558">
                <a:moveTo>
                  <a:pt x="0" y="0"/>
                </a:moveTo>
                <a:lnTo>
                  <a:pt x="484584" y="0"/>
                </a:lnTo>
                <a:lnTo>
                  <a:pt x="484584" y="843558"/>
                </a:lnTo>
                <a:lnTo>
                  <a:pt x="275630" y="843558"/>
                </a:lnTo>
                <a:lnTo>
                  <a:pt x="275630" y="208359"/>
                </a:lnTo>
                <a:lnTo>
                  <a:pt x="0" y="20835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7" name="Picture 16" descr="A person with a mustache smiling&#10;&#10;Description automatically generated with low confidence">
            <a:extLst>
              <a:ext uri="{FF2B5EF4-FFF2-40B4-BE49-F238E27FC236}">
                <a16:creationId xmlns:a16="http://schemas.microsoft.com/office/drawing/2014/main" id="{57900896-F52F-AA59-D874-702375B48B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8184" y="955702"/>
            <a:ext cx="1219200" cy="1019175"/>
          </a:xfrm>
          <a:prstGeom prst="rect">
            <a:avLst/>
          </a:prstGeom>
        </p:spPr>
      </p:pic>
      <p:pic>
        <p:nvPicPr>
          <p:cNvPr id="22" name="Picture 21" descr="A person's head with a black background&#10;&#10;Description automatically generated with low confidence">
            <a:extLst>
              <a:ext uri="{FF2B5EF4-FFF2-40B4-BE49-F238E27FC236}">
                <a16:creationId xmlns:a16="http://schemas.microsoft.com/office/drawing/2014/main" id="{A7CE115C-AFCD-9FF0-CF4F-F3986AA6A7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5858" y="2122354"/>
            <a:ext cx="1593628" cy="1581178"/>
          </a:xfrm>
          <a:prstGeom prst="rect">
            <a:avLst/>
          </a:prstGeom>
        </p:spPr>
      </p:pic>
      <p:sp>
        <p:nvSpPr>
          <p:cNvPr id="23" name="矩形 2">
            <a:extLst>
              <a:ext uri="{FF2B5EF4-FFF2-40B4-BE49-F238E27FC236}">
                <a16:creationId xmlns:a16="http://schemas.microsoft.com/office/drawing/2014/main" id="{2288640F-3B28-4E96-6B06-4A96D0D417FC}"/>
              </a:ext>
            </a:extLst>
          </p:cNvPr>
          <p:cNvSpPr/>
          <p:nvPr/>
        </p:nvSpPr>
        <p:spPr>
          <a:xfrm>
            <a:off x="6787952" y="1735359"/>
            <a:ext cx="4269732" cy="890693"/>
          </a:xfrm>
          <a:prstGeom prst="rect">
            <a:avLst/>
          </a:prstGeom>
        </p:spPr>
        <p:txBody>
          <a:bodyPr wrap="square">
            <a:spAutoFit/>
          </a:bodyPr>
          <a:lstStyle/>
          <a:p>
            <a:pPr>
              <a:lnSpc>
                <a:spcPct val="150000"/>
              </a:lnSpc>
            </a:pPr>
            <a:r>
              <a:rPr lang="en-US" altLang="zh-CN" sz="1200" dirty="0" err="1">
                <a:solidFill>
                  <a:schemeClr val="bg1">
                    <a:lumMod val="50000"/>
                  </a:schemeClr>
                </a:solidFill>
                <a:latin typeface="思源黑体 CN ExtraLight" panose="020B0200000000000000" pitchFamily="34" charset="-122"/>
                <a:ea typeface="思源黑体 CN ExtraLight" panose="020B0200000000000000" pitchFamily="34" charset="-122"/>
              </a:rPr>
              <a:t>Abdolhossein</a:t>
            </a:r>
            <a:r>
              <a:rPr lang="en-US" altLang="zh-CN" sz="1200" dirty="0">
                <a:solidFill>
                  <a:schemeClr val="bg1">
                    <a:lumMod val="50000"/>
                  </a:schemeClr>
                </a:solidFill>
                <a:latin typeface="思源黑体 CN ExtraLight" panose="020B0200000000000000" pitchFamily="34" charset="-122"/>
                <a:ea typeface="思源黑体 CN ExtraLight" panose="020B0200000000000000" pitchFamily="34" charset="-122"/>
              </a:rPr>
              <a:t> et al. (2008) used </a:t>
            </a:r>
            <a:r>
              <a:rPr lang="en-US" altLang="zh-CN" sz="1200" b="1" dirty="0">
                <a:solidFill>
                  <a:srgbClr val="FF9393"/>
                </a:solidFill>
                <a:latin typeface="思源黑体 CN ExtraLight" panose="020B0200000000000000" pitchFamily="34" charset="-122"/>
                <a:ea typeface="思源黑体 CN ExtraLight" panose="020B0200000000000000" pitchFamily="34" charset="-122"/>
              </a:rPr>
              <a:t>facial expressions to analyze learning emotions</a:t>
            </a:r>
            <a:r>
              <a:rPr lang="en-US" altLang="zh-CN" sz="1200" dirty="0">
                <a:solidFill>
                  <a:schemeClr val="bg1">
                    <a:lumMod val="50000"/>
                  </a:schemeClr>
                </a:solidFill>
                <a:latin typeface="思源黑体 CN ExtraLight" panose="020B0200000000000000" pitchFamily="34" charset="-122"/>
                <a:ea typeface="思源黑体 CN ExtraLight" panose="020B0200000000000000" pitchFamily="34" charset="-122"/>
              </a:rPr>
              <a:t>, adjusting and interfering with students through vivid emotional agents.</a:t>
            </a:r>
            <a:endParaRPr lang="zh-CN" altLang="en-US" sz="1200" dirty="0">
              <a:solidFill>
                <a:schemeClr val="bg1">
                  <a:lumMod val="50000"/>
                </a:schemeClr>
              </a:solidFill>
              <a:latin typeface="思源黑体 CN ExtraLight" panose="020B0200000000000000" pitchFamily="34" charset="-122"/>
              <a:ea typeface="思源黑体 CN ExtraLight" panose="020B0200000000000000" pitchFamily="34" charset="-122"/>
            </a:endParaRPr>
          </a:p>
        </p:txBody>
      </p:sp>
      <p:pic>
        <p:nvPicPr>
          <p:cNvPr id="25" name="Picture 24" descr="A picture containing smile, human face, clothing, person&#10;&#10;Description automatically generated">
            <a:extLst>
              <a:ext uri="{FF2B5EF4-FFF2-40B4-BE49-F238E27FC236}">
                <a16:creationId xmlns:a16="http://schemas.microsoft.com/office/drawing/2014/main" id="{913C6A89-2E0D-69F4-AF43-EBF968EEFE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54116" y="3878844"/>
            <a:ext cx="861636" cy="809097"/>
          </a:xfrm>
          <a:prstGeom prst="rect">
            <a:avLst/>
          </a:prstGeom>
        </p:spPr>
      </p:pic>
    </p:spTree>
    <p:extLst>
      <p:ext uri="{BB962C8B-B14F-4D97-AF65-F5344CB8AC3E}">
        <p14:creationId xmlns:p14="http://schemas.microsoft.com/office/powerpoint/2010/main" val="265163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0" name="组合 119">
            <a:extLst>
              <a:ext uri="{FF2B5EF4-FFF2-40B4-BE49-F238E27FC236}">
                <a16:creationId xmlns:a16="http://schemas.microsoft.com/office/drawing/2014/main" id="{7640826F-C278-468B-B8F3-7183352E5059}"/>
              </a:ext>
            </a:extLst>
          </p:cNvPr>
          <p:cNvGrpSpPr/>
          <p:nvPr/>
        </p:nvGrpSpPr>
        <p:grpSpPr>
          <a:xfrm rot="10800000">
            <a:off x="619642" y="5859120"/>
            <a:ext cx="2040539" cy="491140"/>
            <a:chOff x="3784601" y="5778500"/>
            <a:chExt cx="2040539" cy="491140"/>
          </a:xfrm>
          <a:solidFill>
            <a:schemeClr val="tx1"/>
          </a:solidFill>
        </p:grpSpPr>
        <p:sp>
          <p:nvSpPr>
            <p:cNvPr id="121" name="椭圆 120">
              <a:extLst>
                <a:ext uri="{FF2B5EF4-FFF2-40B4-BE49-F238E27FC236}">
                  <a16:creationId xmlns:a16="http://schemas.microsoft.com/office/drawing/2014/main" id="{6818E784-7936-4DA2-A4AD-2E51681FA7BC}"/>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22" name="椭圆 121">
              <a:extLst>
                <a:ext uri="{FF2B5EF4-FFF2-40B4-BE49-F238E27FC236}">
                  <a16:creationId xmlns:a16="http://schemas.microsoft.com/office/drawing/2014/main" id="{FBF230E7-B4E3-42B4-96EB-A5E22DF5227C}"/>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23" name="椭圆 122">
              <a:extLst>
                <a:ext uri="{FF2B5EF4-FFF2-40B4-BE49-F238E27FC236}">
                  <a16:creationId xmlns:a16="http://schemas.microsoft.com/office/drawing/2014/main" id="{51D3010B-B100-4FF3-8195-E23BFCFA7477}"/>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24" name="椭圆 123">
              <a:extLst>
                <a:ext uri="{FF2B5EF4-FFF2-40B4-BE49-F238E27FC236}">
                  <a16:creationId xmlns:a16="http://schemas.microsoft.com/office/drawing/2014/main" id="{D405F46D-CC70-4709-8F6D-218771211712}"/>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25" name="椭圆 124">
              <a:extLst>
                <a:ext uri="{FF2B5EF4-FFF2-40B4-BE49-F238E27FC236}">
                  <a16:creationId xmlns:a16="http://schemas.microsoft.com/office/drawing/2014/main" id="{C5F464A9-6ED4-4029-85B8-7FB2A3A42811}"/>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26" name="椭圆 125">
              <a:extLst>
                <a:ext uri="{FF2B5EF4-FFF2-40B4-BE49-F238E27FC236}">
                  <a16:creationId xmlns:a16="http://schemas.microsoft.com/office/drawing/2014/main" id="{0300C1AC-22B3-4385-9594-D8E849314474}"/>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27" name="椭圆 126">
              <a:extLst>
                <a:ext uri="{FF2B5EF4-FFF2-40B4-BE49-F238E27FC236}">
                  <a16:creationId xmlns:a16="http://schemas.microsoft.com/office/drawing/2014/main" id="{1B443A9E-C5F3-44FB-9C68-7605EF104333}"/>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28" name="椭圆 127">
              <a:extLst>
                <a:ext uri="{FF2B5EF4-FFF2-40B4-BE49-F238E27FC236}">
                  <a16:creationId xmlns:a16="http://schemas.microsoft.com/office/drawing/2014/main" id="{476D49E3-2D27-446C-A8CD-B1747552F6C8}"/>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29" name="椭圆 128">
              <a:extLst>
                <a:ext uri="{FF2B5EF4-FFF2-40B4-BE49-F238E27FC236}">
                  <a16:creationId xmlns:a16="http://schemas.microsoft.com/office/drawing/2014/main" id="{111A6E44-CB54-4399-A66F-176C98A2983B}"/>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0" name="椭圆 129">
              <a:extLst>
                <a:ext uri="{FF2B5EF4-FFF2-40B4-BE49-F238E27FC236}">
                  <a16:creationId xmlns:a16="http://schemas.microsoft.com/office/drawing/2014/main" id="{AED7EF5F-6763-42E2-9B48-C2C760D1D00D}"/>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1" name="椭圆 130">
              <a:extLst>
                <a:ext uri="{FF2B5EF4-FFF2-40B4-BE49-F238E27FC236}">
                  <a16:creationId xmlns:a16="http://schemas.microsoft.com/office/drawing/2014/main" id="{AA82D52A-886E-4472-B83F-A19D83A9D563}"/>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2" name="椭圆 131">
              <a:extLst>
                <a:ext uri="{FF2B5EF4-FFF2-40B4-BE49-F238E27FC236}">
                  <a16:creationId xmlns:a16="http://schemas.microsoft.com/office/drawing/2014/main" id="{B2F1ABB7-C371-48EA-9A60-EBC38B95D5DC}"/>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3" name="椭圆 132">
              <a:extLst>
                <a:ext uri="{FF2B5EF4-FFF2-40B4-BE49-F238E27FC236}">
                  <a16:creationId xmlns:a16="http://schemas.microsoft.com/office/drawing/2014/main" id="{F4759415-1126-4C06-B934-4348294C9879}"/>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4" name="椭圆 133">
              <a:extLst>
                <a:ext uri="{FF2B5EF4-FFF2-40B4-BE49-F238E27FC236}">
                  <a16:creationId xmlns:a16="http://schemas.microsoft.com/office/drawing/2014/main" id="{5A888089-8C69-4579-A8B4-9C8CE98ED6A3}"/>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5" name="椭圆 134">
              <a:extLst>
                <a:ext uri="{FF2B5EF4-FFF2-40B4-BE49-F238E27FC236}">
                  <a16:creationId xmlns:a16="http://schemas.microsoft.com/office/drawing/2014/main" id="{EEBA2DC6-066F-4EB0-93C6-804ECEA00633}"/>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6" name="椭圆 135">
              <a:extLst>
                <a:ext uri="{FF2B5EF4-FFF2-40B4-BE49-F238E27FC236}">
                  <a16:creationId xmlns:a16="http://schemas.microsoft.com/office/drawing/2014/main" id="{5878E7D7-2324-4C46-9FF6-47CE842F1CA7}"/>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7" name="椭圆 136">
              <a:extLst>
                <a:ext uri="{FF2B5EF4-FFF2-40B4-BE49-F238E27FC236}">
                  <a16:creationId xmlns:a16="http://schemas.microsoft.com/office/drawing/2014/main" id="{5E95DACA-873C-4690-BDE2-9F63C8C552CD}"/>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8" name="椭圆 137">
              <a:extLst>
                <a:ext uri="{FF2B5EF4-FFF2-40B4-BE49-F238E27FC236}">
                  <a16:creationId xmlns:a16="http://schemas.microsoft.com/office/drawing/2014/main" id="{ED3A2014-15B5-4523-8DCE-B15ABC803553}"/>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9" name="椭圆 138">
              <a:extLst>
                <a:ext uri="{FF2B5EF4-FFF2-40B4-BE49-F238E27FC236}">
                  <a16:creationId xmlns:a16="http://schemas.microsoft.com/office/drawing/2014/main" id="{A6E9A80C-00E0-43AD-AA47-F1865B7E1057}"/>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40" name="椭圆 139">
              <a:extLst>
                <a:ext uri="{FF2B5EF4-FFF2-40B4-BE49-F238E27FC236}">
                  <a16:creationId xmlns:a16="http://schemas.microsoft.com/office/drawing/2014/main" id="{9B86DEA5-747A-4B08-B825-1AD19F34E077}"/>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41" name="椭圆 140">
              <a:extLst>
                <a:ext uri="{FF2B5EF4-FFF2-40B4-BE49-F238E27FC236}">
                  <a16:creationId xmlns:a16="http://schemas.microsoft.com/office/drawing/2014/main" id="{8FEE06D5-9D42-4621-8B4B-2D29E8B6106B}"/>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42" name="椭圆 141">
              <a:extLst>
                <a:ext uri="{FF2B5EF4-FFF2-40B4-BE49-F238E27FC236}">
                  <a16:creationId xmlns:a16="http://schemas.microsoft.com/office/drawing/2014/main" id="{B20B2A05-2AB9-4D46-AAA0-5291F2587B66}"/>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43" name="椭圆 142">
              <a:extLst>
                <a:ext uri="{FF2B5EF4-FFF2-40B4-BE49-F238E27FC236}">
                  <a16:creationId xmlns:a16="http://schemas.microsoft.com/office/drawing/2014/main" id="{9350A2D6-504D-4796-85B5-78ECC915CA1F}"/>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44" name="椭圆 143">
              <a:extLst>
                <a:ext uri="{FF2B5EF4-FFF2-40B4-BE49-F238E27FC236}">
                  <a16:creationId xmlns:a16="http://schemas.microsoft.com/office/drawing/2014/main" id="{EBCAACB3-014A-42F2-B66E-8AE0DDF8614A}"/>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sp>
        <p:nvSpPr>
          <p:cNvPr id="153" name="文本框 152">
            <a:extLst>
              <a:ext uri="{FF2B5EF4-FFF2-40B4-BE49-F238E27FC236}">
                <a16:creationId xmlns:a16="http://schemas.microsoft.com/office/drawing/2014/main" id="{5A9FB6F2-05BC-4814-9B7C-266C596B1ADD}"/>
              </a:ext>
            </a:extLst>
          </p:cNvPr>
          <p:cNvSpPr txBox="1"/>
          <p:nvPr/>
        </p:nvSpPr>
        <p:spPr>
          <a:xfrm>
            <a:off x="-294388" y="-532327"/>
            <a:ext cx="13146548" cy="2800767"/>
          </a:xfrm>
          <a:prstGeom prst="rect">
            <a:avLst/>
          </a:prstGeom>
          <a:noFill/>
        </p:spPr>
        <p:txBody>
          <a:bodyPr wrap="none" rtlCol="0">
            <a:spAutoFit/>
          </a:bodyPr>
          <a:lstStyle/>
          <a:p>
            <a:r>
              <a:rPr lang="en-US" altLang="zh-CN" sz="17600" dirty="0">
                <a:latin typeface="思源黑体 CN Heavy" panose="020B0A00000000000000" pitchFamily="34" charset="-122"/>
                <a:ea typeface="思源黑体 CN Heavy" panose="020B0A00000000000000" pitchFamily="34" charset="-122"/>
              </a:rPr>
              <a:t>KEYWORDS</a:t>
            </a:r>
            <a:endParaRPr lang="zh-CN" altLang="en-US" sz="17600" dirty="0">
              <a:latin typeface="思源黑体 CN Heavy" panose="020B0A00000000000000" pitchFamily="34" charset="-122"/>
              <a:ea typeface="思源黑体 CN Heavy" panose="020B0A00000000000000" pitchFamily="34" charset="-122"/>
            </a:endParaRPr>
          </a:p>
        </p:txBody>
      </p:sp>
      <p:sp>
        <p:nvSpPr>
          <p:cNvPr id="154" name="文本框 153">
            <a:extLst>
              <a:ext uri="{FF2B5EF4-FFF2-40B4-BE49-F238E27FC236}">
                <a16:creationId xmlns:a16="http://schemas.microsoft.com/office/drawing/2014/main" id="{02C5DD7E-BBB5-4C21-AE67-5B8EE81A6DC4}"/>
              </a:ext>
            </a:extLst>
          </p:cNvPr>
          <p:cNvSpPr txBox="1"/>
          <p:nvPr/>
        </p:nvSpPr>
        <p:spPr>
          <a:xfrm>
            <a:off x="1845354" y="1002407"/>
            <a:ext cx="8501302" cy="1107996"/>
          </a:xfrm>
          <a:prstGeom prst="rect">
            <a:avLst/>
          </a:prstGeom>
          <a:solidFill>
            <a:srgbClr val="FF9393"/>
          </a:solidFill>
        </p:spPr>
        <p:txBody>
          <a:bodyPr wrap="none" rtlCol="0" anchor="ctr">
            <a:spAutoFit/>
          </a:bodyPr>
          <a:lstStyle/>
          <a:p>
            <a:pPr algn="ctr"/>
            <a:r>
              <a:rPr lang="en-US" altLang="zh-CN" sz="6600" dirty="0">
                <a:solidFill>
                  <a:schemeClr val="bg1"/>
                </a:solidFill>
                <a:latin typeface="思源黑体 CN Heavy" panose="020B0A00000000000000" pitchFamily="34" charset="-122"/>
                <a:ea typeface="思源黑体 CN Heavy" panose="020B0A00000000000000" pitchFamily="34" charset="-122"/>
              </a:rPr>
              <a:t>LEARNING PROCESS</a:t>
            </a:r>
            <a:endParaRPr lang="zh-CN" altLang="en-US" sz="6600" dirty="0">
              <a:solidFill>
                <a:schemeClr val="bg1"/>
              </a:solidFill>
              <a:latin typeface="思源黑体 CN Heavy" panose="020B0A00000000000000" pitchFamily="34" charset="-122"/>
              <a:ea typeface="思源黑体 CN Heavy" panose="020B0A00000000000000" pitchFamily="34" charset="-122"/>
            </a:endParaRPr>
          </a:p>
        </p:txBody>
      </p:sp>
      <p:grpSp>
        <p:nvGrpSpPr>
          <p:cNvPr id="155" name="组合 154">
            <a:extLst>
              <a:ext uri="{FF2B5EF4-FFF2-40B4-BE49-F238E27FC236}">
                <a16:creationId xmlns:a16="http://schemas.microsoft.com/office/drawing/2014/main" id="{F5CB7670-3827-46CC-A05D-74AC3809AD54}"/>
              </a:ext>
            </a:extLst>
          </p:cNvPr>
          <p:cNvGrpSpPr/>
          <p:nvPr/>
        </p:nvGrpSpPr>
        <p:grpSpPr>
          <a:xfrm>
            <a:off x="11118997" y="6032742"/>
            <a:ext cx="449416" cy="317517"/>
            <a:chOff x="11137900" y="860547"/>
            <a:chExt cx="1054100" cy="744733"/>
          </a:xfrm>
          <a:solidFill>
            <a:schemeClr val="tx1"/>
          </a:solidFill>
        </p:grpSpPr>
        <p:sp>
          <p:nvSpPr>
            <p:cNvPr id="156" name="矩形 155">
              <a:extLst>
                <a:ext uri="{FF2B5EF4-FFF2-40B4-BE49-F238E27FC236}">
                  <a16:creationId xmlns:a16="http://schemas.microsoft.com/office/drawing/2014/main" id="{73A327EF-31C2-4A10-93F8-53E14F27A2C6}"/>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157" name="矩形 156">
              <a:extLst>
                <a:ext uri="{FF2B5EF4-FFF2-40B4-BE49-F238E27FC236}">
                  <a16:creationId xmlns:a16="http://schemas.microsoft.com/office/drawing/2014/main" id="{0F2B37A7-E166-4967-9F86-EE41D35E9634}"/>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158" name="矩形 157">
              <a:extLst>
                <a:ext uri="{FF2B5EF4-FFF2-40B4-BE49-F238E27FC236}">
                  <a16:creationId xmlns:a16="http://schemas.microsoft.com/office/drawing/2014/main" id="{F190B43D-B675-40A2-BBB1-69C68B6AE79B}"/>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159" name="矩形 158">
              <a:extLst>
                <a:ext uri="{FF2B5EF4-FFF2-40B4-BE49-F238E27FC236}">
                  <a16:creationId xmlns:a16="http://schemas.microsoft.com/office/drawing/2014/main" id="{CA720FF2-F3C5-4DD0-A111-E12436B9F2E0}"/>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grpSp>
      <p:graphicFrame>
        <p:nvGraphicFramePr>
          <p:cNvPr id="2" name="Diagram 1">
            <a:extLst>
              <a:ext uri="{FF2B5EF4-FFF2-40B4-BE49-F238E27FC236}">
                <a16:creationId xmlns:a16="http://schemas.microsoft.com/office/drawing/2014/main" id="{95C253EE-1004-9D85-F520-706931B7511A}"/>
              </a:ext>
            </a:extLst>
          </p:cNvPr>
          <p:cNvGraphicFramePr/>
          <p:nvPr>
            <p:extLst>
              <p:ext uri="{D42A27DB-BD31-4B8C-83A1-F6EECF244321}">
                <p14:modId xmlns:p14="http://schemas.microsoft.com/office/powerpoint/2010/main" val="4283806829"/>
              </p:ext>
            </p:extLst>
          </p:nvPr>
        </p:nvGraphicFramePr>
        <p:xfrm>
          <a:off x="485038" y="2768171"/>
          <a:ext cx="5037254" cy="2591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Arrow: Right 2">
            <a:extLst>
              <a:ext uri="{FF2B5EF4-FFF2-40B4-BE49-F238E27FC236}">
                <a16:creationId xmlns:a16="http://schemas.microsoft.com/office/drawing/2014/main" id="{9E120BF3-6CDA-766D-1481-4908BE7586FE}"/>
              </a:ext>
            </a:extLst>
          </p:cNvPr>
          <p:cNvSpPr/>
          <p:nvPr/>
        </p:nvSpPr>
        <p:spPr>
          <a:xfrm>
            <a:off x="5347860" y="3933443"/>
            <a:ext cx="1862051" cy="235454"/>
          </a:xfrm>
          <a:prstGeom prst="rightArrow">
            <a:avLst/>
          </a:prstGeom>
          <a:solidFill>
            <a:srgbClr val="CFD5EA"/>
          </a:solidFill>
          <a:ln>
            <a:solidFill>
              <a:srgbClr val="CFD5E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矩形 46">
            <a:extLst>
              <a:ext uri="{FF2B5EF4-FFF2-40B4-BE49-F238E27FC236}">
                <a16:creationId xmlns:a16="http://schemas.microsoft.com/office/drawing/2014/main" id="{0C53AACD-BFCF-A52D-E4B4-78B0FBBEF8A7}"/>
              </a:ext>
            </a:extLst>
          </p:cNvPr>
          <p:cNvSpPr/>
          <p:nvPr/>
        </p:nvSpPr>
        <p:spPr>
          <a:xfrm>
            <a:off x="5568210" y="3433665"/>
            <a:ext cx="1421349" cy="458908"/>
          </a:xfrm>
          <a:prstGeom prst="rect">
            <a:avLst/>
          </a:prstGeom>
        </p:spPr>
        <p:txBody>
          <a:bodyPr wrap="square">
            <a:spAutoFit/>
          </a:bodyPr>
          <a:lstStyle/>
          <a:p>
            <a:pPr>
              <a:lnSpc>
                <a:spcPct val="150000"/>
              </a:lnSpc>
            </a:pPr>
            <a:r>
              <a:rPr lang="en-US" altLang="zh-CN" b="1" dirty="0">
                <a:latin typeface="思源黑体 CN Light" panose="020B0300000000000000" pitchFamily="34" charset="-122"/>
                <a:ea typeface="思源黑体 CN Light" panose="020B0300000000000000" pitchFamily="34" charset="-122"/>
              </a:rPr>
              <a:t>Transform</a:t>
            </a:r>
            <a:endParaRPr lang="zh-CN" altLang="en-US" b="1" dirty="0">
              <a:latin typeface="思源黑体 CN Light" panose="020B0300000000000000" pitchFamily="34" charset="-122"/>
              <a:ea typeface="思源黑体 CN Light" panose="020B0300000000000000" pitchFamily="34" charset="-122"/>
            </a:endParaRPr>
          </a:p>
        </p:txBody>
      </p:sp>
      <p:sp>
        <p:nvSpPr>
          <p:cNvPr id="5" name="矩形 46">
            <a:extLst>
              <a:ext uri="{FF2B5EF4-FFF2-40B4-BE49-F238E27FC236}">
                <a16:creationId xmlns:a16="http://schemas.microsoft.com/office/drawing/2014/main" id="{8142FFAB-B029-B9BD-7AF6-18391076E938}"/>
              </a:ext>
            </a:extLst>
          </p:cNvPr>
          <p:cNvSpPr/>
          <p:nvPr/>
        </p:nvSpPr>
        <p:spPr>
          <a:xfrm>
            <a:off x="7627165" y="2619266"/>
            <a:ext cx="1648226" cy="458908"/>
          </a:xfrm>
          <a:prstGeom prst="rect">
            <a:avLst/>
          </a:prstGeom>
        </p:spPr>
        <p:txBody>
          <a:bodyPr wrap="square">
            <a:spAutoFit/>
          </a:bodyPr>
          <a:lstStyle/>
          <a:p>
            <a:pPr>
              <a:lnSpc>
                <a:spcPct val="150000"/>
              </a:lnSpc>
            </a:pPr>
            <a:r>
              <a:rPr lang="en-US" altLang="zh-CN" b="1" dirty="0">
                <a:solidFill>
                  <a:srgbClr val="FF9393"/>
                </a:solidFill>
                <a:latin typeface="思源黑体 CN Light" panose="020B0300000000000000" pitchFamily="34" charset="-122"/>
                <a:ea typeface="思源黑体 CN Light" panose="020B0300000000000000" pitchFamily="34" charset="-122"/>
              </a:rPr>
              <a:t>INPUT </a:t>
            </a:r>
            <a:endParaRPr lang="zh-CN" altLang="en-US" b="1" dirty="0">
              <a:solidFill>
                <a:srgbClr val="FF9393"/>
              </a:solidFill>
              <a:latin typeface="思源黑体 CN Light" panose="020B0300000000000000" pitchFamily="34" charset="-122"/>
              <a:ea typeface="思源黑体 CN Light" panose="020B0300000000000000" pitchFamily="34" charset="-122"/>
            </a:endParaRPr>
          </a:p>
        </p:txBody>
      </p:sp>
      <p:sp>
        <p:nvSpPr>
          <p:cNvPr id="6" name="矩形 46">
            <a:extLst>
              <a:ext uri="{FF2B5EF4-FFF2-40B4-BE49-F238E27FC236}">
                <a16:creationId xmlns:a16="http://schemas.microsoft.com/office/drawing/2014/main" id="{2CCD646E-1FC8-88D4-85A9-48D9DB5DC344}"/>
              </a:ext>
            </a:extLst>
          </p:cNvPr>
          <p:cNvSpPr/>
          <p:nvPr/>
        </p:nvSpPr>
        <p:spPr>
          <a:xfrm>
            <a:off x="7627165" y="3803174"/>
            <a:ext cx="1648226" cy="458908"/>
          </a:xfrm>
          <a:prstGeom prst="rect">
            <a:avLst/>
          </a:prstGeom>
        </p:spPr>
        <p:txBody>
          <a:bodyPr wrap="square">
            <a:spAutoFit/>
          </a:bodyPr>
          <a:lstStyle/>
          <a:p>
            <a:pPr>
              <a:lnSpc>
                <a:spcPct val="150000"/>
              </a:lnSpc>
            </a:pPr>
            <a:r>
              <a:rPr lang="en-US" altLang="zh-CN" b="1" dirty="0">
                <a:solidFill>
                  <a:srgbClr val="83D6E1"/>
                </a:solidFill>
                <a:latin typeface="思源黑体 CN Light" panose="020B0300000000000000" pitchFamily="34" charset="-122"/>
                <a:ea typeface="思源黑体 CN Light" panose="020B0300000000000000" pitchFamily="34" charset="-122"/>
              </a:rPr>
              <a:t>OUTPUT</a:t>
            </a:r>
            <a:endParaRPr lang="zh-CN" altLang="en-US" b="1" dirty="0">
              <a:solidFill>
                <a:srgbClr val="83D6E1"/>
              </a:solidFill>
              <a:latin typeface="思源黑体 CN Light" panose="020B0300000000000000" pitchFamily="34" charset="-122"/>
              <a:ea typeface="思源黑体 CN Light" panose="020B0300000000000000" pitchFamily="34" charset="-122"/>
            </a:endParaRPr>
          </a:p>
        </p:txBody>
      </p:sp>
      <p:sp>
        <p:nvSpPr>
          <p:cNvPr id="7" name="矩形 46">
            <a:extLst>
              <a:ext uri="{FF2B5EF4-FFF2-40B4-BE49-F238E27FC236}">
                <a16:creationId xmlns:a16="http://schemas.microsoft.com/office/drawing/2014/main" id="{A7DF9F03-7300-B30D-88FE-A3A4D4F667BE}"/>
              </a:ext>
            </a:extLst>
          </p:cNvPr>
          <p:cNvSpPr/>
          <p:nvPr/>
        </p:nvSpPr>
        <p:spPr>
          <a:xfrm>
            <a:off x="7627165" y="4987082"/>
            <a:ext cx="1648226" cy="458908"/>
          </a:xfrm>
          <a:prstGeom prst="rect">
            <a:avLst/>
          </a:prstGeom>
        </p:spPr>
        <p:txBody>
          <a:bodyPr wrap="square">
            <a:spAutoFit/>
          </a:bodyPr>
          <a:lstStyle/>
          <a:p>
            <a:pPr>
              <a:lnSpc>
                <a:spcPct val="150000"/>
              </a:lnSpc>
            </a:pPr>
            <a:r>
              <a:rPr lang="en-US" altLang="zh-CN" b="1" dirty="0">
                <a:solidFill>
                  <a:srgbClr val="F5CF5C"/>
                </a:solidFill>
                <a:latin typeface="思源黑体 CN Light" panose="020B0300000000000000" pitchFamily="34" charset="-122"/>
                <a:ea typeface="思源黑体 CN Light" panose="020B0300000000000000" pitchFamily="34" charset="-122"/>
              </a:rPr>
              <a:t>REVIEW</a:t>
            </a:r>
            <a:endParaRPr lang="zh-CN" altLang="en-US" b="1" dirty="0">
              <a:solidFill>
                <a:srgbClr val="F5CF5C"/>
              </a:solidFill>
              <a:latin typeface="思源黑体 CN Light" panose="020B0300000000000000" pitchFamily="34" charset="-122"/>
              <a:ea typeface="思源黑体 CN Light" panose="020B0300000000000000" pitchFamily="34" charset="-122"/>
            </a:endParaRPr>
          </a:p>
        </p:txBody>
      </p:sp>
      <p:sp>
        <p:nvSpPr>
          <p:cNvPr id="8" name="矩形 8">
            <a:extLst>
              <a:ext uri="{FF2B5EF4-FFF2-40B4-BE49-F238E27FC236}">
                <a16:creationId xmlns:a16="http://schemas.microsoft.com/office/drawing/2014/main" id="{96E5E8B8-E16D-D3FB-7A14-9C99458A8929}"/>
              </a:ext>
            </a:extLst>
          </p:cNvPr>
          <p:cNvSpPr/>
          <p:nvPr/>
        </p:nvSpPr>
        <p:spPr>
          <a:xfrm>
            <a:off x="7627165" y="2994298"/>
            <a:ext cx="4040438" cy="738664"/>
          </a:xfrm>
          <a:prstGeom prst="rect">
            <a:avLst/>
          </a:prstGeom>
        </p:spPr>
        <p:txBody>
          <a:bodyPr wrap="square">
            <a:spAutoFit/>
          </a:bodyPr>
          <a:lstStyle/>
          <a:p>
            <a:r>
              <a:rPr lang="en-US" altLang="zh-CN" sz="1400" dirty="0">
                <a:latin typeface="思源黑体 CN ExtraLight" panose="020B0200000000000000" pitchFamily="34" charset="-122"/>
                <a:ea typeface="思源黑体 CN ExtraLight" panose="020B0200000000000000" pitchFamily="34" charset="-122"/>
              </a:rPr>
              <a:t>Features need to allow users to </a:t>
            </a:r>
            <a:r>
              <a:rPr lang="en-US" altLang="zh-CN" sz="1400" dirty="0">
                <a:solidFill>
                  <a:srgbClr val="FF9393"/>
                </a:solidFill>
                <a:latin typeface="思源黑体 CN ExtraLight" panose="020B0200000000000000" pitchFamily="34" charset="-122"/>
                <a:ea typeface="思源黑体 CN ExtraLight" panose="020B0200000000000000" pitchFamily="34" charset="-122"/>
              </a:rPr>
              <a:t>learn</a:t>
            </a:r>
            <a:r>
              <a:rPr lang="en-US" altLang="zh-CN" sz="1400" dirty="0">
                <a:latin typeface="思源黑体 CN ExtraLight" panose="020B0200000000000000" pitchFamily="34" charset="-122"/>
                <a:ea typeface="思源黑体 CN ExtraLight" panose="020B0200000000000000" pitchFamily="34" charset="-122"/>
              </a:rPr>
              <a:t>, which can be in the form of watching videos, reading text and interacting with games, etc.</a:t>
            </a:r>
            <a:endParaRPr lang="zh-CN" altLang="en-US" sz="1400" dirty="0">
              <a:latin typeface="思源黑体 CN ExtraLight" panose="020B0200000000000000" pitchFamily="34" charset="-122"/>
              <a:ea typeface="思源黑体 CN ExtraLight" panose="020B0200000000000000" pitchFamily="34" charset="-122"/>
            </a:endParaRPr>
          </a:p>
        </p:txBody>
      </p:sp>
      <p:sp>
        <p:nvSpPr>
          <p:cNvPr id="9" name="矩形 8">
            <a:extLst>
              <a:ext uri="{FF2B5EF4-FFF2-40B4-BE49-F238E27FC236}">
                <a16:creationId xmlns:a16="http://schemas.microsoft.com/office/drawing/2014/main" id="{145A2199-3427-CCAB-2818-14F7041D3753}"/>
              </a:ext>
            </a:extLst>
          </p:cNvPr>
          <p:cNvSpPr/>
          <p:nvPr/>
        </p:nvSpPr>
        <p:spPr>
          <a:xfrm>
            <a:off x="7627165" y="4189532"/>
            <a:ext cx="4040438" cy="738664"/>
          </a:xfrm>
          <a:prstGeom prst="rect">
            <a:avLst/>
          </a:prstGeom>
        </p:spPr>
        <p:txBody>
          <a:bodyPr wrap="square">
            <a:spAutoFit/>
          </a:bodyPr>
          <a:lstStyle/>
          <a:p>
            <a:r>
              <a:rPr lang="en-US" altLang="zh-CN" sz="1400" dirty="0">
                <a:latin typeface="思源黑体 CN ExtraLight" panose="020B0200000000000000" pitchFamily="34" charset="-122"/>
                <a:ea typeface="思源黑体 CN ExtraLight" panose="020B0200000000000000" pitchFamily="34" charset="-122"/>
              </a:rPr>
              <a:t>Features need to allow users to </a:t>
            </a:r>
            <a:r>
              <a:rPr lang="en-US" altLang="zh-CN" sz="1400" dirty="0">
                <a:solidFill>
                  <a:srgbClr val="83D6E1"/>
                </a:solidFill>
                <a:latin typeface="思源黑体 CN ExtraLight" panose="020B0200000000000000" pitchFamily="34" charset="-122"/>
                <a:ea typeface="思源黑体 CN ExtraLight" panose="020B0200000000000000" pitchFamily="34" charset="-122"/>
              </a:rPr>
              <a:t>practice</a:t>
            </a:r>
            <a:r>
              <a:rPr lang="en-US" altLang="zh-CN" sz="1400" dirty="0">
                <a:latin typeface="思源黑体 CN ExtraLight" panose="020B0200000000000000" pitchFamily="34" charset="-122"/>
                <a:ea typeface="思源黑体 CN ExtraLight" panose="020B0200000000000000" pitchFamily="34" charset="-122"/>
              </a:rPr>
              <a:t>, which can be in the form of doing tests, writing notes, etc.</a:t>
            </a:r>
            <a:endParaRPr lang="zh-CN" altLang="en-US" sz="1400" dirty="0">
              <a:latin typeface="思源黑体 CN ExtraLight" panose="020B0200000000000000" pitchFamily="34" charset="-122"/>
              <a:ea typeface="思源黑体 CN ExtraLight" panose="020B0200000000000000" pitchFamily="34" charset="-122"/>
            </a:endParaRPr>
          </a:p>
        </p:txBody>
      </p:sp>
      <p:sp>
        <p:nvSpPr>
          <p:cNvPr id="10" name="矩形 8">
            <a:extLst>
              <a:ext uri="{FF2B5EF4-FFF2-40B4-BE49-F238E27FC236}">
                <a16:creationId xmlns:a16="http://schemas.microsoft.com/office/drawing/2014/main" id="{105F272F-4E44-3694-6C70-BF9881F817A2}"/>
              </a:ext>
            </a:extLst>
          </p:cNvPr>
          <p:cNvSpPr/>
          <p:nvPr/>
        </p:nvSpPr>
        <p:spPr>
          <a:xfrm>
            <a:off x="7627165" y="5362963"/>
            <a:ext cx="4040438" cy="523220"/>
          </a:xfrm>
          <a:prstGeom prst="rect">
            <a:avLst/>
          </a:prstGeom>
        </p:spPr>
        <p:txBody>
          <a:bodyPr wrap="square">
            <a:spAutoFit/>
          </a:bodyPr>
          <a:lstStyle/>
          <a:p>
            <a:r>
              <a:rPr lang="en-US" altLang="zh-CN" sz="1400" dirty="0">
                <a:latin typeface="思源黑体 CN ExtraLight" panose="020B0200000000000000" pitchFamily="34" charset="-122"/>
                <a:ea typeface="思源黑体 CN ExtraLight" panose="020B0200000000000000" pitchFamily="34" charset="-122"/>
              </a:rPr>
              <a:t>Features need to allow users to get </a:t>
            </a:r>
            <a:r>
              <a:rPr lang="en-US" altLang="zh-CN" sz="1400" dirty="0">
                <a:solidFill>
                  <a:srgbClr val="F5CF5C"/>
                </a:solidFill>
                <a:latin typeface="思源黑体 CN ExtraLight" panose="020B0200000000000000" pitchFamily="34" charset="-122"/>
                <a:ea typeface="思源黑体 CN ExtraLight" panose="020B0200000000000000" pitchFamily="34" charset="-122"/>
              </a:rPr>
              <a:t>feedback</a:t>
            </a:r>
            <a:r>
              <a:rPr lang="en-US" altLang="zh-CN" sz="1400" dirty="0">
                <a:latin typeface="思源黑体 CN ExtraLight" panose="020B0200000000000000" pitchFamily="34" charset="-122"/>
                <a:ea typeface="思源黑体 CN ExtraLight" panose="020B0200000000000000" pitchFamily="34" charset="-122"/>
              </a:rPr>
              <a:t>, that can give them insight into their learning.</a:t>
            </a:r>
            <a:endParaRPr lang="zh-CN" altLang="en-US" sz="1400" dirty="0">
              <a:latin typeface="思源黑体 CN ExtraLight" panose="020B0200000000000000" pitchFamily="34" charset="-122"/>
              <a:ea typeface="思源黑体 CN ExtraLight" panose="020B0200000000000000" pitchFamily="34" charset="-122"/>
            </a:endParaRPr>
          </a:p>
        </p:txBody>
      </p:sp>
    </p:spTree>
    <p:extLst>
      <p:ext uri="{BB962C8B-B14F-4D97-AF65-F5344CB8AC3E}">
        <p14:creationId xmlns:p14="http://schemas.microsoft.com/office/powerpoint/2010/main" val="1842969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流程图: 过程 68">
            <a:extLst>
              <a:ext uri="{FF2B5EF4-FFF2-40B4-BE49-F238E27FC236}">
                <a16:creationId xmlns:a16="http://schemas.microsoft.com/office/drawing/2014/main" id="{52AD9B23-E4DD-447B-8A70-8C7D2A841B03}"/>
              </a:ext>
            </a:extLst>
          </p:cNvPr>
          <p:cNvSpPr/>
          <p:nvPr/>
        </p:nvSpPr>
        <p:spPr>
          <a:xfrm>
            <a:off x="5739426" y="575459"/>
            <a:ext cx="4566393" cy="4138189"/>
          </a:xfrm>
          <a:prstGeom prst="flowChartProcess">
            <a:avLst/>
          </a:prstGeom>
          <a:solidFill>
            <a:schemeClr val="bg1">
              <a:lumMod val="85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流程图: 过程 1">
            <a:extLst>
              <a:ext uri="{FF2B5EF4-FFF2-40B4-BE49-F238E27FC236}">
                <a16:creationId xmlns:a16="http://schemas.microsoft.com/office/drawing/2014/main" id="{6AA4EBAD-7D0E-4815-9FBF-B2EA92C89737}"/>
              </a:ext>
            </a:extLst>
          </p:cNvPr>
          <p:cNvSpPr/>
          <p:nvPr/>
        </p:nvSpPr>
        <p:spPr>
          <a:xfrm>
            <a:off x="6160715" y="1119394"/>
            <a:ext cx="4566393" cy="4138189"/>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417636BE-9A90-48D0-9193-E452CDF951B4}"/>
              </a:ext>
            </a:extLst>
          </p:cNvPr>
          <p:cNvSpPr/>
          <p:nvPr/>
        </p:nvSpPr>
        <p:spPr>
          <a:xfrm>
            <a:off x="1790226" y="3221819"/>
            <a:ext cx="9065026" cy="1525834"/>
          </a:xfrm>
          <a:prstGeom prst="rect">
            <a:avLst/>
          </a:prstGeom>
          <a:solidFill>
            <a:srgbClr val="FF9393"/>
          </a:solidFill>
          <a:ln>
            <a:solidFill>
              <a:srgbClr val="FF93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id="{84255D6C-467B-4C6E-9D7D-0F7A2C3EF14C}"/>
              </a:ext>
            </a:extLst>
          </p:cNvPr>
          <p:cNvGrpSpPr/>
          <p:nvPr/>
        </p:nvGrpSpPr>
        <p:grpSpPr>
          <a:xfrm rot="16200000">
            <a:off x="-149154" y="1386311"/>
            <a:ext cx="2040539" cy="491140"/>
            <a:chOff x="3784601" y="5778500"/>
            <a:chExt cx="2040539" cy="491140"/>
          </a:xfrm>
          <a:solidFill>
            <a:schemeClr val="tx1"/>
          </a:solidFill>
        </p:grpSpPr>
        <p:sp>
          <p:nvSpPr>
            <p:cNvPr id="9" name="椭圆 8">
              <a:extLst>
                <a:ext uri="{FF2B5EF4-FFF2-40B4-BE49-F238E27FC236}">
                  <a16:creationId xmlns:a16="http://schemas.microsoft.com/office/drawing/2014/main" id="{B8FCF87E-F151-48E7-B461-753FC94A09A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0" name="椭圆 9">
              <a:extLst>
                <a:ext uri="{FF2B5EF4-FFF2-40B4-BE49-F238E27FC236}">
                  <a16:creationId xmlns:a16="http://schemas.microsoft.com/office/drawing/2014/main" id="{C88D10D9-83A1-4C9F-A2E6-7A81738BE288}"/>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1" name="椭圆 10">
              <a:extLst>
                <a:ext uri="{FF2B5EF4-FFF2-40B4-BE49-F238E27FC236}">
                  <a16:creationId xmlns:a16="http://schemas.microsoft.com/office/drawing/2014/main" id="{A97FBAA6-C3F7-430F-AB06-195D82992806}"/>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2" name="椭圆 11">
              <a:extLst>
                <a:ext uri="{FF2B5EF4-FFF2-40B4-BE49-F238E27FC236}">
                  <a16:creationId xmlns:a16="http://schemas.microsoft.com/office/drawing/2014/main" id="{944E4515-482E-41CC-BC39-D0F0F83E96C3}"/>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3" name="椭圆 12">
              <a:extLst>
                <a:ext uri="{FF2B5EF4-FFF2-40B4-BE49-F238E27FC236}">
                  <a16:creationId xmlns:a16="http://schemas.microsoft.com/office/drawing/2014/main" id="{E10F3B0F-DB46-4B8C-96E9-E9555EF94429}"/>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4" name="椭圆 13">
              <a:extLst>
                <a:ext uri="{FF2B5EF4-FFF2-40B4-BE49-F238E27FC236}">
                  <a16:creationId xmlns:a16="http://schemas.microsoft.com/office/drawing/2014/main" id="{A8CC9B2E-1D68-43F6-BF3A-B00390C6CF0E}"/>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5" name="椭圆 14">
              <a:extLst>
                <a:ext uri="{FF2B5EF4-FFF2-40B4-BE49-F238E27FC236}">
                  <a16:creationId xmlns:a16="http://schemas.microsoft.com/office/drawing/2014/main" id="{CD4CD52B-0080-41A1-BB15-A6C1E38F04DB}"/>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6" name="椭圆 15">
              <a:extLst>
                <a:ext uri="{FF2B5EF4-FFF2-40B4-BE49-F238E27FC236}">
                  <a16:creationId xmlns:a16="http://schemas.microsoft.com/office/drawing/2014/main" id="{1F684D50-B57B-4C0C-A14E-8533EBE02F2C}"/>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7" name="椭圆 16">
              <a:extLst>
                <a:ext uri="{FF2B5EF4-FFF2-40B4-BE49-F238E27FC236}">
                  <a16:creationId xmlns:a16="http://schemas.microsoft.com/office/drawing/2014/main" id="{3F65A587-9A28-4521-AAA6-72F9FDAC468D}"/>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8" name="椭圆 17">
              <a:extLst>
                <a:ext uri="{FF2B5EF4-FFF2-40B4-BE49-F238E27FC236}">
                  <a16:creationId xmlns:a16="http://schemas.microsoft.com/office/drawing/2014/main" id="{A4F8B9A1-13A0-4975-A5EC-37E4C9E52E01}"/>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19" name="椭圆 18">
              <a:extLst>
                <a:ext uri="{FF2B5EF4-FFF2-40B4-BE49-F238E27FC236}">
                  <a16:creationId xmlns:a16="http://schemas.microsoft.com/office/drawing/2014/main" id="{4BABD3DB-DFC5-4FC4-BB15-B0658620275B}"/>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0" name="椭圆 19">
              <a:extLst>
                <a:ext uri="{FF2B5EF4-FFF2-40B4-BE49-F238E27FC236}">
                  <a16:creationId xmlns:a16="http://schemas.microsoft.com/office/drawing/2014/main" id="{F18A3A17-D5C5-4D91-BC37-D5E55F85C99F}"/>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1" name="椭圆 20">
              <a:extLst>
                <a:ext uri="{FF2B5EF4-FFF2-40B4-BE49-F238E27FC236}">
                  <a16:creationId xmlns:a16="http://schemas.microsoft.com/office/drawing/2014/main" id="{CBB43261-5CDF-4C43-A6FC-CA558BF3AE2E}"/>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2" name="椭圆 21">
              <a:extLst>
                <a:ext uri="{FF2B5EF4-FFF2-40B4-BE49-F238E27FC236}">
                  <a16:creationId xmlns:a16="http://schemas.microsoft.com/office/drawing/2014/main" id="{E2F15741-7739-4923-9085-6E970A02EE5F}"/>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3" name="椭圆 22">
              <a:extLst>
                <a:ext uri="{FF2B5EF4-FFF2-40B4-BE49-F238E27FC236}">
                  <a16:creationId xmlns:a16="http://schemas.microsoft.com/office/drawing/2014/main" id="{4AB7AAC7-C39C-4F03-839D-72835ACF29BD}"/>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4" name="椭圆 23">
              <a:extLst>
                <a:ext uri="{FF2B5EF4-FFF2-40B4-BE49-F238E27FC236}">
                  <a16:creationId xmlns:a16="http://schemas.microsoft.com/office/drawing/2014/main" id="{66D60CFC-FDDD-42B9-AC0D-680245B8CA89}"/>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5" name="椭圆 24">
              <a:extLst>
                <a:ext uri="{FF2B5EF4-FFF2-40B4-BE49-F238E27FC236}">
                  <a16:creationId xmlns:a16="http://schemas.microsoft.com/office/drawing/2014/main" id="{8A4FF968-2E3B-4503-9B99-C1D2C44BD5F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6" name="椭圆 25">
              <a:extLst>
                <a:ext uri="{FF2B5EF4-FFF2-40B4-BE49-F238E27FC236}">
                  <a16:creationId xmlns:a16="http://schemas.microsoft.com/office/drawing/2014/main" id="{DEB12A57-A86C-4699-9428-A6B7BB23E572}"/>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7" name="椭圆 26">
              <a:extLst>
                <a:ext uri="{FF2B5EF4-FFF2-40B4-BE49-F238E27FC236}">
                  <a16:creationId xmlns:a16="http://schemas.microsoft.com/office/drawing/2014/main" id="{7323D321-01BE-49BA-B00C-E8C6955BF5C8}"/>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8" name="椭圆 27">
              <a:extLst>
                <a:ext uri="{FF2B5EF4-FFF2-40B4-BE49-F238E27FC236}">
                  <a16:creationId xmlns:a16="http://schemas.microsoft.com/office/drawing/2014/main" id="{FEB69D54-2B12-44F5-BDFD-1E84A6519F0A}"/>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29" name="椭圆 28">
              <a:extLst>
                <a:ext uri="{FF2B5EF4-FFF2-40B4-BE49-F238E27FC236}">
                  <a16:creationId xmlns:a16="http://schemas.microsoft.com/office/drawing/2014/main" id="{778907F8-8B6C-48FF-B559-5717BD686813}"/>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0" name="椭圆 29">
              <a:extLst>
                <a:ext uri="{FF2B5EF4-FFF2-40B4-BE49-F238E27FC236}">
                  <a16:creationId xmlns:a16="http://schemas.microsoft.com/office/drawing/2014/main" id="{311550CF-39CC-41A6-BFB8-C85F53F97378}"/>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1" name="椭圆 30">
              <a:extLst>
                <a:ext uri="{FF2B5EF4-FFF2-40B4-BE49-F238E27FC236}">
                  <a16:creationId xmlns:a16="http://schemas.microsoft.com/office/drawing/2014/main" id="{C4238D1D-664C-460D-B45B-C1E3FCBF9D27}"/>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2" name="椭圆 31">
              <a:extLst>
                <a:ext uri="{FF2B5EF4-FFF2-40B4-BE49-F238E27FC236}">
                  <a16:creationId xmlns:a16="http://schemas.microsoft.com/office/drawing/2014/main" id="{F22E81EA-49AD-4D28-9327-BC636D3792AA}"/>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grpSp>
        <p:nvGrpSpPr>
          <p:cNvPr id="33" name="组合 32">
            <a:extLst>
              <a:ext uri="{FF2B5EF4-FFF2-40B4-BE49-F238E27FC236}">
                <a16:creationId xmlns:a16="http://schemas.microsoft.com/office/drawing/2014/main" id="{A80C6B8B-1363-45D6-B238-F60020B0EE8D}"/>
              </a:ext>
            </a:extLst>
          </p:cNvPr>
          <p:cNvGrpSpPr/>
          <p:nvPr/>
        </p:nvGrpSpPr>
        <p:grpSpPr>
          <a:xfrm rot="10800000">
            <a:off x="625546" y="5859120"/>
            <a:ext cx="2040539" cy="491140"/>
            <a:chOff x="3784601" y="5778500"/>
            <a:chExt cx="2040539" cy="491140"/>
          </a:xfrm>
          <a:solidFill>
            <a:schemeClr val="tx1"/>
          </a:solidFill>
        </p:grpSpPr>
        <p:sp>
          <p:nvSpPr>
            <p:cNvPr id="34" name="椭圆 33">
              <a:extLst>
                <a:ext uri="{FF2B5EF4-FFF2-40B4-BE49-F238E27FC236}">
                  <a16:creationId xmlns:a16="http://schemas.microsoft.com/office/drawing/2014/main" id="{17F7B39D-468E-4326-A621-EF66CF05DD99}"/>
                </a:ext>
              </a:extLst>
            </p:cNvPr>
            <p:cNvSpPr/>
            <p:nvPr/>
          </p:nvSpPr>
          <p:spPr>
            <a:xfrm>
              <a:off x="3784601" y="5778501"/>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5" name="椭圆 34">
              <a:extLst>
                <a:ext uri="{FF2B5EF4-FFF2-40B4-BE49-F238E27FC236}">
                  <a16:creationId xmlns:a16="http://schemas.microsoft.com/office/drawing/2014/main" id="{38B6C18F-74F2-411A-B156-96CAF64FB61C}"/>
                </a:ext>
              </a:extLst>
            </p:cNvPr>
            <p:cNvSpPr/>
            <p:nvPr/>
          </p:nvSpPr>
          <p:spPr>
            <a:xfrm>
              <a:off x="400356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6" name="椭圆 35">
              <a:extLst>
                <a:ext uri="{FF2B5EF4-FFF2-40B4-BE49-F238E27FC236}">
                  <a16:creationId xmlns:a16="http://schemas.microsoft.com/office/drawing/2014/main" id="{24877F06-2A13-44B9-B0F6-C407830D4FAA}"/>
                </a:ext>
              </a:extLst>
            </p:cNvPr>
            <p:cNvSpPr/>
            <p:nvPr/>
          </p:nvSpPr>
          <p:spPr>
            <a:xfrm>
              <a:off x="4222531"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7" name="椭圆 36">
              <a:extLst>
                <a:ext uri="{FF2B5EF4-FFF2-40B4-BE49-F238E27FC236}">
                  <a16:creationId xmlns:a16="http://schemas.microsoft.com/office/drawing/2014/main" id="{84A93B08-F239-4DFF-9A25-FC4D964BEFED}"/>
                </a:ext>
              </a:extLst>
            </p:cNvPr>
            <p:cNvSpPr/>
            <p:nvPr/>
          </p:nvSpPr>
          <p:spPr>
            <a:xfrm>
              <a:off x="4441496"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8" name="椭圆 37">
              <a:extLst>
                <a:ext uri="{FF2B5EF4-FFF2-40B4-BE49-F238E27FC236}">
                  <a16:creationId xmlns:a16="http://schemas.microsoft.com/office/drawing/2014/main" id="{7EDD254E-E6E6-47F8-B602-5780AA5CA5B0}"/>
                </a:ext>
              </a:extLst>
            </p:cNvPr>
            <p:cNvSpPr/>
            <p:nvPr/>
          </p:nvSpPr>
          <p:spPr>
            <a:xfrm>
              <a:off x="4660462"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39" name="椭圆 38">
              <a:extLst>
                <a:ext uri="{FF2B5EF4-FFF2-40B4-BE49-F238E27FC236}">
                  <a16:creationId xmlns:a16="http://schemas.microsoft.com/office/drawing/2014/main" id="{54423A90-3591-449E-9365-3373E5FA8C31}"/>
                </a:ext>
              </a:extLst>
            </p:cNvPr>
            <p:cNvSpPr/>
            <p:nvPr/>
          </p:nvSpPr>
          <p:spPr>
            <a:xfrm>
              <a:off x="487942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0" name="椭圆 39">
              <a:extLst>
                <a:ext uri="{FF2B5EF4-FFF2-40B4-BE49-F238E27FC236}">
                  <a16:creationId xmlns:a16="http://schemas.microsoft.com/office/drawing/2014/main" id="{DD487D1F-D6DF-40AF-86A6-F8192C81D14C}"/>
                </a:ext>
              </a:extLst>
            </p:cNvPr>
            <p:cNvSpPr/>
            <p:nvPr/>
          </p:nvSpPr>
          <p:spPr>
            <a:xfrm>
              <a:off x="5098393"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1" name="椭圆 40">
              <a:extLst>
                <a:ext uri="{FF2B5EF4-FFF2-40B4-BE49-F238E27FC236}">
                  <a16:creationId xmlns:a16="http://schemas.microsoft.com/office/drawing/2014/main" id="{FC6B29BC-D201-4ABF-8884-EB52C60FBCE5}"/>
                </a:ext>
              </a:extLst>
            </p:cNvPr>
            <p:cNvSpPr/>
            <p:nvPr/>
          </p:nvSpPr>
          <p:spPr>
            <a:xfrm>
              <a:off x="5317358"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2" name="椭圆 41">
              <a:extLst>
                <a:ext uri="{FF2B5EF4-FFF2-40B4-BE49-F238E27FC236}">
                  <a16:creationId xmlns:a16="http://schemas.microsoft.com/office/drawing/2014/main" id="{327FA65D-7E42-4825-8DEF-3431E9A0528A}"/>
                </a:ext>
              </a:extLst>
            </p:cNvPr>
            <p:cNvSpPr/>
            <p:nvPr/>
          </p:nvSpPr>
          <p:spPr>
            <a:xfrm>
              <a:off x="5536324"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3" name="椭圆 42">
              <a:extLst>
                <a:ext uri="{FF2B5EF4-FFF2-40B4-BE49-F238E27FC236}">
                  <a16:creationId xmlns:a16="http://schemas.microsoft.com/office/drawing/2014/main" id="{01CE57F2-F9FF-4629-B9F8-46175F22F1C9}"/>
                </a:ext>
              </a:extLst>
            </p:cNvPr>
            <p:cNvSpPr/>
            <p:nvPr/>
          </p:nvSpPr>
          <p:spPr>
            <a:xfrm>
              <a:off x="5755290" y="577850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4" name="椭圆 43">
              <a:extLst>
                <a:ext uri="{FF2B5EF4-FFF2-40B4-BE49-F238E27FC236}">
                  <a16:creationId xmlns:a16="http://schemas.microsoft.com/office/drawing/2014/main" id="{6D932BE7-B5B0-4077-B727-8F91720739B8}"/>
                </a:ext>
              </a:extLst>
            </p:cNvPr>
            <p:cNvSpPr/>
            <p:nvPr/>
          </p:nvSpPr>
          <p:spPr>
            <a:xfrm>
              <a:off x="4222531"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5" name="椭圆 44">
              <a:extLst>
                <a:ext uri="{FF2B5EF4-FFF2-40B4-BE49-F238E27FC236}">
                  <a16:creationId xmlns:a16="http://schemas.microsoft.com/office/drawing/2014/main" id="{D5AE24D7-FD73-421C-8857-2E63BA41FF64}"/>
                </a:ext>
              </a:extLst>
            </p:cNvPr>
            <p:cNvSpPr/>
            <p:nvPr/>
          </p:nvSpPr>
          <p:spPr>
            <a:xfrm>
              <a:off x="4441496"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6" name="椭圆 45">
              <a:extLst>
                <a:ext uri="{FF2B5EF4-FFF2-40B4-BE49-F238E27FC236}">
                  <a16:creationId xmlns:a16="http://schemas.microsoft.com/office/drawing/2014/main" id="{E8E90D11-7C6C-45E4-A24B-FF324B84819B}"/>
                </a:ext>
              </a:extLst>
            </p:cNvPr>
            <p:cNvSpPr/>
            <p:nvPr/>
          </p:nvSpPr>
          <p:spPr>
            <a:xfrm>
              <a:off x="4660462"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7" name="椭圆 46">
              <a:extLst>
                <a:ext uri="{FF2B5EF4-FFF2-40B4-BE49-F238E27FC236}">
                  <a16:creationId xmlns:a16="http://schemas.microsoft.com/office/drawing/2014/main" id="{0068A6BC-2C68-421E-B950-9140E4B64F49}"/>
                </a:ext>
              </a:extLst>
            </p:cNvPr>
            <p:cNvSpPr/>
            <p:nvPr/>
          </p:nvSpPr>
          <p:spPr>
            <a:xfrm>
              <a:off x="487942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8" name="椭圆 47">
              <a:extLst>
                <a:ext uri="{FF2B5EF4-FFF2-40B4-BE49-F238E27FC236}">
                  <a16:creationId xmlns:a16="http://schemas.microsoft.com/office/drawing/2014/main" id="{F6B030A6-B9B4-47BF-8A6C-71AC71AA32E6}"/>
                </a:ext>
              </a:extLst>
            </p:cNvPr>
            <p:cNvSpPr/>
            <p:nvPr/>
          </p:nvSpPr>
          <p:spPr>
            <a:xfrm>
              <a:off x="5098393"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49" name="椭圆 48">
              <a:extLst>
                <a:ext uri="{FF2B5EF4-FFF2-40B4-BE49-F238E27FC236}">
                  <a16:creationId xmlns:a16="http://schemas.microsoft.com/office/drawing/2014/main" id="{8462801F-173F-4577-851D-13073AA6C21F}"/>
                </a:ext>
              </a:extLst>
            </p:cNvPr>
            <p:cNvSpPr/>
            <p:nvPr/>
          </p:nvSpPr>
          <p:spPr>
            <a:xfrm>
              <a:off x="5317358"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0" name="椭圆 49">
              <a:extLst>
                <a:ext uri="{FF2B5EF4-FFF2-40B4-BE49-F238E27FC236}">
                  <a16:creationId xmlns:a16="http://schemas.microsoft.com/office/drawing/2014/main" id="{A79F685B-4A77-46F9-A836-D09C49EE91BC}"/>
                </a:ext>
              </a:extLst>
            </p:cNvPr>
            <p:cNvSpPr/>
            <p:nvPr/>
          </p:nvSpPr>
          <p:spPr>
            <a:xfrm>
              <a:off x="5536324"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1" name="椭圆 50">
              <a:extLst>
                <a:ext uri="{FF2B5EF4-FFF2-40B4-BE49-F238E27FC236}">
                  <a16:creationId xmlns:a16="http://schemas.microsoft.com/office/drawing/2014/main" id="{91D024F0-A537-4997-B394-447E469E3D91}"/>
                </a:ext>
              </a:extLst>
            </p:cNvPr>
            <p:cNvSpPr/>
            <p:nvPr/>
          </p:nvSpPr>
          <p:spPr>
            <a:xfrm>
              <a:off x="5755290" y="5989145"/>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2" name="椭圆 51">
              <a:extLst>
                <a:ext uri="{FF2B5EF4-FFF2-40B4-BE49-F238E27FC236}">
                  <a16:creationId xmlns:a16="http://schemas.microsoft.com/office/drawing/2014/main" id="{50879CCF-926F-42D9-847A-A00D97019401}"/>
                </a:ext>
              </a:extLst>
            </p:cNvPr>
            <p:cNvSpPr/>
            <p:nvPr/>
          </p:nvSpPr>
          <p:spPr>
            <a:xfrm>
              <a:off x="4660462"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3" name="椭圆 52">
              <a:extLst>
                <a:ext uri="{FF2B5EF4-FFF2-40B4-BE49-F238E27FC236}">
                  <a16:creationId xmlns:a16="http://schemas.microsoft.com/office/drawing/2014/main" id="{D434C0D2-2C7C-49F9-8F41-B57E291119AD}"/>
                </a:ext>
              </a:extLst>
            </p:cNvPr>
            <p:cNvSpPr/>
            <p:nvPr/>
          </p:nvSpPr>
          <p:spPr>
            <a:xfrm>
              <a:off x="487942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4" name="椭圆 53">
              <a:extLst>
                <a:ext uri="{FF2B5EF4-FFF2-40B4-BE49-F238E27FC236}">
                  <a16:creationId xmlns:a16="http://schemas.microsoft.com/office/drawing/2014/main" id="{A660F3C8-0D3E-4F84-B870-72E0749AD0FA}"/>
                </a:ext>
              </a:extLst>
            </p:cNvPr>
            <p:cNvSpPr/>
            <p:nvPr/>
          </p:nvSpPr>
          <p:spPr>
            <a:xfrm>
              <a:off x="5098393"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5" name="椭圆 54">
              <a:extLst>
                <a:ext uri="{FF2B5EF4-FFF2-40B4-BE49-F238E27FC236}">
                  <a16:creationId xmlns:a16="http://schemas.microsoft.com/office/drawing/2014/main" id="{20E371DF-E5E4-47D6-9946-DF91E0BCC237}"/>
                </a:ext>
              </a:extLst>
            </p:cNvPr>
            <p:cNvSpPr/>
            <p:nvPr/>
          </p:nvSpPr>
          <p:spPr>
            <a:xfrm>
              <a:off x="5317358"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6" name="椭圆 55">
              <a:extLst>
                <a:ext uri="{FF2B5EF4-FFF2-40B4-BE49-F238E27FC236}">
                  <a16:creationId xmlns:a16="http://schemas.microsoft.com/office/drawing/2014/main" id="{405B8431-F09E-44E2-94B6-7EA5294553AA}"/>
                </a:ext>
              </a:extLst>
            </p:cNvPr>
            <p:cNvSpPr/>
            <p:nvPr/>
          </p:nvSpPr>
          <p:spPr>
            <a:xfrm>
              <a:off x="5536324"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sp>
          <p:nvSpPr>
            <p:cNvPr id="57" name="椭圆 56">
              <a:extLst>
                <a:ext uri="{FF2B5EF4-FFF2-40B4-BE49-F238E27FC236}">
                  <a16:creationId xmlns:a16="http://schemas.microsoft.com/office/drawing/2014/main" id="{B8814DE6-FBE4-483A-9714-380EF57E4447}"/>
                </a:ext>
              </a:extLst>
            </p:cNvPr>
            <p:cNvSpPr/>
            <p:nvPr/>
          </p:nvSpPr>
          <p:spPr>
            <a:xfrm>
              <a:off x="5755290" y="6199790"/>
              <a:ext cx="69850" cy="698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ExtraLight" panose="020B0200000000000000" pitchFamily="34" charset="-122"/>
                <a:ea typeface="思源黑体 CN ExtraLight" panose="020B0200000000000000" pitchFamily="34" charset="-122"/>
              </a:endParaRPr>
            </a:p>
          </p:txBody>
        </p:sp>
      </p:grpSp>
      <p:sp>
        <p:nvSpPr>
          <p:cNvPr id="66" name="文本框 65">
            <a:extLst>
              <a:ext uri="{FF2B5EF4-FFF2-40B4-BE49-F238E27FC236}">
                <a16:creationId xmlns:a16="http://schemas.microsoft.com/office/drawing/2014/main" id="{D154913A-9B5C-4EEC-A38C-B6E34E3A7694}"/>
              </a:ext>
            </a:extLst>
          </p:cNvPr>
          <p:cNvSpPr txBox="1"/>
          <p:nvPr/>
        </p:nvSpPr>
        <p:spPr>
          <a:xfrm>
            <a:off x="1188246" y="3254942"/>
            <a:ext cx="9815508" cy="1569660"/>
          </a:xfrm>
          <a:prstGeom prst="rect">
            <a:avLst/>
          </a:prstGeom>
          <a:noFill/>
        </p:spPr>
        <p:txBody>
          <a:bodyPr wrap="square" rtlCol="0">
            <a:spAutoFit/>
          </a:bodyPr>
          <a:lstStyle/>
          <a:p>
            <a:pPr algn="dist"/>
            <a:r>
              <a:rPr lang="en-US" altLang="zh-CN" sz="9600" dirty="0">
                <a:solidFill>
                  <a:srgbClr val="FF9393"/>
                </a:solidFill>
                <a:latin typeface="思源黑体 CN Heavy" panose="020B0A00000000000000" pitchFamily="34" charset="-122"/>
                <a:ea typeface="思源黑体 CN Heavy" panose="020B0A00000000000000" pitchFamily="34" charset="-122"/>
              </a:rPr>
              <a:t>I</a:t>
            </a:r>
            <a:r>
              <a:rPr lang="en-US" altLang="zh-CN" sz="9600" dirty="0">
                <a:solidFill>
                  <a:srgbClr val="F2F2F2"/>
                </a:solidFill>
                <a:latin typeface="思源黑体 CN Heavy" panose="020B0A00000000000000" pitchFamily="34" charset="-122"/>
                <a:ea typeface="思源黑体 CN Heavy" panose="020B0A00000000000000" pitchFamily="34" charset="-122"/>
              </a:rPr>
              <a:t>DEAL SYSTEM</a:t>
            </a:r>
            <a:endParaRPr lang="zh-CN" altLang="en-US" sz="9600" dirty="0">
              <a:solidFill>
                <a:srgbClr val="F2F2F2"/>
              </a:solidFill>
              <a:latin typeface="思源黑体 CN Heavy" panose="020B0A00000000000000" pitchFamily="34" charset="-122"/>
              <a:ea typeface="思源黑体 CN Heavy" panose="020B0A00000000000000" pitchFamily="34" charset="-122"/>
            </a:endParaRPr>
          </a:p>
        </p:txBody>
      </p:sp>
      <p:sp>
        <p:nvSpPr>
          <p:cNvPr id="58" name="矩形 57">
            <a:extLst>
              <a:ext uri="{FF2B5EF4-FFF2-40B4-BE49-F238E27FC236}">
                <a16:creationId xmlns:a16="http://schemas.microsoft.com/office/drawing/2014/main" id="{B2B567A1-9B38-4C3F-A2FF-59F13605CD05}"/>
              </a:ext>
            </a:extLst>
          </p:cNvPr>
          <p:cNvSpPr/>
          <p:nvPr/>
        </p:nvSpPr>
        <p:spPr>
          <a:xfrm>
            <a:off x="6827528" y="2039574"/>
            <a:ext cx="3402796" cy="2123658"/>
          </a:xfrm>
          <a:prstGeom prst="rect">
            <a:avLst/>
          </a:prstGeom>
        </p:spPr>
        <p:txBody>
          <a:bodyPr wrap="square">
            <a:spAutoFit/>
          </a:bodyPr>
          <a:lstStyle/>
          <a:p>
            <a:r>
              <a:rPr lang="en-US" altLang="zh-CN" sz="4400" b="1" dirty="0">
                <a:latin typeface="思源黑体 CN Medium" panose="020B0600000000000000" pitchFamily="34" charset="-122"/>
                <a:ea typeface="思源黑体 CN Medium" panose="020B0600000000000000" pitchFamily="34" charset="-122"/>
              </a:rPr>
              <a:t>OUR IDEAL TUTORING SYSTEM</a:t>
            </a:r>
            <a:endParaRPr lang="zh-CN" altLang="en-US" sz="4400" b="1" dirty="0">
              <a:latin typeface="思源黑体 CN Medium" panose="020B0600000000000000" pitchFamily="34" charset="-122"/>
              <a:ea typeface="思源黑体 CN Medium" panose="020B0600000000000000" pitchFamily="34" charset="-122"/>
            </a:endParaRPr>
          </a:p>
        </p:txBody>
      </p:sp>
      <p:sp>
        <p:nvSpPr>
          <p:cNvPr id="67" name="椭圆 66">
            <a:extLst>
              <a:ext uri="{FF2B5EF4-FFF2-40B4-BE49-F238E27FC236}">
                <a16:creationId xmlns:a16="http://schemas.microsoft.com/office/drawing/2014/main" id="{E21920BC-94BC-444F-B0A8-E3DF74107E75}"/>
              </a:ext>
            </a:extLst>
          </p:cNvPr>
          <p:cNvSpPr/>
          <p:nvPr/>
        </p:nvSpPr>
        <p:spPr>
          <a:xfrm>
            <a:off x="9645758" y="201815"/>
            <a:ext cx="2110647" cy="2110647"/>
          </a:xfrm>
          <a:prstGeom prst="ellipse">
            <a:avLst/>
          </a:prstGeom>
          <a:solidFill>
            <a:srgbClr val="FF9393">
              <a:alpha val="60000"/>
            </a:srgbClr>
          </a:solidFill>
          <a:ln>
            <a:solidFill>
              <a:srgbClr val="FF93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4" name="组合 5">
            <a:extLst>
              <a:ext uri="{FF2B5EF4-FFF2-40B4-BE49-F238E27FC236}">
                <a16:creationId xmlns:a16="http://schemas.microsoft.com/office/drawing/2014/main" id="{13095AE7-AD56-6CC7-061B-3E58B7CE6D86}"/>
              </a:ext>
            </a:extLst>
          </p:cNvPr>
          <p:cNvGrpSpPr/>
          <p:nvPr/>
        </p:nvGrpSpPr>
        <p:grpSpPr>
          <a:xfrm>
            <a:off x="11118997" y="611611"/>
            <a:ext cx="449416" cy="317517"/>
            <a:chOff x="11137900" y="860547"/>
            <a:chExt cx="1054100" cy="744733"/>
          </a:xfrm>
          <a:solidFill>
            <a:schemeClr val="tx1"/>
          </a:solidFill>
        </p:grpSpPr>
        <p:sp>
          <p:nvSpPr>
            <p:cNvPr id="65" name="矩形 6">
              <a:extLst>
                <a:ext uri="{FF2B5EF4-FFF2-40B4-BE49-F238E27FC236}">
                  <a16:creationId xmlns:a16="http://schemas.microsoft.com/office/drawing/2014/main" id="{403EC560-5782-91DD-053E-F3634034BF67}"/>
                </a:ext>
              </a:extLst>
            </p:cNvPr>
            <p:cNvSpPr/>
            <p:nvPr/>
          </p:nvSpPr>
          <p:spPr>
            <a:xfrm>
              <a:off x="11137900" y="860547"/>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68" name="矩形 7">
              <a:extLst>
                <a:ext uri="{FF2B5EF4-FFF2-40B4-BE49-F238E27FC236}">
                  <a16:creationId xmlns:a16="http://schemas.microsoft.com/office/drawing/2014/main" id="{8969F359-BD00-1611-9D81-C4AF70179684}"/>
                </a:ext>
              </a:extLst>
            </p:cNvPr>
            <p:cNvSpPr/>
            <p:nvPr/>
          </p:nvSpPr>
          <p:spPr>
            <a:xfrm>
              <a:off x="11137900" y="107325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0" name="矩形 8">
              <a:extLst>
                <a:ext uri="{FF2B5EF4-FFF2-40B4-BE49-F238E27FC236}">
                  <a16:creationId xmlns:a16="http://schemas.microsoft.com/office/drawing/2014/main" id="{7525BECF-40EF-8D2D-4C81-95E14B79B05F}"/>
                </a:ext>
              </a:extLst>
            </p:cNvPr>
            <p:cNvSpPr/>
            <p:nvPr/>
          </p:nvSpPr>
          <p:spPr>
            <a:xfrm>
              <a:off x="11137900" y="128596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sp>
          <p:nvSpPr>
            <p:cNvPr id="71" name="矩形 9">
              <a:extLst>
                <a:ext uri="{FF2B5EF4-FFF2-40B4-BE49-F238E27FC236}">
                  <a16:creationId xmlns:a16="http://schemas.microsoft.com/office/drawing/2014/main" id="{5654F502-4190-00AB-CDA1-2A2103981B2E}"/>
                </a:ext>
              </a:extLst>
            </p:cNvPr>
            <p:cNvSpPr/>
            <p:nvPr/>
          </p:nvSpPr>
          <p:spPr>
            <a:xfrm>
              <a:off x="11137900" y="1498676"/>
              <a:ext cx="1054100" cy="1066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微软雅黑 Light" panose="020B0502040204020203" pitchFamily="34" charset="-122"/>
                <a:ea typeface="微软雅黑 Light" panose="020B0502040204020203" pitchFamily="34" charset="-122"/>
              </a:endParaRPr>
            </a:p>
          </p:txBody>
        </p:sp>
      </p:grpSp>
      <p:cxnSp>
        <p:nvCxnSpPr>
          <p:cNvPr id="72" name="直接连接符 9">
            <a:extLst>
              <a:ext uri="{FF2B5EF4-FFF2-40B4-BE49-F238E27FC236}">
                <a16:creationId xmlns:a16="http://schemas.microsoft.com/office/drawing/2014/main" id="{E3E78BB1-D2C4-BC76-2B5F-0719CE413062}"/>
              </a:ext>
            </a:extLst>
          </p:cNvPr>
          <p:cNvCxnSpPr>
            <a:cxnSpLocks/>
          </p:cNvCxnSpPr>
          <p:nvPr/>
        </p:nvCxnSpPr>
        <p:spPr>
          <a:xfrm>
            <a:off x="10676420" y="6280409"/>
            <a:ext cx="7730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3576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Picture 64" descr="A picture containing circle, symbol, graphics, clipart&#10;&#10;Description automatically generated">
            <a:extLst>
              <a:ext uri="{FF2B5EF4-FFF2-40B4-BE49-F238E27FC236}">
                <a16:creationId xmlns:a16="http://schemas.microsoft.com/office/drawing/2014/main" id="{DB7ADEB1-93B3-A628-4199-FA4F2CA806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9584" y="2999672"/>
            <a:ext cx="695826" cy="695826"/>
          </a:xfrm>
          <a:prstGeom prst="rect">
            <a:avLst/>
          </a:prstGeom>
        </p:spPr>
      </p:pic>
      <p:pic>
        <p:nvPicPr>
          <p:cNvPr id="74" name="Picture 73" descr="A picture containing graphics, circle, font, symbol&#10;&#10;Description automatically generated">
            <a:extLst>
              <a:ext uri="{FF2B5EF4-FFF2-40B4-BE49-F238E27FC236}">
                <a16:creationId xmlns:a16="http://schemas.microsoft.com/office/drawing/2014/main" id="{E7059CDE-9A25-1C65-345D-00C8CE803F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9329" y="2002029"/>
            <a:ext cx="404235" cy="404235"/>
          </a:xfrm>
          <a:prstGeom prst="rect">
            <a:avLst/>
          </a:prstGeom>
        </p:spPr>
      </p:pic>
      <p:pic>
        <p:nvPicPr>
          <p:cNvPr id="76" name="Picture 75" descr="A picture containing logo, symbol, graphics, design&#10;&#10;Description automatically generated">
            <a:extLst>
              <a:ext uri="{FF2B5EF4-FFF2-40B4-BE49-F238E27FC236}">
                <a16:creationId xmlns:a16="http://schemas.microsoft.com/office/drawing/2014/main" id="{B1938681-63B9-C363-B4B9-6D9A1CCC41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6679" y="3741868"/>
            <a:ext cx="404235" cy="404235"/>
          </a:xfrm>
          <a:prstGeom prst="rect">
            <a:avLst/>
          </a:prstGeom>
        </p:spPr>
      </p:pic>
      <p:pic>
        <p:nvPicPr>
          <p:cNvPr id="78" name="Picture 77" descr="A picture containing graphics, design, symbol, colorfulness&#10;&#10;Description automatically generated">
            <a:extLst>
              <a:ext uri="{FF2B5EF4-FFF2-40B4-BE49-F238E27FC236}">
                <a16:creationId xmlns:a16="http://schemas.microsoft.com/office/drawing/2014/main" id="{A3CDB7CC-02EA-C648-BD26-E9BA1E3B87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10387" y="3741868"/>
            <a:ext cx="404235" cy="404235"/>
          </a:xfrm>
          <a:prstGeom prst="rect">
            <a:avLst/>
          </a:prstGeom>
        </p:spPr>
      </p:pic>
      <p:pic>
        <p:nvPicPr>
          <p:cNvPr id="80" name="Picture 79" descr="A picture containing graphics, circle, design&#10;&#10;Description automatically generated">
            <a:extLst>
              <a:ext uri="{FF2B5EF4-FFF2-40B4-BE49-F238E27FC236}">
                <a16:creationId xmlns:a16="http://schemas.microsoft.com/office/drawing/2014/main" id="{6580734C-B708-BD83-C739-59CB73A5EC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99788" y="2423581"/>
            <a:ext cx="404235" cy="404235"/>
          </a:xfrm>
          <a:prstGeom prst="rect">
            <a:avLst/>
          </a:prstGeom>
        </p:spPr>
      </p:pic>
      <p:pic>
        <p:nvPicPr>
          <p:cNvPr id="84" name="Picture 83" descr="A picture containing symbol, graphics, font, circle&#10;&#10;Description automatically generated">
            <a:extLst>
              <a:ext uri="{FF2B5EF4-FFF2-40B4-BE49-F238E27FC236}">
                <a16:creationId xmlns:a16="http://schemas.microsoft.com/office/drawing/2014/main" id="{895F93E0-06C4-A3BD-7A54-E29BFB78D3E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48449" y="4565987"/>
            <a:ext cx="523875" cy="523875"/>
          </a:xfrm>
          <a:prstGeom prst="rect">
            <a:avLst/>
          </a:prstGeom>
        </p:spPr>
      </p:pic>
      <p:pic>
        <p:nvPicPr>
          <p:cNvPr id="86" name="Picture 85" descr="A picture containing circle, graphics, symbol, font&#10;&#10;Description automatically generated">
            <a:extLst>
              <a:ext uri="{FF2B5EF4-FFF2-40B4-BE49-F238E27FC236}">
                <a16:creationId xmlns:a16="http://schemas.microsoft.com/office/drawing/2014/main" id="{15149014-7308-BB4E-A02D-1FE040CA15B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56948" y="4565987"/>
            <a:ext cx="466725" cy="466725"/>
          </a:xfrm>
          <a:prstGeom prst="rect">
            <a:avLst/>
          </a:prstGeom>
        </p:spPr>
      </p:pic>
      <p:pic>
        <p:nvPicPr>
          <p:cNvPr id="88" name="Picture 87" descr="A no wifi symbol&#10;&#10;Description automatically generated with low confidence">
            <a:extLst>
              <a:ext uri="{FF2B5EF4-FFF2-40B4-BE49-F238E27FC236}">
                <a16:creationId xmlns:a16="http://schemas.microsoft.com/office/drawing/2014/main" id="{3D382C02-DB9F-9E4E-42F5-13E336A692A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40265" y="1170769"/>
            <a:ext cx="581025" cy="581025"/>
          </a:xfrm>
          <a:prstGeom prst="rect">
            <a:avLst/>
          </a:prstGeom>
        </p:spPr>
      </p:pic>
      <p:pic>
        <p:nvPicPr>
          <p:cNvPr id="90" name="Picture 89" descr="A picture containing graphics, font, symbol, logo&#10;&#10;Description automatically generated">
            <a:extLst>
              <a:ext uri="{FF2B5EF4-FFF2-40B4-BE49-F238E27FC236}">
                <a16:creationId xmlns:a16="http://schemas.microsoft.com/office/drawing/2014/main" id="{AA2D6C98-F686-8A21-D8DF-0320FBE2004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21746" y="5626678"/>
            <a:ext cx="571500" cy="571500"/>
          </a:xfrm>
          <a:prstGeom prst="rect">
            <a:avLst/>
          </a:prstGeom>
        </p:spPr>
      </p:pic>
      <p:pic>
        <p:nvPicPr>
          <p:cNvPr id="92" name="Picture 91" descr="A pink logo on a black background&#10;&#10;Description automatically generated with low confidence">
            <a:extLst>
              <a:ext uri="{FF2B5EF4-FFF2-40B4-BE49-F238E27FC236}">
                <a16:creationId xmlns:a16="http://schemas.microsoft.com/office/drawing/2014/main" id="{78F3C485-501F-6BF6-5664-15A2285519C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7294" y="3189810"/>
            <a:ext cx="609600" cy="381000"/>
          </a:xfrm>
          <a:prstGeom prst="rect">
            <a:avLst/>
          </a:prstGeom>
        </p:spPr>
      </p:pic>
      <p:pic>
        <p:nvPicPr>
          <p:cNvPr id="94" name="Picture 93" descr="A picture containing graphics, clipart, graphic design, design&#10;&#10;Description automatically generated">
            <a:extLst>
              <a:ext uri="{FF2B5EF4-FFF2-40B4-BE49-F238E27FC236}">
                <a16:creationId xmlns:a16="http://schemas.microsoft.com/office/drawing/2014/main" id="{E274DC50-06C6-E8FD-DD21-1CD0F1DD3D5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153543" y="445330"/>
            <a:ext cx="637300" cy="601227"/>
          </a:xfrm>
          <a:prstGeom prst="rect">
            <a:avLst/>
          </a:prstGeom>
        </p:spPr>
      </p:pic>
      <p:pic>
        <p:nvPicPr>
          <p:cNvPr id="96" name="Picture 95" descr="A picture containing symbol, graphics, font, clipart&#10;&#10;Description automatically generated">
            <a:extLst>
              <a:ext uri="{FF2B5EF4-FFF2-40B4-BE49-F238E27FC236}">
                <a16:creationId xmlns:a16="http://schemas.microsoft.com/office/drawing/2014/main" id="{A481950F-A918-35A0-7C43-5881BFD0B84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784892" y="3101762"/>
            <a:ext cx="519112" cy="487429"/>
          </a:xfrm>
          <a:prstGeom prst="rect">
            <a:avLst/>
          </a:prstGeom>
        </p:spPr>
      </p:pic>
      <p:cxnSp>
        <p:nvCxnSpPr>
          <p:cNvPr id="98" name="Straight Connector 97">
            <a:extLst>
              <a:ext uri="{FF2B5EF4-FFF2-40B4-BE49-F238E27FC236}">
                <a16:creationId xmlns:a16="http://schemas.microsoft.com/office/drawing/2014/main" id="{22467BB2-20CA-FA00-24DB-E3861B4AB867}"/>
              </a:ext>
            </a:extLst>
          </p:cNvPr>
          <p:cNvCxnSpPr>
            <a:stCxn id="74" idx="0"/>
            <a:endCxn id="74" idx="0"/>
          </p:cNvCxnSpPr>
          <p:nvPr/>
        </p:nvCxnSpPr>
        <p:spPr>
          <a:xfrm>
            <a:off x="3421447" y="2002029"/>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528030E-BE7E-A066-8B4A-F2DEF372F859}"/>
              </a:ext>
            </a:extLst>
          </p:cNvPr>
          <p:cNvCxnSpPr>
            <a:cxnSpLocks/>
            <a:stCxn id="65" idx="0"/>
            <a:endCxn id="74" idx="2"/>
          </p:cNvCxnSpPr>
          <p:nvPr/>
        </p:nvCxnSpPr>
        <p:spPr>
          <a:xfrm flipV="1">
            <a:off x="3407497" y="2406264"/>
            <a:ext cx="13950" cy="593408"/>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63024F6E-FDF9-9D33-48C4-D293B45601C1}"/>
              </a:ext>
            </a:extLst>
          </p:cNvPr>
          <p:cNvCxnSpPr>
            <a:cxnSpLocks/>
            <a:stCxn id="78" idx="3"/>
            <a:endCxn id="65" idx="2"/>
          </p:cNvCxnSpPr>
          <p:nvPr/>
        </p:nvCxnSpPr>
        <p:spPr>
          <a:xfrm flipV="1">
            <a:off x="2614622" y="3695498"/>
            <a:ext cx="792875" cy="248488"/>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C1D2FD5C-709C-03EA-64DB-9F675C5A6C09}"/>
              </a:ext>
            </a:extLst>
          </p:cNvPr>
          <p:cNvCxnSpPr>
            <a:cxnSpLocks/>
            <a:stCxn id="65" idx="2"/>
            <a:endCxn id="76" idx="1"/>
          </p:cNvCxnSpPr>
          <p:nvPr/>
        </p:nvCxnSpPr>
        <p:spPr>
          <a:xfrm>
            <a:off x="3407497" y="3695498"/>
            <a:ext cx="809182" cy="248488"/>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10FE507B-014D-DF68-BE04-3E7845D6B9E2}"/>
              </a:ext>
            </a:extLst>
          </p:cNvPr>
          <p:cNvCxnSpPr>
            <a:cxnSpLocks/>
            <a:stCxn id="74" idx="0"/>
            <a:endCxn id="88" idx="2"/>
          </p:cNvCxnSpPr>
          <p:nvPr/>
        </p:nvCxnSpPr>
        <p:spPr>
          <a:xfrm flipV="1">
            <a:off x="3421447" y="1751794"/>
            <a:ext cx="9331" cy="250235"/>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F746558C-44E1-DF3B-2446-B4A9D22C2978}"/>
              </a:ext>
            </a:extLst>
          </p:cNvPr>
          <p:cNvCxnSpPr>
            <a:cxnSpLocks/>
            <a:stCxn id="88" idx="0"/>
            <a:endCxn id="94" idx="2"/>
          </p:cNvCxnSpPr>
          <p:nvPr/>
        </p:nvCxnSpPr>
        <p:spPr>
          <a:xfrm flipV="1">
            <a:off x="3430778" y="1046557"/>
            <a:ext cx="41415" cy="124212"/>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E771C432-1C6F-64C3-D582-27441933B4E4}"/>
              </a:ext>
            </a:extLst>
          </p:cNvPr>
          <p:cNvCxnSpPr>
            <a:cxnSpLocks/>
            <a:stCxn id="76" idx="0"/>
            <a:endCxn id="80" idx="1"/>
          </p:cNvCxnSpPr>
          <p:nvPr/>
        </p:nvCxnSpPr>
        <p:spPr>
          <a:xfrm flipV="1">
            <a:off x="4418797" y="2625699"/>
            <a:ext cx="580991" cy="1116169"/>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61263337-F462-3685-2BE5-4B874DFBCB2C}"/>
              </a:ext>
            </a:extLst>
          </p:cNvPr>
          <p:cNvCxnSpPr>
            <a:cxnSpLocks/>
            <a:stCxn id="76" idx="3"/>
            <a:endCxn id="96" idx="1"/>
          </p:cNvCxnSpPr>
          <p:nvPr/>
        </p:nvCxnSpPr>
        <p:spPr>
          <a:xfrm flipV="1">
            <a:off x="4620914" y="3345477"/>
            <a:ext cx="1163978" cy="598509"/>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ED79877D-03DF-4815-06AF-057FDF9AA45E}"/>
              </a:ext>
            </a:extLst>
          </p:cNvPr>
          <p:cNvCxnSpPr>
            <a:cxnSpLocks/>
            <a:stCxn id="76" idx="2"/>
            <a:endCxn id="86" idx="0"/>
          </p:cNvCxnSpPr>
          <p:nvPr/>
        </p:nvCxnSpPr>
        <p:spPr>
          <a:xfrm>
            <a:off x="4418797" y="4146103"/>
            <a:ext cx="271514" cy="419884"/>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69B0BDEC-7EC2-195C-BEDB-9D96F954046F}"/>
              </a:ext>
            </a:extLst>
          </p:cNvPr>
          <p:cNvCxnSpPr>
            <a:cxnSpLocks/>
            <a:stCxn id="78" idx="0"/>
            <a:endCxn id="153" idx="3"/>
          </p:cNvCxnSpPr>
          <p:nvPr/>
        </p:nvCxnSpPr>
        <p:spPr>
          <a:xfrm flipH="1" flipV="1">
            <a:off x="1908317" y="2597207"/>
            <a:ext cx="504188" cy="1144661"/>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2B5C4D74-0C76-7E16-A7DA-F5FB5FB0BE9C}"/>
              </a:ext>
            </a:extLst>
          </p:cNvPr>
          <p:cNvCxnSpPr>
            <a:cxnSpLocks/>
            <a:stCxn id="78" idx="1"/>
            <a:endCxn id="92" idx="3"/>
          </p:cNvCxnSpPr>
          <p:nvPr/>
        </p:nvCxnSpPr>
        <p:spPr>
          <a:xfrm flipH="1" flipV="1">
            <a:off x="1156894" y="3380310"/>
            <a:ext cx="1053493" cy="563676"/>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8DEEC61F-B3D9-2033-028D-37FD80049F98}"/>
              </a:ext>
            </a:extLst>
          </p:cNvPr>
          <p:cNvCxnSpPr>
            <a:cxnSpLocks/>
            <a:stCxn id="78" idx="2"/>
            <a:endCxn id="84" idx="0"/>
          </p:cNvCxnSpPr>
          <p:nvPr/>
        </p:nvCxnSpPr>
        <p:spPr>
          <a:xfrm flipH="1">
            <a:off x="2210387" y="4146103"/>
            <a:ext cx="202118" cy="419884"/>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147" name="Straight Connector 146">
            <a:extLst>
              <a:ext uri="{FF2B5EF4-FFF2-40B4-BE49-F238E27FC236}">
                <a16:creationId xmlns:a16="http://schemas.microsoft.com/office/drawing/2014/main" id="{29B95C7B-445E-2B5C-24CC-796C48A2C14A}"/>
              </a:ext>
            </a:extLst>
          </p:cNvPr>
          <p:cNvCxnSpPr>
            <a:cxnSpLocks/>
          </p:cNvCxnSpPr>
          <p:nvPr/>
        </p:nvCxnSpPr>
        <p:spPr>
          <a:xfrm>
            <a:off x="2412504" y="4077579"/>
            <a:ext cx="1044709" cy="1530292"/>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149" name="Straight Connector 148">
            <a:extLst>
              <a:ext uri="{FF2B5EF4-FFF2-40B4-BE49-F238E27FC236}">
                <a16:creationId xmlns:a16="http://schemas.microsoft.com/office/drawing/2014/main" id="{5A7BB56C-F724-685B-0BED-D3F46FF8F1E4}"/>
              </a:ext>
            </a:extLst>
          </p:cNvPr>
          <p:cNvCxnSpPr>
            <a:cxnSpLocks/>
            <a:stCxn id="76" idx="2"/>
            <a:endCxn id="90" idx="0"/>
          </p:cNvCxnSpPr>
          <p:nvPr/>
        </p:nvCxnSpPr>
        <p:spPr>
          <a:xfrm flipH="1">
            <a:off x="3407496" y="4146103"/>
            <a:ext cx="1011301" cy="1480575"/>
          </a:xfrm>
          <a:prstGeom prst="line">
            <a:avLst/>
          </a:prstGeom>
          <a:ln>
            <a:prstDash val="dashDot"/>
          </a:ln>
        </p:spPr>
        <p:style>
          <a:lnRef idx="1">
            <a:schemeClr val="dk1"/>
          </a:lnRef>
          <a:fillRef idx="0">
            <a:schemeClr val="dk1"/>
          </a:fillRef>
          <a:effectRef idx="0">
            <a:schemeClr val="dk1"/>
          </a:effectRef>
          <a:fontRef idx="minor">
            <a:schemeClr val="tx1"/>
          </a:fontRef>
        </p:style>
      </p:cxnSp>
      <p:pic>
        <p:nvPicPr>
          <p:cNvPr id="153" name="Picture 152" descr="A picture containing graphics, symbol, clipart, font&#10;&#10;Description automatically generated">
            <a:extLst>
              <a:ext uri="{FF2B5EF4-FFF2-40B4-BE49-F238E27FC236}">
                <a16:creationId xmlns:a16="http://schemas.microsoft.com/office/drawing/2014/main" id="{C32AD6B1-3086-3FE4-D1FF-0C750638F6D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421503" y="2353800"/>
            <a:ext cx="486814" cy="486814"/>
          </a:xfrm>
          <a:prstGeom prst="rect">
            <a:avLst/>
          </a:prstGeom>
        </p:spPr>
      </p:pic>
      <p:pic>
        <p:nvPicPr>
          <p:cNvPr id="155" name="Picture 154" descr="A picture containing graphics, circle, font, symbol&#10;&#10;Description automatically generated">
            <a:extLst>
              <a:ext uri="{FF2B5EF4-FFF2-40B4-BE49-F238E27FC236}">
                <a16:creationId xmlns:a16="http://schemas.microsoft.com/office/drawing/2014/main" id="{B90971CF-BF4F-2EF2-9CE3-DB253DD850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4583" y="1283840"/>
            <a:ext cx="282142" cy="282142"/>
          </a:xfrm>
          <a:prstGeom prst="rect">
            <a:avLst/>
          </a:prstGeom>
        </p:spPr>
      </p:pic>
      <p:pic>
        <p:nvPicPr>
          <p:cNvPr id="156" name="Picture 155" descr="A picture containing logo, symbol, graphics, design&#10;&#10;Description automatically generated">
            <a:extLst>
              <a:ext uri="{FF2B5EF4-FFF2-40B4-BE49-F238E27FC236}">
                <a16:creationId xmlns:a16="http://schemas.microsoft.com/office/drawing/2014/main" id="{5665468C-24F7-A046-ACA5-371EB6AB25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84583" y="1912983"/>
            <a:ext cx="282142" cy="282142"/>
          </a:xfrm>
          <a:prstGeom prst="rect">
            <a:avLst/>
          </a:prstGeom>
        </p:spPr>
      </p:pic>
      <p:pic>
        <p:nvPicPr>
          <p:cNvPr id="157" name="Picture 156" descr="A picture containing graphics, design, symbol, colorfulness&#10;&#10;Description automatically generated">
            <a:extLst>
              <a:ext uri="{FF2B5EF4-FFF2-40B4-BE49-F238E27FC236}">
                <a16:creationId xmlns:a16="http://schemas.microsoft.com/office/drawing/2014/main" id="{1EA9BB76-F126-9DC2-14A1-E471A9CD6A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84583" y="2542126"/>
            <a:ext cx="282142" cy="282142"/>
          </a:xfrm>
          <a:prstGeom prst="rect">
            <a:avLst/>
          </a:prstGeom>
        </p:spPr>
      </p:pic>
      <p:pic>
        <p:nvPicPr>
          <p:cNvPr id="158" name="Picture 157" descr="A picture containing graphics, circle, design&#10;&#10;Description automatically generated">
            <a:extLst>
              <a:ext uri="{FF2B5EF4-FFF2-40B4-BE49-F238E27FC236}">
                <a16:creationId xmlns:a16="http://schemas.microsoft.com/office/drawing/2014/main" id="{BA1D2F64-CAF1-4A6A-5F8A-AF3A9B9F708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84583" y="3291264"/>
            <a:ext cx="282142" cy="282142"/>
          </a:xfrm>
          <a:prstGeom prst="rect">
            <a:avLst/>
          </a:prstGeom>
        </p:spPr>
      </p:pic>
      <p:pic>
        <p:nvPicPr>
          <p:cNvPr id="159" name="Picture 158" descr="A picture containing symbol, graphics, font, circle&#10;&#10;Description automatically generated">
            <a:extLst>
              <a:ext uri="{FF2B5EF4-FFF2-40B4-BE49-F238E27FC236}">
                <a16:creationId xmlns:a16="http://schemas.microsoft.com/office/drawing/2014/main" id="{2F4A1A55-D5D8-3E7E-9385-FF7B80469F7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24762" y="4018143"/>
            <a:ext cx="365646" cy="365646"/>
          </a:xfrm>
          <a:prstGeom prst="rect">
            <a:avLst/>
          </a:prstGeom>
        </p:spPr>
      </p:pic>
      <p:pic>
        <p:nvPicPr>
          <p:cNvPr id="160" name="Picture 159" descr="A picture containing circle, graphics, symbol, font&#10;&#10;Description automatically generated">
            <a:extLst>
              <a:ext uri="{FF2B5EF4-FFF2-40B4-BE49-F238E27FC236}">
                <a16:creationId xmlns:a16="http://schemas.microsoft.com/office/drawing/2014/main" id="{3FC3E612-438B-1397-2DEC-F80A4DF0062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53335" y="4849907"/>
            <a:ext cx="325757" cy="325757"/>
          </a:xfrm>
          <a:prstGeom prst="rect">
            <a:avLst/>
          </a:prstGeom>
        </p:spPr>
      </p:pic>
      <p:cxnSp>
        <p:nvCxnSpPr>
          <p:cNvPr id="162" name="Straight Connector 161">
            <a:extLst>
              <a:ext uri="{FF2B5EF4-FFF2-40B4-BE49-F238E27FC236}">
                <a16:creationId xmlns:a16="http://schemas.microsoft.com/office/drawing/2014/main" id="{2B01CEFA-7B9F-CB56-17F9-072361E3F47C}"/>
              </a:ext>
            </a:extLst>
          </p:cNvPr>
          <p:cNvCxnSpPr/>
          <p:nvPr/>
        </p:nvCxnSpPr>
        <p:spPr>
          <a:xfrm>
            <a:off x="6686550" y="725025"/>
            <a:ext cx="0" cy="5255938"/>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pic>
        <p:nvPicPr>
          <p:cNvPr id="163" name="Picture 162" descr="A picture containing graphics, symbol, clipart, font&#10;&#10;Description automatically generated">
            <a:extLst>
              <a:ext uri="{FF2B5EF4-FFF2-40B4-BE49-F238E27FC236}">
                <a16:creationId xmlns:a16="http://schemas.microsoft.com/office/drawing/2014/main" id="{D3BBE9F0-B913-C89C-4B17-932AC6ACC81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574666" y="1286855"/>
            <a:ext cx="339779" cy="339779"/>
          </a:xfrm>
          <a:prstGeom prst="rect">
            <a:avLst/>
          </a:prstGeom>
        </p:spPr>
      </p:pic>
      <p:pic>
        <p:nvPicPr>
          <p:cNvPr id="164" name="Picture 163" descr="A picture containing symbol, graphics, font, clipart&#10;&#10;Description automatically generated">
            <a:extLst>
              <a:ext uri="{FF2B5EF4-FFF2-40B4-BE49-F238E27FC236}">
                <a16:creationId xmlns:a16="http://schemas.microsoft.com/office/drawing/2014/main" id="{A5C01B8C-32F3-4C76-E33B-2FFF86DC944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580522" y="4045842"/>
            <a:ext cx="331603" cy="311364"/>
          </a:xfrm>
          <a:prstGeom prst="rect">
            <a:avLst/>
          </a:prstGeom>
        </p:spPr>
      </p:pic>
      <p:pic>
        <p:nvPicPr>
          <p:cNvPr id="165" name="Picture 164" descr="A pink logo on a black background&#10;&#10;Description automatically generated with low confidence">
            <a:extLst>
              <a:ext uri="{FF2B5EF4-FFF2-40B4-BE49-F238E27FC236}">
                <a16:creationId xmlns:a16="http://schemas.microsoft.com/office/drawing/2014/main" id="{E334306B-88F6-44C9-4FCD-88B88084A3C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513273" y="1884775"/>
            <a:ext cx="425478" cy="265924"/>
          </a:xfrm>
          <a:prstGeom prst="rect">
            <a:avLst/>
          </a:prstGeom>
        </p:spPr>
      </p:pic>
      <p:pic>
        <p:nvPicPr>
          <p:cNvPr id="166" name="Picture 165" descr="A no wifi symbol&#10;&#10;Description automatically generated with low confidence">
            <a:extLst>
              <a:ext uri="{FF2B5EF4-FFF2-40B4-BE49-F238E27FC236}">
                <a16:creationId xmlns:a16="http://schemas.microsoft.com/office/drawing/2014/main" id="{2394FB5E-D1F1-1559-EE8F-0D2F2CCD58D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30392" y="2495288"/>
            <a:ext cx="300884" cy="300884"/>
          </a:xfrm>
          <a:prstGeom prst="rect">
            <a:avLst/>
          </a:prstGeom>
        </p:spPr>
      </p:pic>
      <p:pic>
        <p:nvPicPr>
          <p:cNvPr id="167" name="Picture 166" descr="A picture containing graphics, clipart, graphic design, design&#10;&#10;Description automatically generated">
            <a:extLst>
              <a:ext uri="{FF2B5EF4-FFF2-40B4-BE49-F238E27FC236}">
                <a16:creationId xmlns:a16="http://schemas.microsoft.com/office/drawing/2014/main" id="{0C419048-B9D0-04DA-4E56-7EA5E5C5EAC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540420" y="3191648"/>
            <a:ext cx="387584" cy="365646"/>
          </a:xfrm>
          <a:prstGeom prst="rect">
            <a:avLst/>
          </a:prstGeom>
        </p:spPr>
      </p:pic>
      <p:pic>
        <p:nvPicPr>
          <p:cNvPr id="168" name="Picture 167" descr="A picture containing graphics, font, symbol, logo&#10;&#10;Description automatically generated">
            <a:extLst>
              <a:ext uri="{FF2B5EF4-FFF2-40B4-BE49-F238E27FC236}">
                <a16:creationId xmlns:a16="http://schemas.microsoft.com/office/drawing/2014/main" id="{9F15EAA1-0A54-F625-60D6-B80AEF0D399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548515" y="4798852"/>
            <a:ext cx="369332" cy="369332"/>
          </a:xfrm>
          <a:prstGeom prst="rect">
            <a:avLst/>
          </a:prstGeom>
        </p:spPr>
      </p:pic>
      <p:sp>
        <p:nvSpPr>
          <p:cNvPr id="169" name="TextBox 168">
            <a:extLst>
              <a:ext uri="{FF2B5EF4-FFF2-40B4-BE49-F238E27FC236}">
                <a16:creationId xmlns:a16="http://schemas.microsoft.com/office/drawing/2014/main" id="{D94A9B24-4975-89BE-CEFA-94701B7AEE87}"/>
              </a:ext>
            </a:extLst>
          </p:cNvPr>
          <p:cNvSpPr txBox="1"/>
          <p:nvPr/>
        </p:nvSpPr>
        <p:spPr>
          <a:xfrm>
            <a:off x="7266725" y="1278285"/>
            <a:ext cx="1922698" cy="338554"/>
          </a:xfrm>
          <a:prstGeom prst="rect">
            <a:avLst/>
          </a:prstGeom>
          <a:noFill/>
        </p:spPr>
        <p:txBody>
          <a:bodyPr wrap="square" rtlCol="0">
            <a:spAutoFit/>
          </a:bodyPr>
          <a:lstStyle/>
          <a:p>
            <a:r>
              <a:rPr lang="en-US" sz="1600" dirty="0">
                <a:latin typeface="思源黑体 CN ExtraLight"/>
              </a:rPr>
              <a:t>Login Module</a:t>
            </a:r>
          </a:p>
        </p:txBody>
      </p:sp>
      <p:sp>
        <p:nvSpPr>
          <p:cNvPr id="170" name="TextBox 169">
            <a:extLst>
              <a:ext uri="{FF2B5EF4-FFF2-40B4-BE49-F238E27FC236}">
                <a16:creationId xmlns:a16="http://schemas.microsoft.com/office/drawing/2014/main" id="{234510C8-FD20-B72A-DBC9-3E5280763CD4}"/>
              </a:ext>
            </a:extLst>
          </p:cNvPr>
          <p:cNvSpPr txBox="1"/>
          <p:nvPr/>
        </p:nvSpPr>
        <p:spPr>
          <a:xfrm>
            <a:off x="7266725" y="1876857"/>
            <a:ext cx="2103031" cy="338554"/>
          </a:xfrm>
          <a:prstGeom prst="rect">
            <a:avLst/>
          </a:prstGeom>
          <a:noFill/>
        </p:spPr>
        <p:txBody>
          <a:bodyPr wrap="square" rtlCol="0">
            <a:spAutoFit/>
          </a:bodyPr>
          <a:lstStyle/>
          <a:p>
            <a:r>
              <a:rPr lang="en-US" sz="1600" dirty="0">
                <a:latin typeface="思源黑体 CN ExtraLight"/>
              </a:rPr>
              <a:t>Learning Module</a:t>
            </a:r>
          </a:p>
        </p:txBody>
      </p:sp>
      <p:sp>
        <p:nvSpPr>
          <p:cNvPr id="171" name="TextBox 170">
            <a:extLst>
              <a:ext uri="{FF2B5EF4-FFF2-40B4-BE49-F238E27FC236}">
                <a16:creationId xmlns:a16="http://schemas.microsoft.com/office/drawing/2014/main" id="{1FFCED78-139B-A4D5-39EA-0200773B3A92}"/>
              </a:ext>
            </a:extLst>
          </p:cNvPr>
          <p:cNvSpPr txBox="1"/>
          <p:nvPr/>
        </p:nvSpPr>
        <p:spPr>
          <a:xfrm>
            <a:off x="7266724" y="2524166"/>
            <a:ext cx="2103031" cy="338554"/>
          </a:xfrm>
          <a:prstGeom prst="rect">
            <a:avLst/>
          </a:prstGeom>
          <a:noFill/>
        </p:spPr>
        <p:txBody>
          <a:bodyPr wrap="square" rtlCol="0">
            <a:spAutoFit/>
          </a:bodyPr>
          <a:lstStyle/>
          <a:p>
            <a:r>
              <a:rPr lang="en-US" sz="1600" dirty="0">
                <a:latin typeface="思源黑体 CN ExtraLight"/>
              </a:rPr>
              <a:t>System Module</a:t>
            </a:r>
          </a:p>
        </p:txBody>
      </p:sp>
      <p:sp>
        <p:nvSpPr>
          <p:cNvPr id="172" name="TextBox 171">
            <a:extLst>
              <a:ext uri="{FF2B5EF4-FFF2-40B4-BE49-F238E27FC236}">
                <a16:creationId xmlns:a16="http://schemas.microsoft.com/office/drawing/2014/main" id="{FE538C87-05DE-FCED-583E-6CED9458F5FD}"/>
              </a:ext>
            </a:extLst>
          </p:cNvPr>
          <p:cNvSpPr txBox="1"/>
          <p:nvPr/>
        </p:nvSpPr>
        <p:spPr>
          <a:xfrm>
            <a:off x="7266724" y="3240009"/>
            <a:ext cx="2246546" cy="338554"/>
          </a:xfrm>
          <a:prstGeom prst="rect">
            <a:avLst/>
          </a:prstGeom>
          <a:noFill/>
        </p:spPr>
        <p:txBody>
          <a:bodyPr wrap="square" rtlCol="0">
            <a:spAutoFit/>
          </a:bodyPr>
          <a:lstStyle/>
          <a:p>
            <a:r>
              <a:rPr lang="en-US" sz="1600" dirty="0">
                <a:latin typeface="思源黑体 CN ExtraLight"/>
              </a:rPr>
              <a:t>Community Module</a:t>
            </a:r>
          </a:p>
        </p:txBody>
      </p:sp>
      <p:sp>
        <p:nvSpPr>
          <p:cNvPr id="173" name="TextBox 172">
            <a:extLst>
              <a:ext uri="{FF2B5EF4-FFF2-40B4-BE49-F238E27FC236}">
                <a16:creationId xmlns:a16="http://schemas.microsoft.com/office/drawing/2014/main" id="{36D01AC1-F4C2-677E-F7E5-5E1E5E27ABCD}"/>
              </a:ext>
            </a:extLst>
          </p:cNvPr>
          <p:cNvSpPr txBox="1"/>
          <p:nvPr/>
        </p:nvSpPr>
        <p:spPr>
          <a:xfrm>
            <a:off x="7273661" y="4006399"/>
            <a:ext cx="2246546" cy="338554"/>
          </a:xfrm>
          <a:prstGeom prst="rect">
            <a:avLst/>
          </a:prstGeom>
          <a:noFill/>
        </p:spPr>
        <p:txBody>
          <a:bodyPr wrap="square" rtlCol="0">
            <a:spAutoFit/>
          </a:bodyPr>
          <a:lstStyle/>
          <a:p>
            <a:r>
              <a:rPr lang="en-US" sz="1600" dirty="0">
                <a:latin typeface="思源黑体 CN ExtraLight"/>
              </a:rPr>
              <a:t>Monitoring Module</a:t>
            </a:r>
          </a:p>
        </p:txBody>
      </p:sp>
      <p:sp>
        <p:nvSpPr>
          <p:cNvPr id="174" name="TextBox 173">
            <a:extLst>
              <a:ext uri="{FF2B5EF4-FFF2-40B4-BE49-F238E27FC236}">
                <a16:creationId xmlns:a16="http://schemas.microsoft.com/office/drawing/2014/main" id="{806F9C85-0333-076B-C240-668C8C88EA83}"/>
              </a:ext>
            </a:extLst>
          </p:cNvPr>
          <p:cNvSpPr txBox="1"/>
          <p:nvPr/>
        </p:nvSpPr>
        <p:spPr>
          <a:xfrm>
            <a:off x="7273661" y="4823369"/>
            <a:ext cx="2246546" cy="338554"/>
          </a:xfrm>
          <a:prstGeom prst="rect">
            <a:avLst/>
          </a:prstGeom>
          <a:noFill/>
        </p:spPr>
        <p:txBody>
          <a:bodyPr wrap="square" rtlCol="0">
            <a:spAutoFit/>
          </a:bodyPr>
          <a:lstStyle/>
          <a:p>
            <a:r>
              <a:rPr lang="en-US" sz="1600" dirty="0">
                <a:latin typeface="思源黑体 CN ExtraLight"/>
              </a:rPr>
              <a:t>Degree Module</a:t>
            </a:r>
          </a:p>
        </p:txBody>
      </p:sp>
      <p:sp>
        <p:nvSpPr>
          <p:cNvPr id="175" name="TextBox 174">
            <a:extLst>
              <a:ext uri="{FF2B5EF4-FFF2-40B4-BE49-F238E27FC236}">
                <a16:creationId xmlns:a16="http://schemas.microsoft.com/office/drawing/2014/main" id="{FF516661-2410-D6B0-41A5-FF975AC1E2B4}"/>
              </a:ext>
            </a:extLst>
          </p:cNvPr>
          <p:cNvSpPr txBox="1"/>
          <p:nvPr/>
        </p:nvSpPr>
        <p:spPr>
          <a:xfrm>
            <a:off x="9943945" y="1295753"/>
            <a:ext cx="1922698" cy="338554"/>
          </a:xfrm>
          <a:prstGeom prst="rect">
            <a:avLst/>
          </a:prstGeom>
          <a:noFill/>
        </p:spPr>
        <p:txBody>
          <a:bodyPr wrap="square" rtlCol="0">
            <a:spAutoFit/>
          </a:bodyPr>
          <a:lstStyle/>
          <a:p>
            <a:r>
              <a:rPr lang="en-US" sz="1600" dirty="0">
                <a:latin typeface="思源黑体 CN ExtraLight"/>
              </a:rPr>
              <a:t>Q &amp; A Module</a:t>
            </a:r>
          </a:p>
        </p:txBody>
      </p:sp>
      <p:sp>
        <p:nvSpPr>
          <p:cNvPr id="176" name="TextBox 175">
            <a:extLst>
              <a:ext uri="{FF2B5EF4-FFF2-40B4-BE49-F238E27FC236}">
                <a16:creationId xmlns:a16="http://schemas.microsoft.com/office/drawing/2014/main" id="{EF8BC91B-556D-641B-2B79-BF0383A2AFD3}"/>
              </a:ext>
            </a:extLst>
          </p:cNvPr>
          <p:cNvSpPr txBox="1"/>
          <p:nvPr/>
        </p:nvSpPr>
        <p:spPr>
          <a:xfrm>
            <a:off x="9943945" y="1894325"/>
            <a:ext cx="2103031" cy="338554"/>
          </a:xfrm>
          <a:prstGeom prst="rect">
            <a:avLst/>
          </a:prstGeom>
          <a:noFill/>
        </p:spPr>
        <p:txBody>
          <a:bodyPr wrap="square" rtlCol="0">
            <a:spAutoFit/>
          </a:bodyPr>
          <a:lstStyle/>
          <a:p>
            <a:r>
              <a:rPr lang="en-US" sz="1600" dirty="0">
                <a:latin typeface="思源黑体 CN ExtraLight"/>
              </a:rPr>
              <a:t>VR Module</a:t>
            </a:r>
          </a:p>
        </p:txBody>
      </p:sp>
      <p:sp>
        <p:nvSpPr>
          <p:cNvPr id="177" name="TextBox 176">
            <a:extLst>
              <a:ext uri="{FF2B5EF4-FFF2-40B4-BE49-F238E27FC236}">
                <a16:creationId xmlns:a16="http://schemas.microsoft.com/office/drawing/2014/main" id="{ACC34053-E069-8D03-C194-FDCDCEE0C222}"/>
              </a:ext>
            </a:extLst>
          </p:cNvPr>
          <p:cNvSpPr txBox="1"/>
          <p:nvPr/>
        </p:nvSpPr>
        <p:spPr>
          <a:xfrm>
            <a:off x="9943944" y="2541634"/>
            <a:ext cx="2103031" cy="338554"/>
          </a:xfrm>
          <a:prstGeom prst="rect">
            <a:avLst/>
          </a:prstGeom>
          <a:noFill/>
        </p:spPr>
        <p:txBody>
          <a:bodyPr wrap="square" rtlCol="0">
            <a:spAutoFit/>
          </a:bodyPr>
          <a:lstStyle/>
          <a:p>
            <a:r>
              <a:rPr lang="en-US" sz="1600" dirty="0">
                <a:latin typeface="思源黑体 CN ExtraLight"/>
              </a:rPr>
              <a:t>Offline Module</a:t>
            </a:r>
          </a:p>
        </p:txBody>
      </p:sp>
      <p:sp>
        <p:nvSpPr>
          <p:cNvPr id="178" name="TextBox 177">
            <a:extLst>
              <a:ext uri="{FF2B5EF4-FFF2-40B4-BE49-F238E27FC236}">
                <a16:creationId xmlns:a16="http://schemas.microsoft.com/office/drawing/2014/main" id="{81D83410-2516-9F34-8273-A1933A28CF24}"/>
              </a:ext>
            </a:extLst>
          </p:cNvPr>
          <p:cNvSpPr txBox="1"/>
          <p:nvPr/>
        </p:nvSpPr>
        <p:spPr>
          <a:xfrm>
            <a:off x="9943944" y="3257477"/>
            <a:ext cx="2246546" cy="338554"/>
          </a:xfrm>
          <a:prstGeom prst="rect">
            <a:avLst/>
          </a:prstGeom>
          <a:noFill/>
        </p:spPr>
        <p:txBody>
          <a:bodyPr wrap="square" rtlCol="0">
            <a:spAutoFit/>
          </a:bodyPr>
          <a:lstStyle/>
          <a:p>
            <a:r>
              <a:rPr lang="en-US" sz="1600" dirty="0">
                <a:latin typeface="思源黑体 CN ExtraLight"/>
              </a:rPr>
              <a:t>Brainwave Module</a:t>
            </a:r>
          </a:p>
        </p:txBody>
      </p:sp>
      <p:sp>
        <p:nvSpPr>
          <p:cNvPr id="179" name="TextBox 178">
            <a:extLst>
              <a:ext uri="{FF2B5EF4-FFF2-40B4-BE49-F238E27FC236}">
                <a16:creationId xmlns:a16="http://schemas.microsoft.com/office/drawing/2014/main" id="{CA145D0D-66BA-0438-0DF0-4120D8C41BAF}"/>
              </a:ext>
            </a:extLst>
          </p:cNvPr>
          <p:cNvSpPr txBox="1"/>
          <p:nvPr/>
        </p:nvSpPr>
        <p:spPr>
          <a:xfrm>
            <a:off x="9950881" y="4023867"/>
            <a:ext cx="2246546" cy="338554"/>
          </a:xfrm>
          <a:prstGeom prst="rect">
            <a:avLst/>
          </a:prstGeom>
          <a:noFill/>
        </p:spPr>
        <p:txBody>
          <a:bodyPr wrap="square" rtlCol="0">
            <a:spAutoFit/>
          </a:bodyPr>
          <a:lstStyle/>
          <a:p>
            <a:r>
              <a:rPr lang="en-US" sz="1600" dirty="0">
                <a:latin typeface="思源黑体 CN ExtraLight"/>
              </a:rPr>
              <a:t>AR Module</a:t>
            </a:r>
          </a:p>
        </p:txBody>
      </p:sp>
      <p:sp>
        <p:nvSpPr>
          <p:cNvPr id="180" name="TextBox 179">
            <a:extLst>
              <a:ext uri="{FF2B5EF4-FFF2-40B4-BE49-F238E27FC236}">
                <a16:creationId xmlns:a16="http://schemas.microsoft.com/office/drawing/2014/main" id="{AE80893B-40DB-286E-E264-A754166BC240}"/>
              </a:ext>
            </a:extLst>
          </p:cNvPr>
          <p:cNvSpPr txBox="1"/>
          <p:nvPr/>
        </p:nvSpPr>
        <p:spPr>
          <a:xfrm>
            <a:off x="9950881" y="4840837"/>
            <a:ext cx="2246546" cy="338554"/>
          </a:xfrm>
          <a:prstGeom prst="rect">
            <a:avLst/>
          </a:prstGeom>
          <a:noFill/>
        </p:spPr>
        <p:txBody>
          <a:bodyPr wrap="square" rtlCol="0">
            <a:spAutoFit/>
          </a:bodyPr>
          <a:lstStyle/>
          <a:p>
            <a:r>
              <a:rPr lang="en-US" sz="1600" dirty="0">
                <a:latin typeface="思源黑体 CN ExtraLight"/>
              </a:rPr>
              <a:t>AI NPC Module</a:t>
            </a:r>
          </a:p>
        </p:txBody>
      </p:sp>
    </p:spTree>
    <p:extLst>
      <p:ext uri="{BB962C8B-B14F-4D97-AF65-F5344CB8AC3E}">
        <p14:creationId xmlns:p14="http://schemas.microsoft.com/office/powerpoint/2010/main" val="16977724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2705</TotalTime>
  <Words>1953</Words>
  <Application>Microsoft Office PowerPoint</Application>
  <PresentationFormat>Widescreen</PresentationFormat>
  <Paragraphs>329</Paragraphs>
  <Slides>54</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54</vt:i4>
      </vt:variant>
    </vt:vector>
  </HeadingPairs>
  <TitlesOfParts>
    <vt:vector size="66" baseType="lpstr">
      <vt:lpstr>等线</vt:lpstr>
      <vt:lpstr>Söhne</vt:lpstr>
      <vt:lpstr>微软雅黑 Light</vt:lpstr>
      <vt:lpstr>思源黑体 CN Bold</vt:lpstr>
      <vt:lpstr>思源黑体 CN ExtraLight</vt:lpstr>
      <vt:lpstr>思源黑体 CN Heavy</vt:lpstr>
      <vt:lpstr>思源黑体 CN Light</vt:lpstr>
      <vt:lpstr>思源黑体 CN Medium</vt:lpstr>
      <vt:lpstr>Abadi</vt:lpstr>
      <vt:lpstr>Arial</vt:lpstr>
      <vt:lpstr>Calibri</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M17836</cp:lastModifiedBy>
  <cp:revision>84</cp:revision>
  <dcterms:created xsi:type="dcterms:W3CDTF">2021-04-21T07:31:04Z</dcterms:created>
  <dcterms:modified xsi:type="dcterms:W3CDTF">2023-06-26T13:12:11Z</dcterms:modified>
</cp:coreProperties>
</file>