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8" r:id="rId6"/>
    <p:sldId id="261" r:id="rId7"/>
    <p:sldId id="259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79782A-085C-409B-8BBF-A0044C497A6D}">
          <p14:sldIdLst>
            <p14:sldId id="256"/>
            <p14:sldId id="263"/>
            <p14:sldId id="257"/>
            <p14:sldId id="260"/>
            <p14:sldId id="258"/>
          </p14:sldIdLst>
        </p14:section>
        <p14:section name="Untitled Section" id="{AFF7E3B1-086D-4F86-B856-8B96625C51F4}">
          <p14:sldIdLst>
            <p14:sldId id="261"/>
            <p14:sldId id="259"/>
            <p14:sldId id="262"/>
            <p14:sldId id="264"/>
            <p14:sldId id="266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FECC-A783-2D46-4D41-24C6C95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84C97-70EE-2E49-6A13-3E669C9D1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CED6F-AF81-0BAD-A52F-51CD5B13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DF9C-1839-BF24-F3AF-42E09ADD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3276-6E8E-8A59-7860-5F5AC679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8D3E-FAB0-522B-B462-CD2DA322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DC586-8309-E004-50CF-D1DB7D809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386A-1485-7DD4-7027-30722B92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27A3C-58AD-08FA-C91E-3BD2DD29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5549-9A98-B31C-60D6-2DAC3990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7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30375-E75D-8FFE-33FC-1B9B32F66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8B5E5-1A75-79E6-2F23-47FB0C823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6B4F6-903D-E02C-3FD0-8FD6265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DFAEB-344F-80DE-C96C-A3ED130E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BF998-C827-657E-3D9A-05D1390C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6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401D-2C94-E60A-2D13-38FD0E6E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3DC5-1031-F273-7D58-93D4DC6E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57F10-84E0-6CF2-3A9E-4CEF70EE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69C8E-A1E9-F7FD-A5E6-8BD75F61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CA78-4C84-D9FD-FA1E-24657A48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2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9D48-697D-B237-571D-5EB73EBA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4F370-9AAB-5164-8643-D275C944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3478-4DF9-18F4-74D4-55505B3A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5436-D4F1-413D-F6F7-2D23978C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9485-2DA3-5B1F-5F9D-1AB4267C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7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D43-8738-C1D8-6E3F-49B6CE95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F300-9026-F2F3-1672-229592BE2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2AE18-6334-CC41-2462-3431FBF8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82B02-0D1F-29F8-5977-7A486419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8FCB5-931B-EB1F-A7DF-0CC0F2D6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0AC0-C6C7-0D40-F477-33624CC7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4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1F5B-2E91-8F27-CF2F-D6FCCBF2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7C463-7D44-9D0F-D1A1-6C9E3F16A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F7A69-008D-40F0-8758-4121F3F6D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6E132-DCE4-4596-AD10-AA5A87B54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4343D-B127-18F0-090E-5B8D64630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6117E-F29A-D287-EFAB-35661AD5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6240F-B9AD-DD9A-C94A-4153B938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4AF9-3F45-F04B-BD94-A31D0E07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7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6224-9FBE-E991-E946-2CABBFE3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ACE6D-18CE-E0B7-5196-1C06B8E3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E0548-EAB0-DD2F-7369-E57927A6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2C662-AAE6-3127-1C0C-B358C12F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8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A3991-259A-72A8-7915-A8AE35A4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A4751-0047-C11F-C780-7EBA1BD8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423DE-4173-1B7E-9C3D-8BA43318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1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D7A4-6F58-157A-9B4C-7F953CD1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DA7C-BFA7-419C-D4FE-0BA9FD04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B3615-309A-8CFA-63BA-29C08359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90FD-11A2-04EE-E1C8-05996450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B8414-AA1A-949C-1CE7-5C855B6A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BC9EF-FDDC-3DB0-17CB-EDF1BCA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2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05F7-D76A-D35A-D2E7-0B727139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AF208-BA1A-BB3C-B0EA-C6270589F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86D3E-95D5-4878-3533-9F7A4CCC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E5B67-F65C-BB70-1D07-6E9AB173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F607-33DD-1AE8-BFD6-83FC71A2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B9E51-537F-65BD-87CF-77CD7F78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75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9052-23E5-C102-44FE-0AD0393C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3DA65-8605-53E6-0B43-758BA53B6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8B7EE-644B-4D94-C26B-7393EC1A6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7474-53AD-4BE3-A613-18169DB34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9912-E088-5597-B451-84923AF6B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2135-2289-EA2C-B500-E0FC1CE7F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15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E4E0-DA88-41CF-C723-F514F0CD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</a:rPr>
              <a:t>Country Data Dashboard</a:t>
            </a:r>
            <a:endParaRPr lang="en-IN" sz="6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5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F6892-DDA5-5A8F-8CEF-816A0AD05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D61A03-3F12-87EE-E6B0-D0D49DC6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252005"/>
            <a:ext cx="10411730" cy="6529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CI/CD Automation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53E7D-87B7-7584-B0D1-15F66B6A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32" y="986639"/>
            <a:ext cx="10515600" cy="5619356"/>
          </a:xfrm>
        </p:spPr>
        <p:txBody>
          <a:bodyPr/>
          <a:lstStyle/>
          <a:p>
            <a:r>
              <a:rPr lang="en-US" dirty="0"/>
              <a:t>GitHub Action Workflow is utilized for Automation purpose.</a:t>
            </a:r>
          </a:p>
          <a:p>
            <a:r>
              <a:rPr lang="en-IN" dirty="0"/>
              <a:t>On </a:t>
            </a:r>
            <a:r>
              <a:rPr lang="en-IN" b="1" dirty="0"/>
              <a:t>Push</a:t>
            </a:r>
            <a:r>
              <a:rPr lang="en-IN" dirty="0"/>
              <a:t> to the </a:t>
            </a:r>
            <a:r>
              <a:rPr lang="en-IN" b="1" dirty="0"/>
              <a:t>main</a:t>
            </a:r>
            <a:r>
              <a:rPr lang="en-IN" dirty="0"/>
              <a:t> branch, App </a:t>
            </a:r>
            <a:r>
              <a:rPr lang="en-IN" b="1" dirty="0"/>
              <a:t>build</a:t>
            </a:r>
            <a:r>
              <a:rPr lang="en-IN" dirty="0"/>
              <a:t> will take place.</a:t>
            </a:r>
          </a:p>
        </p:txBody>
      </p:sp>
    </p:spTree>
    <p:extLst>
      <p:ext uri="{BB962C8B-B14F-4D97-AF65-F5344CB8AC3E}">
        <p14:creationId xmlns:p14="http://schemas.microsoft.com/office/powerpoint/2010/main" val="129194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C778-3BBF-22DA-3AFF-02A00E4D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1880"/>
            <a:ext cx="10515600" cy="470649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The End</a:t>
            </a:r>
            <a:endParaRPr lang="en-IN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9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A1EC6-D5E4-F419-F4FB-77BEBEFC9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54EB41-63D6-9420-FCD4-BC364F3A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252005"/>
            <a:ext cx="10411730" cy="6529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Technology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3AC8D-16F7-389F-D691-139FCDFCF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668"/>
            <a:ext cx="10515600" cy="5168295"/>
          </a:xfrm>
        </p:spPr>
        <p:txBody>
          <a:bodyPr/>
          <a:lstStyle/>
          <a:p>
            <a:r>
              <a:rPr lang="en-US" dirty="0"/>
              <a:t>Backend: Node.js with Express.js</a:t>
            </a:r>
          </a:p>
          <a:p>
            <a:r>
              <a:rPr lang="en-US" dirty="0"/>
              <a:t>Frontend: React.js with Next.js</a:t>
            </a:r>
          </a:p>
          <a:p>
            <a:r>
              <a:rPr lang="en-US" dirty="0"/>
              <a:t>Styling: Tailwind CSS</a:t>
            </a:r>
          </a:p>
          <a:p>
            <a:r>
              <a:rPr lang="en-US" dirty="0"/>
              <a:t>CI/CD Automation: GitHub Action Workflow</a:t>
            </a:r>
          </a:p>
          <a:p>
            <a:r>
              <a:rPr lang="en-US" dirty="0"/>
              <a:t>Map: Google Map API</a:t>
            </a:r>
          </a:p>
          <a:p>
            <a:r>
              <a:rPr lang="en-US" dirty="0"/>
              <a:t>Chart: Chart.js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31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282D9B-004F-4A74-D770-3521C5A7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252005"/>
            <a:ext cx="10411730" cy="6529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Country listing Page</a:t>
            </a:r>
            <a:endParaRPr lang="en-IN" sz="4000" b="1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D7D472-77EB-EEA8-7795-F2FB0260B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132" y="1099319"/>
            <a:ext cx="10411730" cy="4785413"/>
          </a:xfrm>
        </p:spPr>
      </p:pic>
    </p:spTree>
    <p:extLst>
      <p:ext uri="{BB962C8B-B14F-4D97-AF65-F5344CB8AC3E}">
        <p14:creationId xmlns:p14="http://schemas.microsoft.com/office/powerpoint/2010/main" val="358839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53231-A228-1AB3-C982-B4ED737AC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2ACB5B-257F-9ACF-4296-9EB3A1E2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252005"/>
            <a:ext cx="10411730" cy="6529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Country listing Page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15943-1D38-2BD0-1439-B5FBCC2CF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668"/>
            <a:ext cx="10515600" cy="5168295"/>
          </a:xfrm>
        </p:spPr>
        <p:txBody>
          <a:bodyPr/>
          <a:lstStyle/>
          <a:p>
            <a:r>
              <a:rPr lang="en-US" dirty="0"/>
              <a:t>By default, all countries will be listed through infinite scrolling.</a:t>
            </a:r>
          </a:p>
          <a:p>
            <a:r>
              <a:rPr lang="en-US" dirty="0"/>
              <a:t>Search filter is given. By name and capital countries can be search.</a:t>
            </a:r>
          </a:p>
          <a:p>
            <a:r>
              <a:rPr lang="en-US" dirty="0"/>
              <a:t>Countries can be filtered based on regions by selecting the region from the dropdown.</a:t>
            </a:r>
          </a:p>
          <a:p>
            <a:r>
              <a:rPr lang="en-US" dirty="0"/>
              <a:t>Country Card will have a link that will redirect to Country details page to a new window.</a:t>
            </a:r>
          </a:p>
          <a:p>
            <a:r>
              <a:rPr lang="en-US" dirty="0"/>
              <a:t>“Country Compare” button for redirecting to the Country Comparison page.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41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D3D61-2FEC-F394-9C20-4E7BEFBCC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F603ED-3058-8089-225A-B764D8EE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252005"/>
            <a:ext cx="10411730" cy="6529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Country Details Page</a:t>
            </a:r>
            <a:endParaRPr lang="en-IN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1AE36-900F-4EFF-A0C4-7EBD12584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790"/>
            <a:ext cx="12192000" cy="38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DD28B-ED8A-32D0-6D14-5E8595D7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D436A2-A214-FB5B-C3BB-4CDB636F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8"/>
            <a:ext cx="10515600" cy="87921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Country Details Page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43802-8B81-EA4A-7FED-1E11C037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070"/>
            <a:ext cx="10515600" cy="5026893"/>
          </a:xfrm>
        </p:spPr>
        <p:txBody>
          <a:bodyPr/>
          <a:lstStyle/>
          <a:p>
            <a:r>
              <a:rPr lang="en-US" dirty="0"/>
              <a:t>Country will be fetched based on provided country code from the URL.</a:t>
            </a:r>
          </a:p>
          <a:p>
            <a:r>
              <a:rPr lang="en-US" dirty="0"/>
              <a:t>On the left section, all required country details will be displayed with the country flag.</a:t>
            </a:r>
          </a:p>
          <a:p>
            <a:r>
              <a:rPr lang="en-US" dirty="0"/>
              <a:t>On the right side, Approximate Country map will be shown in Google Maps with the help of provided Latitude/Longitude of Country center.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19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2BC63-E7C5-4D58-799A-8710F8680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D49CD-12B7-2F31-A0CB-CB69D05C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252005"/>
            <a:ext cx="10411730" cy="6529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Country Comparison Page</a:t>
            </a:r>
            <a:endParaRPr lang="en-IN" sz="4000" b="1" dirty="0">
              <a:solidFill>
                <a:srgbClr val="0070C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D87F6D-6DB5-AB43-DA7F-AA7D9F4E9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60" y="948662"/>
            <a:ext cx="11677080" cy="5657333"/>
          </a:xfrm>
        </p:spPr>
      </p:pic>
    </p:spTree>
    <p:extLst>
      <p:ext uri="{BB962C8B-B14F-4D97-AF65-F5344CB8AC3E}">
        <p14:creationId xmlns:p14="http://schemas.microsoft.com/office/powerpoint/2010/main" val="36911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597E4-E663-BAC4-8272-8A296E75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F22EBC-7344-4BA8-96AA-822580E5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252005"/>
            <a:ext cx="10411730" cy="6529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Country Comparison Page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58790-9097-7008-BBA1-3082D01E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32" y="986639"/>
            <a:ext cx="10515600" cy="5619356"/>
          </a:xfrm>
        </p:spPr>
        <p:txBody>
          <a:bodyPr/>
          <a:lstStyle/>
          <a:p>
            <a:r>
              <a:rPr lang="en-US" dirty="0"/>
              <a:t>In search bar two countries can be searched one by one.</a:t>
            </a:r>
          </a:p>
          <a:p>
            <a:r>
              <a:rPr lang="en-US" dirty="0"/>
              <a:t>Similar details would be shown on the left side as shown in Country details page.</a:t>
            </a:r>
          </a:p>
          <a:p>
            <a:r>
              <a:rPr lang="en-US" dirty="0"/>
              <a:t>On the right side, Bar chart is implemented for comparing Statistics: Population and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48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EBDCB-3561-563E-0FFC-2578407F0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5BDF94-93CF-3140-9D29-FF5C0C51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252005"/>
            <a:ext cx="10411730" cy="6529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Performance Optimization and Best practices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43FEF-7000-8024-2D11-02FA556C5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32" y="986639"/>
            <a:ext cx="10515600" cy="5619356"/>
          </a:xfrm>
        </p:spPr>
        <p:txBody>
          <a:bodyPr/>
          <a:lstStyle/>
          <a:p>
            <a:r>
              <a:rPr lang="en-US" dirty="0"/>
              <a:t>Since, the project is written in Typescript, necessary type safety is in place. Custom and inbuilt Interfaces are implemented for Typescript best practices.</a:t>
            </a:r>
          </a:p>
          <a:p>
            <a:r>
              <a:rPr lang="en-US" dirty="0"/>
              <a:t>Exception handling and 404 page are implemented.</a:t>
            </a:r>
          </a:p>
          <a:p>
            <a:r>
              <a:rPr lang="en-US" dirty="0"/>
              <a:t>Considering the scope of the App, suitable logic and component segregation are practiced.</a:t>
            </a:r>
          </a:p>
          <a:p>
            <a:r>
              <a:rPr lang="en-IN" dirty="0"/>
              <a:t>To avoid API abuse, Throttling and Debouncing are utilised.</a:t>
            </a:r>
          </a:p>
          <a:p>
            <a:r>
              <a:rPr lang="en-IN" dirty="0"/>
              <a:t>For performance improvement, HTTP and in-memory caching are in place for Backend.</a:t>
            </a:r>
          </a:p>
          <a:p>
            <a:r>
              <a:rPr lang="en-IN" dirty="0"/>
              <a:t>For Frontend, memoization is implemented using react hooks.</a:t>
            </a:r>
          </a:p>
        </p:txBody>
      </p:sp>
    </p:spTree>
    <p:extLst>
      <p:ext uri="{BB962C8B-B14F-4D97-AF65-F5344CB8AC3E}">
        <p14:creationId xmlns:p14="http://schemas.microsoft.com/office/powerpoint/2010/main" val="204771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353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Country Data Dashboard</vt:lpstr>
      <vt:lpstr>Technology</vt:lpstr>
      <vt:lpstr>Country listing Page</vt:lpstr>
      <vt:lpstr>Country listing Page</vt:lpstr>
      <vt:lpstr>Country Details Page</vt:lpstr>
      <vt:lpstr>Country Details Page</vt:lpstr>
      <vt:lpstr>Country Comparison Page</vt:lpstr>
      <vt:lpstr>Country Comparison Page</vt:lpstr>
      <vt:lpstr>Performance Optimization and Best practices</vt:lpstr>
      <vt:lpstr>CI/CD Automation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Joshi</dc:creator>
  <cp:lastModifiedBy>Vivek Joshi</cp:lastModifiedBy>
  <cp:revision>1</cp:revision>
  <dcterms:created xsi:type="dcterms:W3CDTF">2025-01-27T05:55:56Z</dcterms:created>
  <dcterms:modified xsi:type="dcterms:W3CDTF">2025-01-27T06:56:47Z</dcterms:modified>
</cp:coreProperties>
</file>