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4B049B-6F18-4773-8DE5-41552AD260C7}">
  <a:tblStyle styleId="{394B049B-6F18-4773-8DE5-41552AD26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幸运日素材 淘宝店：https://shop145643496.taobao.com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a11885c7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a11885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2a11885c7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a11885c7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a11885c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2a11885c72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11885c7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a11885c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2a11885c72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a11885c72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a11885c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2a11885c72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irlinequality.com/airline-reviews/british-airway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3071802" y="2000246"/>
            <a:ext cx="247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Forage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928926" y="2000246"/>
            <a:ext cx="45600" cy="10002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3071802" y="2643188"/>
            <a:ext cx="481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 Data Science Virtual Experience Programme</a:t>
            </a:r>
            <a:endParaRPr sz="16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0" y="1838538"/>
            <a:ext cx="2831775" cy="13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1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Web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Data Cleaning &amp;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Performed web scraping to extract 2000 reviews </a:t>
            </a:r>
            <a:r>
              <a:rPr lang="en-US"/>
              <a:t> </a:t>
            </a:r>
            <a:r>
              <a:rPr lang="en-US"/>
              <a:t>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-US"/>
              <a:t> website.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 &amp; Analysis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200151"/>
            <a:ext cx="8292000" cy="137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100"/>
              <a:t>Analyze customer reviews using </a:t>
            </a:r>
            <a:r>
              <a:rPr lang="en-US" sz="2100"/>
              <a:t>sentiment</a:t>
            </a:r>
            <a:r>
              <a:rPr lang="en-US" sz="2100"/>
              <a:t> analysis to sort positive and negative reviews. Following observations were made: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825" y="2068475"/>
            <a:ext cx="3612175" cy="3075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6"/>
          <p:cNvGraphicFramePr/>
          <p:nvPr/>
        </p:nvGraphicFramePr>
        <p:xfrm>
          <a:off x="256875" y="2451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{394B049B-6F18-4773-8DE5-41552AD260C7}</a:tableStyleId>
              </a:tblPr>
              <a:tblGrid>
                <a:gridCol w="2637475"/>
                <a:gridCol w="2637475"/>
              </a:tblGrid>
              <a:tr h="38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Reviews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 Reviews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1037</a:t>
                      </a:r>
                      <a:endParaRPr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 Reviews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723</a:t>
                      </a:r>
                      <a:endParaRPr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 Reviews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</a:t>
                      </a:r>
                      <a:endParaRPr sz="2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Word cloud of keywords used in Reviews</a:t>
            </a:r>
            <a:endParaRPr sz="37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97" y="1158049"/>
            <a:ext cx="7268174" cy="372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