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9c873d38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09c873d3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幸运日素材 淘宝店：https://shop145643496.taobao.com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9c873d3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9c873d3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9c873d38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9c873d38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71802" y="2000246"/>
            <a:ext cx="247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Forage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928926" y="2000246"/>
            <a:ext cx="45600" cy="10002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071802" y="2643188"/>
            <a:ext cx="481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 Data Science Virtual Experience Programme</a:t>
            </a:r>
            <a:endParaRPr sz="16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0" y="1838538"/>
            <a:ext cx="2831775" cy="13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58215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Performed Exploratory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Target Model Prediction using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Cross- Validation for maximum </a:t>
            </a:r>
            <a:r>
              <a:rPr lang="en"/>
              <a:t>accuracy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075" y="2226325"/>
            <a:ext cx="5133899" cy="274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3522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Exploratory Data Analysis</a:t>
            </a:r>
            <a:endParaRPr sz="2500"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1195450"/>
            <a:ext cx="86010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Performed exploratory data analysis to to better understand what we have and the statistical properties of the dataset.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Checked if there are any null values in the dataset.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Changed the datatypes of the columns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Plotted mutual information score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0" y="3522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Target Model Prediction Using Machine Learning</a:t>
            </a:r>
            <a:endParaRPr sz="2500"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1195450"/>
            <a:ext cx="86010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the following models to prediction: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Random forest classifier with top 6 features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Random forest classifier with all features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XGB classifier with all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Finalizing random forest model with all features as final model, as it has good accuracy and highest auc score.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Produced following metrics on Validation dataset: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ACCURACY:  85.37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AUC score:  0.5678474780954598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