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6" r:id="rId6"/>
    <p:sldId id="283" r:id="rId7"/>
    <p:sldId id="282" r:id="rId8"/>
    <p:sldId id="287" r:id="rId9"/>
    <p:sldId id="288" r:id="rId10"/>
    <p:sldId id="277" r:id="rId11"/>
    <p:sldId id="280" r:id="rId12"/>
    <p:sldId id="278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12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32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8980" y="2933244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Olist Inventory Analysis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2" y="2253640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051236" y="5035826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BY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Suman </a:t>
            </a:r>
            <a:r>
              <a:rPr lang="en-US" b="1" dirty="0">
                <a:solidFill>
                  <a:schemeClr val="bg1"/>
                </a:solidFill>
              </a:rPr>
              <a:t>K</a:t>
            </a:r>
            <a:r>
              <a:rPr lang="en-US" b="1" dirty="0" smtClean="0">
                <a:solidFill>
                  <a:schemeClr val="bg1"/>
                </a:solidFill>
              </a:rPr>
              <a:t>umar Gouda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Vibha </a:t>
            </a:r>
            <a:r>
              <a:rPr lang="en-US" b="1" dirty="0">
                <a:solidFill>
                  <a:schemeClr val="bg1"/>
                </a:solidFill>
              </a:rPr>
              <a:t>K</a:t>
            </a:r>
            <a:r>
              <a:rPr lang="en-US" b="1" dirty="0" smtClean="0">
                <a:solidFill>
                  <a:schemeClr val="bg1"/>
                </a:solidFill>
              </a:rPr>
              <a:t>ashyap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Vyshnavi </a:t>
            </a:r>
            <a:r>
              <a:rPr lang="en-US" b="1" dirty="0">
                <a:solidFill>
                  <a:schemeClr val="bg1"/>
                </a:solidFill>
              </a:rPr>
              <a:t>Y</a:t>
            </a:r>
            <a:r>
              <a:rPr lang="en-US" b="1" dirty="0" smtClean="0">
                <a:solidFill>
                  <a:schemeClr val="bg1"/>
                </a:solidFill>
              </a:rPr>
              <a:t>erra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Olist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448502" y="2059711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SUMMARY</a:t>
            </a:r>
            <a:endParaRPr lang="en-US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302501" y="198238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666831" y="4274526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RECOMMENDATION</a:t>
            </a:r>
            <a:endParaRPr lang="en-US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502129" y="4193501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00960" y="194498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BACKGROUND</a:t>
            </a:r>
            <a:endParaRPr lang="en-US" sz="1600" b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949701" y="187059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49325" y="425352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VISUALISATION</a:t>
            </a:r>
            <a:endParaRPr lang="en-US" sz="16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664132" y="41751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541814" y="560131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FINDINGS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446740" y="5480914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5062965" y="936608"/>
            <a:ext cx="347679" cy="34063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837557" y="4484759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1" name="Group 60" descr="Icon of books.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4181560" y="2113528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62" name="Rectangle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Rectangle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Rectangle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Rectangle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8" name="Group 77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3966362" y="4424954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79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4" name="Group 83" descr="Icon of computer monitors.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7618261" y="2300153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85" name="Freeform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1026" name="Picture 2" descr="Magnifying Glass Icon, Transparent Magnifying Glass.PNG ...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715" y="5592484"/>
            <a:ext cx="626287" cy="62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White Magnifying Glass Png Png Library Download - Magnifying Glass PNG  Image | Transparent PNG Free Download on Seek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7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Background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718007" y="1187695"/>
            <a:ext cx="10824635" cy="221599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OLIST, an e-commerce company, has recently faced losses and </a:t>
            </a:r>
            <a:r>
              <a:rPr lang="en-US" sz="2400" dirty="0" smtClean="0"/>
              <a:t>wanted </a:t>
            </a:r>
            <a:r>
              <a:rPr lang="en-US" sz="2400" dirty="0" smtClean="0"/>
              <a:t>to eliminate unnecessary cost associated with inventory management.</a:t>
            </a:r>
          </a:p>
          <a:p>
            <a:pPr lvl="0"/>
            <a:endParaRPr lang="en-IN" sz="24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agenda is to identify the top product categories which are generating high revenue and come up with a plan for better management of inventory and to avoid any extra cost.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722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Editing Data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Slides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7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Editing Data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Slides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2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Findings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6129" y="2538496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848081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102138" y="2673358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436431" y="2536163"/>
            <a:ext cx="4568372" cy="2551302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914784" y="3086559"/>
            <a:ext cx="1752042" cy="12182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2000" dirty="0">
                <a:solidFill>
                  <a:schemeClr val="bg1"/>
                </a:solidFill>
              </a:rPr>
              <a:t>Toys is the highest selling product category.</a:t>
            </a:r>
            <a:endParaRPr lang="en-IN" sz="2000" dirty="0">
              <a:solidFill>
                <a:schemeClr val="bg1"/>
              </a:solidFill>
            </a:endParaRPr>
          </a:p>
          <a:p>
            <a:pPr algn="ctr">
              <a:lnSpc>
                <a:spcPts val="1900"/>
              </a:lnSpc>
            </a:pPr>
            <a:endParaRPr lang="en-US" sz="16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168687" y="2964729"/>
            <a:ext cx="1752042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2000" dirty="0">
                <a:solidFill>
                  <a:schemeClr val="bg1"/>
                </a:solidFill>
              </a:rPr>
              <a:t>Toys alone contribute to about 76% of total revenue</a:t>
            </a:r>
            <a:r>
              <a:rPr lang="en-US" sz="2000" dirty="0" smtClean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  <a:endParaRPr lang="en-US" sz="20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330986" y="2922634"/>
            <a:ext cx="1752042" cy="24365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2000" dirty="0">
                <a:solidFill>
                  <a:schemeClr val="bg1"/>
                </a:solidFill>
              </a:rPr>
              <a:t>Bed bath table, sports leisure, furniture decor, health beauty are products that can be promoted for cross-selling with toys.</a:t>
            </a:r>
            <a:endParaRPr lang="en-IN" sz="2000" dirty="0">
              <a:solidFill>
                <a:schemeClr val="bg1"/>
              </a:solidFill>
            </a:endParaRPr>
          </a:p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597380" y="2842901"/>
            <a:ext cx="2246474" cy="219290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2000" dirty="0">
                <a:solidFill>
                  <a:schemeClr val="bg1"/>
                </a:solidFill>
              </a:rPr>
              <a:t>Products from categories like toys, bed bath table, sports leisure, furniture décor, health beauty are contributing 80% of the sales and revenue</a:t>
            </a:r>
            <a:r>
              <a:rPr lang="en-US" sz="1600" dirty="0" smtClean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  <a:endParaRPr lang="en-US" sz="16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19487" y="61849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68597" y="2962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617379" y="2259976"/>
            <a:ext cx="1361314" cy="1374640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946623" y="2296212"/>
            <a:ext cx="1420477" cy="1374640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356419" y="2296212"/>
            <a:ext cx="1338181" cy="1315410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241725" y="3501330"/>
            <a:ext cx="1310936" cy="1193795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539409" y="3501330"/>
            <a:ext cx="1390978" cy="1385346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940121" y="3507485"/>
            <a:ext cx="1179366" cy="1221450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390233" y="827481"/>
            <a:ext cx="2673967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/>
              <a:t>Company should always maintain a stock of toys, bed bath table, sports leisure, furniture décor, health beauty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9148537" y="2427905"/>
            <a:ext cx="2428875" cy="192899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/>
              <a:t>Category like home appliances ,construction tools, luggage accessories , musical instruments etc. that are not having subsequent contribution to the revenue and sales can be shed  as currently company is facing losses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9086572" y="827481"/>
            <a:ext cx="2428875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/>
              <a:t>We can give discounts and a referral coupon to our top 10 customers so that we can get some new customers and get word of mouth publicity.</a:t>
            </a:r>
            <a:endParaRPr lang="en-IN" sz="1400" dirty="0"/>
          </a:p>
          <a:p>
            <a:pPr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940569" y="5138072"/>
            <a:ext cx="2428875" cy="107721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/>
            <a:r>
              <a:rPr lang="en-US" sz="1400" dirty="0"/>
              <a:t>Between the times of 11am to 4pm most of the customers stay active so we can run advertise about our products and offers so will get maximum reach.</a:t>
            </a:r>
            <a:endParaRPr lang="en-IN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4769865" y="5235526"/>
            <a:ext cx="2428875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/>
              <a:t>The state SP has most no. of orders, so we create a small warehouse nearby to reduce the shipping cost</a:t>
            </a:r>
            <a:endParaRPr lang="en-IN" sz="1400" dirty="0"/>
          </a:p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9148538" y="4803973"/>
            <a:ext cx="2428875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/>
              <a:t>To get rid of already existing heavy stock of slow moving products. Company can put them on sale and start reframing its future strategy referred to inventory control.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grpSp>
        <p:nvGrpSpPr>
          <p:cNvPr id="41" name="Group 40" descr="Icon of human being and speech bubble.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4052615" y="2785461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reeform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3" name="Group 52" descr="Icon of books.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518404" y="2832455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ctangle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Rectangle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Rectangle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Rectangle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0" name="Freeform 1671" descr="Icon of check mark.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6860584" y="2785669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" name="Freeform 3850" descr="Icon of lightning.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4762601" y="3908060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86" descr="Icon of magnifying glass to represent search.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6135997" y="3976561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3" name="Group 72" descr="Icon of computer monitors.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7366426" y="3940721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reeform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376476" y="665444"/>
            <a:ext cx="2347243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/>
              <a:t>As our most of the customers using credit card so we need to use more credit card option and offers to attract new customers as well as retain the old customers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460895" y="1786303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34692" y="1733175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463603" y="1864363"/>
            <a:ext cx="1768110" cy="16978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733789" y="1864363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097168" y="241472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025787" y="79160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152871" y="4098248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2122192" y="2580053"/>
            <a:ext cx="338703" cy="17777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6201280" y="2651938"/>
            <a:ext cx="532509" cy="6175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21289" y="2771059"/>
            <a:ext cx="381859" cy="9134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 rot="10800000" flipV="1">
            <a:off x="8936051" y="1206464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2461686" y="2288781"/>
            <a:ext cx="137160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Data cleaning 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Using 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python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61885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Objectives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Project Objectives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Implementation Plan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9219434" y="294230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Customer 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behavior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9205118" y="1247456"/>
            <a:ext cx="137160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Product &amp;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Product categories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9260821" y="4645776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Market Basket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analyses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6909591" y="2548819"/>
            <a:ext cx="1348582" cy="24365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dirty="0" smtClean="0">
                <a:solidFill>
                  <a:schemeClr val="bg1"/>
                </a:solidFill>
                <a:cs typeface="Segoe UI" panose="020B0502040204020203" pitchFamily="34" charset="0"/>
              </a:rPr>
              <a:t>Insights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4673367" y="2327133"/>
            <a:ext cx="1348582" cy="7309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dirty="0" smtClean="0">
                <a:solidFill>
                  <a:schemeClr val="bg1"/>
                </a:solidFill>
                <a:cs typeface="Segoe UI" panose="020B0502040204020203" pitchFamily="34" charset="0"/>
              </a:rPr>
              <a:t>Data visualization using tableau</a:t>
            </a:r>
            <a:endParaRPr lang="en-US" sz="16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702364" y="2214569"/>
            <a:ext cx="912917" cy="7309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600" dirty="0" smtClean="0">
                <a:solidFill>
                  <a:schemeClr val="bg1"/>
                </a:solidFill>
                <a:cs typeface="Segoe UI" panose="020B0502040204020203" pitchFamily="34" charset="0"/>
              </a:rPr>
              <a:t>Raw data </a:t>
            </a:r>
          </a:p>
          <a:p>
            <a:pPr algn="r">
              <a:lnSpc>
                <a:spcPts val="1900"/>
              </a:lnSpc>
            </a:pPr>
            <a:r>
              <a:rPr lang="en-US" sz="1600" dirty="0" smtClean="0">
                <a:solidFill>
                  <a:schemeClr val="bg1"/>
                </a:solidFill>
                <a:cs typeface="Segoe UI" panose="020B0502040204020203" pitchFamily="34" charset="0"/>
              </a:rPr>
              <a:t>In excel</a:t>
            </a:r>
          </a:p>
          <a:p>
            <a:pPr algn="r"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048395" y="2651938"/>
            <a:ext cx="494886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429</Words>
  <Application>Microsoft Office PowerPoint</Application>
  <PresentationFormat>Widescreen</PresentationFormat>
  <Paragraphs>74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Segoe UI</vt:lpstr>
      <vt:lpstr>Segoe UI Light</vt:lpstr>
      <vt:lpstr>Office Theme</vt:lpstr>
      <vt:lpstr>Olist Inventory Analysis Presentation</vt:lpstr>
      <vt:lpstr>Project analysis slide 2</vt:lpstr>
      <vt:lpstr>Project analysis slide 8</vt:lpstr>
      <vt:lpstr>Project analysis slide 10</vt:lpstr>
      <vt:lpstr>Project analysis slide 11</vt:lpstr>
      <vt:lpstr>Project analysis slide 11</vt:lpstr>
      <vt:lpstr>Project analysis slide 3</vt:lpstr>
      <vt:lpstr>Project analysis slide 6</vt:lpstr>
      <vt:lpstr>Project analysis slide 4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2023-01-09T09:04:52Z</dcterms:created>
  <dcterms:modified xsi:type="dcterms:W3CDTF">2023-01-09T17:57:06Z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