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6" r:id="rId1"/>
  </p:sldMasterIdLst>
  <p:notesMasterIdLst>
    <p:notesMasterId r:id="rId2"/>
  </p:notesMasterIdLst>
  <p:sldIdLst>
    <p:sldId id="267" r:id="rId3"/>
    <p:sldId id="268" r:id="rId4"/>
    <p:sldId id="269" r:id="rId5"/>
    <p:sldId id="270" r:id="rId6"/>
    <p:sldId id="271" r:id="rId7"/>
    <p:sldId id="272" r:id="rId8"/>
    <p:sldId id="273" r:id="rId9"/>
    <p:sldId id="274" r:id="rId10"/>
    <p:sldId id="275" r:id="rId11"/>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73" d="100"/>
          <a:sy n="73" d="100"/>
        </p:scale>
        <p:origin x="618" y="7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7" name=""/>
        <p:cNvGrpSpPr/>
        <p:nvPr/>
      </p:nvGrpSpPr>
      <p:grpSpPr>
        <a:xfrm>
          <a:off x="0" y="0"/>
          <a:ext cx="0" cy="0"/>
          <a:chOff x="0" y="0"/>
          <a:chExt cx="0" cy="0"/>
        </a:xfrm>
      </p:grpSpPr>
      <p:sp>
        <p:nvSpPr>
          <p:cNvPr id="104868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6"/>
          <p:cNvGrpSpPr/>
          <p:nvPr/>
        </p:nvGrpSpPr>
        <p:grpSpPr>
          <a:xfrm>
            <a:off x="-16934" y="0"/>
            <a:ext cx="12231160" cy="6856214"/>
            <a:chOff x="-16934" y="0"/>
            <a:chExt cx="12231160" cy="6856214"/>
          </a:xfrm>
        </p:grpSpPr>
        <p:pic>
          <p:nvPicPr>
            <p:cNvPr id="2097155" name="Picture 15" descr="HD-PanelTitleR1.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82" name="Rectangle 25"/>
            <p:cNvSpPr/>
            <p:nvPr/>
          </p:nvSpPr>
          <p:spPr>
            <a:xfrm>
              <a:off x="2328332" y="1540931"/>
              <a:ext cx="7543802" cy="3835401"/>
            </a:xfrm>
            <a:prstGeom prst="rect"/>
            <a:noFill/>
            <a:ln w="15875">
              <a:miter lim="800000"/>
            </a:ln>
          </p:spPr>
          <p:style>
            <a:lnRef idx="1">
              <a:schemeClr val="accent1"/>
            </a:lnRef>
            <a:fillRef idx="3">
              <a:schemeClr val="accent1"/>
            </a:fillRef>
            <a:effectRef idx="2">
              <a:schemeClr val="accent1"/>
            </a:effectRef>
            <a:fontRef idx="minor">
              <a:schemeClr val="lt1"/>
            </a:fontRef>
          </p:style>
        </p:sp>
        <p:pic>
          <p:nvPicPr>
            <p:cNvPr id="2097156" name="Picture 16" descr="HDRibbonTitle-UniformTrim.png"/>
            <p:cNvPicPr>
              <a:picLocks noChangeAspect="1"/>
            </p:cNvPicPr>
            <p:nvPr/>
          </p:nvPicPr>
          <p:blipFill rotWithShape="1">
            <a:blip xmlns:r="http://schemas.openxmlformats.org/officeDocument/2006/relationships" r:embed="rId2"/>
            <a:srcRect/>
            <a:stretch>
              <a:fillRect/>
            </a:stretch>
          </p:blipFill>
          <p:spPr>
            <a:xfrm>
              <a:off x="-16934" y="3147609"/>
              <a:ext cx="2478024" cy="612648"/>
            </a:xfrm>
            <a:prstGeom prst="rect"/>
          </p:spPr>
        </p:pic>
        <p:pic>
          <p:nvPicPr>
            <p:cNvPr id="2097157" name="Picture 19" descr="HDRibbonTitle-UniformTrim.png"/>
            <p:cNvPicPr>
              <a:picLocks noChangeAspect="1"/>
            </p:cNvPicPr>
            <p:nvPr/>
          </p:nvPicPr>
          <p:blipFill rotWithShape="1">
            <a:blip xmlns:r="http://schemas.openxmlformats.org/officeDocument/2006/relationships" r:embed="rId2"/>
            <a:srcRect/>
            <a:stretch>
              <a:fillRect/>
            </a:stretch>
          </p:blipFill>
          <p:spPr>
            <a:xfrm>
              <a:off x="9736202" y="3147609"/>
              <a:ext cx="2478024" cy="612648"/>
            </a:xfrm>
            <a:prstGeom prst="rect"/>
          </p:spPr>
        </p:pic>
      </p:grpSp>
      <p:sp>
        <p:nvSpPr>
          <p:cNvPr id="1048583"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dirty="0" lang="en-US"/>
          </a:p>
        </p:txBody>
      </p:sp>
      <p:sp>
        <p:nvSpPr>
          <p:cNvPr id="1048584" name="Subtitle 2"/>
          <p:cNvSpPr>
            <a:spLocks noGrp="1"/>
          </p:cNvSpPr>
          <p:nvPr>
            <p:ph type="subTitle" idx="1"/>
          </p:nvPr>
        </p:nvSpPr>
        <p:spPr>
          <a:xfrm>
            <a:off x="2692398" y="3657597"/>
            <a:ext cx="6815669" cy="1320802"/>
          </a:xfrm>
        </p:spPr>
        <p:txBody>
          <a:bodyPr anchor="t">
            <a:normAutofit/>
          </a:bodyPr>
          <a:lstStyle>
            <a:lvl1pPr algn="ct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585" name="Date Placeholder 3"/>
          <p:cNvSpPr>
            <a:spLocks noGrp="1"/>
          </p:cNvSpPr>
          <p:nvPr>
            <p:ph type="dt" sz="half" idx="10"/>
          </p:nvPr>
        </p:nvSpPr>
        <p:spPr>
          <a:xfrm>
            <a:off x="7983232" y="5037663"/>
            <a:ext cx="897467" cy="279400"/>
          </a:xfrm>
        </p:spPr>
        <p:txBody>
          <a:bodyPr/>
          <a:p>
            <a:fld id="{AF988EDB-16CC-4393-926D-360B670255E1}" type="datetimeFigureOut">
              <a:rPr lang="en-US" smtClean="0"/>
              <a:t>11/30/2021</a:t>
            </a:fld>
            <a:endParaRPr lang="en-US"/>
          </a:p>
        </p:txBody>
      </p:sp>
      <p:sp>
        <p:nvSpPr>
          <p:cNvPr id="1048586" name="Footer Placeholder 4"/>
          <p:cNvSpPr>
            <a:spLocks noGrp="1"/>
          </p:cNvSpPr>
          <p:nvPr>
            <p:ph type="ftr" sz="quarter" idx="11"/>
          </p:nvPr>
        </p:nvSpPr>
        <p:spPr>
          <a:xfrm>
            <a:off x="2692397" y="5037663"/>
            <a:ext cx="5214635" cy="279400"/>
          </a:xfrm>
        </p:spPr>
        <p:txBody>
          <a:bodyPr/>
          <a:p>
            <a:endParaRPr lang="en-US"/>
          </a:p>
        </p:txBody>
      </p:sp>
      <p:sp>
        <p:nvSpPr>
          <p:cNvPr id="1048587" name="Slide Number Placeholder 5"/>
          <p:cNvSpPr>
            <a:spLocks noGrp="1"/>
          </p:cNvSpPr>
          <p:nvPr>
            <p:ph type="sldNum" sz="quarter" idx="12"/>
          </p:nvPr>
        </p:nvSpPr>
        <p:spPr>
          <a:xfrm>
            <a:off x="8956900" y="5037663"/>
            <a:ext cx="551167" cy="279400"/>
          </a:xfrm>
        </p:spPr>
        <p:txBody>
          <a:bodyPr/>
          <a:p>
            <a:fld id="{738D6B7B-9AF2-4B90-A051-8389C9088C7A}" type="slidenum">
              <a:rPr lang="en-US" smtClean="0"/>
              <a:t>‹#›</a:t>
            </a:fld>
            <a:endParaRPr lang="en-US"/>
          </a:p>
        </p:txBody>
      </p:sp>
      <p:cxnSp>
        <p:nvCxnSpPr>
          <p:cNvPr id="3145728" name="Straight Connector 14"/>
          <p:cNvCxnSpPr>
            <a:cxnSpLocks/>
          </p:cNvCxnSpPr>
          <p:nvPr/>
        </p:nvCxnSpPr>
        <p:spPr>
          <a:xfrm>
            <a:off x="2692399" y="3522131"/>
            <a:ext cx="6815668" cy="0"/>
          </a:xfrm>
          <a:prstGeom prst="line"/>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2" name=""/>
        <p:cNvGrpSpPr/>
        <p:nvPr/>
      </p:nvGrpSpPr>
      <p:grpSpPr>
        <a:xfrm>
          <a:off x="0" y="0"/>
          <a:ext cx="0" cy="0"/>
          <a:chOff x="0" y="0"/>
          <a:chExt cx="0" cy="0"/>
        </a:xfrm>
      </p:grpSpPr>
      <p:sp>
        <p:nvSpPr>
          <p:cNvPr id="1048658" name="Title 1"/>
          <p:cNvSpPr>
            <a:spLocks noGrp="1"/>
          </p:cNvSpPr>
          <p:nvPr>
            <p:ph type="title"/>
          </p:nvPr>
        </p:nvSpPr>
        <p:spPr>
          <a:xfrm>
            <a:off x="1295401" y="4815415"/>
            <a:ext cx="9609666" cy="566738"/>
          </a:xfrm>
        </p:spPr>
        <p:txBody>
          <a:bodyPr anchor="b">
            <a:normAutofit/>
          </a:bodyPr>
          <a:lstStyle>
            <a:lvl1pPr algn="ctr">
              <a:defRPr b="0" sz="2400"/>
            </a:lvl1pPr>
          </a:lstStyle>
          <a:p>
            <a:r>
              <a:rPr lang="en-US" smtClean="0"/>
              <a:t>Click to edit Master title style</a:t>
            </a:r>
            <a:endParaRPr dirty="0" lang="en-US"/>
          </a:p>
        </p:txBody>
      </p:sp>
      <p:sp>
        <p:nvSpPr>
          <p:cNvPr id="1048659" name="Picture Placeholder 2"/>
          <p:cNvSpPr>
            <a:spLocks noChangeAspect="1"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60" name="Text Placeholder 3"/>
          <p:cNvSpPr>
            <a:spLocks noGrp="1"/>
          </p:cNvSpPr>
          <p:nvPr>
            <p:ph type="body" sz="half" idx="2"/>
          </p:nvPr>
        </p:nvSpPr>
        <p:spPr>
          <a:xfrm>
            <a:off x="1295401" y="5382153"/>
            <a:ext cx="9609666"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661" name="Date Placeholder 4"/>
          <p:cNvSpPr>
            <a:spLocks noGrp="1"/>
          </p:cNvSpPr>
          <p:nvPr>
            <p:ph type="dt" sz="half" idx="10"/>
          </p:nvPr>
        </p:nvSpPr>
        <p:spPr/>
        <p:txBody>
          <a:bodyPr/>
          <a:p>
            <a:fld id="{AF988EDB-16CC-4393-926D-360B670255E1}" type="datetimeFigureOut">
              <a:rPr lang="en-US" smtClean="0"/>
              <a:t>11/30/2021</a:t>
            </a:fld>
            <a:endParaRPr lang="en-US"/>
          </a:p>
        </p:txBody>
      </p:sp>
      <p:sp>
        <p:nvSpPr>
          <p:cNvPr id="1048662" name="Footer Placeholder 5"/>
          <p:cNvSpPr>
            <a:spLocks noGrp="1"/>
          </p:cNvSpPr>
          <p:nvPr>
            <p:ph type="ftr" sz="quarter" idx="11"/>
          </p:nvPr>
        </p:nvSpPr>
        <p:spPr/>
        <p:txBody>
          <a:bodyPr/>
          <a:p>
            <a:endParaRPr lang="en-US"/>
          </a:p>
        </p:txBody>
      </p:sp>
      <p:sp>
        <p:nvSpPr>
          <p:cNvPr id="1048663" name="Slide Number Placeholder 6"/>
          <p:cNvSpPr>
            <a:spLocks noGrp="1"/>
          </p:cNvSpPr>
          <p:nvPr>
            <p:ph type="sldNum" sz="quarter" idx="12"/>
          </p:nvPr>
        </p:nvSpPr>
        <p:spPr/>
        <p:txBody>
          <a:bodyPr/>
          <a:p>
            <a:fld id="{738D6B7B-9AF2-4B90-A051-8389C9088C7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5" name=""/>
        <p:cNvGrpSpPr/>
        <p:nvPr/>
      </p:nvGrpSpPr>
      <p:grpSpPr>
        <a:xfrm>
          <a:off x="0" y="0"/>
          <a:ext cx="0" cy="0"/>
          <a:chOff x="0" y="0"/>
          <a:chExt cx="0" cy="0"/>
        </a:xfrm>
      </p:grpSpPr>
      <p:sp>
        <p:nvSpPr>
          <p:cNvPr id="1048615" name="Title 1"/>
          <p:cNvSpPr>
            <a:spLocks noGrp="1"/>
          </p:cNvSpPr>
          <p:nvPr>
            <p:ph type="title"/>
          </p:nvPr>
        </p:nvSpPr>
        <p:spPr>
          <a:xfrm>
            <a:off x="1303868" y="982132"/>
            <a:ext cx="9592732" cy="2954868"/>
          </a:xfrm>
        </p:spPr>
        <p:txBody>
          <a:bodyPr anchor="ctr">
            <a:normAutofit/>
          </a:bodyPr>
          <a:lstStyle>
            <a:lvl1pPr algn="ctr">
              <a:defRPr b="0" cap="none" sz="3200"/>
            </a:lvl1pPr>
          </a:lstStyle>
          <a:p>
            <a:r>
              <a:rPr lang="en-US" smtClean="0"/>
              <a:t>Click to edit Master title style</a:t>
            </a:r>
            <a:endParaRPr dirty="0" lang="en-US"/>
          </a:p>
        </p:txBody>
      </p:sp>
      <p:sp>
        <p:nvSpPr>
          <p:cNvPr id="1048616" name="Text Placeholder 2"/>
          <p:cNvSpPr>
            <a:spLocks noGrp="1"/>
          </p:cNvSpPr>
          <p:nvPr>
            <p:ph type="body" idx="1"/>
          </p:nvPr>
        </p:nvSpPr>
        <p:spPr>
          <a:xfrm>
            <a:off x="1303868" y="4343399"/>
            <a:ext cx="9592732"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17" name="Date Placeholder 3"/>
          <p:cNvSpPr>
            <a:spLocks noGrp="1"/>
          </p:cNvSpPr>
          <p:nvPr>
            <p:ph type="dt" sz="half" idx="10"/>
          </p:nvPr>
        </p:nvSpPr>
        <p:spPr/>
        <p:txBody>
          <a:bodyPr/>
          <a:p>
            <a:fld id="{AF988EDB-16CC-4393-926D-360B670255E1}" type="datetimeFigureOut">
              <a:rPr lang="en-US" smtClean="0"/>
              <a:t>11/30/2021</a:t>
            </a:fld>
            <a:endParaRPr lang="en-US"/>
          </a:p>
        </p:txBody>
      </p:sp>
      <p:sp>
        <p:nvSpPr>
          <p:cNvPr id="1048618" name="Footer Placeholder 4"/>
          <p:cNvSpPr>
            <a:spLocks noGrp="1"/>
          </p:cNvSpPr>
          <p:nvPr>
            <p:ph type="ftr" sz="quarter" idx="11"/>
          </p:nvPr>
        </p:nvSpPr>
        <p:spPr/>
        <p:txBody>
          <a:bodyPr/>
          <a:p>
            <a:endParaRPr lang="en-US"/>
          </a:p>
        </p:txBody>
      </p:sp>
      <p:sp>
        <p:nvSpPr>
          <p:cNvPr id="1048619" name="Slide Number Placeholder 5"/>
          <p:cNvSpPr>
            <a:spLocks noGrp="1"/>
          </p:cNvSpPr>
          <p:nvPr>
            <p:ph type="sldNum" sz="quarter" idx="12"/>
          </p:nvPr>
        </p:nvSpPr>
        <p:spPr/>
        <p:txBody>
          <a:bodyPr/>
          <a:p>
            <a:fld id="{738D6B7B-9AF2-4B90-A051-8389C9088C7A}" type="slidenum">
              <a:rPr lang="en-US" smtClean="0"/>
              <a:t>‹#›</a:t>
            </a:fld>
            <a:endParaRPr lang="en-US"/>
          </a:p>
        </p:txBody>
      </p:sp>
      <p:cxnSp>
        <p:nvCxnSpPr>
          <p:cNvPr id="3145731" name="Straight Connector 14"/>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50" name="Title 1"/>
          <p:cNvSpPr>
            <a:spLocks noGrp="1"/>
          </p:cNvSpPr>
          <p:nvPr>
            <p:ph type="title"/>
          </p:nvPr>
        </p:nvSpPr>
        <p:spPr>
          <a:xfrm>
            <a:off x="1446213" y="982132"/>
            <a:ext cx="9296398" cy="2370668"/>
          </a:xfrm>
        </p:spPr>
        <p:txBody>
          <a:bodyPr anchor="ctr">
            <a:normAutofit/>
          </a:bodyPr>
          <a:lstStyle>
            <a:lvl1pPr algn="ctr">
              <a:defRPr b="0" cap="none" sz="3200">
                <a:solidFill>
                  <a:schemeClr val="tx1"/>
                </a:solidFill>
              </a:defRPr>
            </a:lvl1pPr>
          </a:lstStyle>
          <a:p>
            <a:r>
              <a:rPr lang="en-US" smtClean="0"/>
              <a:t>Click to edit Master title style</a:t>
            </a:r>
            <a:endParaRPr dirty="0" lang="en-US"/>
          </a:p>
        </p:txBody>
      </p:sp>
      <p:sp>
        <p:nvSpPr>
          <p:cNvPr id="1048651" name="Text Placeholder 9"/>
          <p:cNvSpPr>
            <a:spLocks noGrp="1"/>
          </p:cNvSpPr>
          <p:nvPr>
            <p:ph type="body" sz="quarter" idx="13"/>
          </p:nvPr>
        </p:nvSpPr>
        <p:spPr>
          <a:xfrm>
            <a:off x="1674812" y="3352800"/>
            <a:ext cx="8839202" cy="584200"/>
          </a:xfrm>
        </p:spPr>
        <p:txBody>
          <a:bodyPr anchor="ctr">
            <a:normAutofit/>
          </a:bodyPr>
          <a:lstStyle>
            <a:lvl1pPr algn="r" indent="0" marL="0">
              <a:buFontTx/>
              <a:buNone/>
              <a:defRPr sz="2000"/>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652" name="Text Placeholder 2"/>
          <p:cNvSpPr>
            <a:spLocks noGrp="1"/>
          </p:cNvSpPr>
          <p:nvPr>
            <p:ph type="body" idx="1"/>
          </p:nvPr>
        </p:nvSpPr>
        <p:spPr>
          <a:xfrm>
            <a:off x="1295401" y="4343399"/>
            <a:ext cx="9609666"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53" name="Date Placeholder 3"/>
          <p:cNvSpPr>
            <a:spLocks noGrp="1"/>
          </p:cNvSpPr>
          <p:nvPr>
            <p:ph type="dt" sz="half" idx="10"/>
          </p:nvPr>
        </p:nvSpPr>
        <p:spPr/>
        <p:txBody>
          <a:bodyPr/>
          <a:p>
            <a:fld id="{AF988EDB-16CC-4393-926D-360B670255E1}" type="datetimeFigureOut">
              <a:rPr lang="en-US" smtClean="0"/>
              <a:t>11/30/2021</a:t>
            </a:fld>
            <a:endParaRPr lang="en-US"/>
          </a:p>
        </p:txBody>
      </p:sp>
      <p:sp>
        <p:nvSpPr>
          <p:cNvPr id="1048654" name="Footer Placeholder 4"/>
          <p:cNvSpPr>
            <a:spLocks noGrp="1"/>
          </p:cNvSpPr>
          <p:nvPr>
            <p:ph type="ftr" sz="quarter" idx="11"/>
          </p:nvPr>
        </p:nvSpPr>
        <p:spPr/>
        <p:txBody>
          <a:bodyPr/>
          <a:p>
            <a:endParaRPr lang="en-US"/>
          </a:p>
        </p:txBody>
      </p:sp>
      <p:sp>
        <p:nvSpPr>
          <p:cNvPr id="1048655" name="Slide Number Placeholder 5"/>
          <p:cNvSpPr>
            <a:spLocks noGrp="1"/>
          </p:cNvSpPr>
          <p:nvPr>
            <p:ph type="sldNum" sz="quarter" idx="12"/>
          </p:nvPr>
        </p:nvSpPr>
        <p:spPr/>
        <p:txBody>
          <a:bodyPr/>
          <a:p>
            <a:fld id="{738D6B7B-9AF2-4B90-A051-8389C9088C7A}" type="slidenum">
              <a:rPr lang="en-US" smtClean="0"/>
              <a:t>‹#›</a:t>
            </a:fld>
            <a:endParaRPr lang="en-US"/>
          </a:p>
        </p:txBody>
      </p:sp>
      <p:sp>
        <p:nvSpPr>
          <p:cNvPr id="1048656" name="TextBox 13"/>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57" name="TextBox 14"/>
          <p:cNvSpPr txBox="1"/>
          <p:nvPr/>
        </p:nvSpPr>
        <p:spPr>
          <a:xfrm>
            <a:off x="10600267" y="2827870"/>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6" name="Straight Connector 18"/>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4" name=""/>
        <p:cNvGrpSpPr/>
        <p:nvPr/>
      </p:nvGrpSpPr>
      <p:grpSpPr>
        <a:xfrm>
          <a:off x="0" y="0"/>
          <a:ext cx="0" cy="0"/>
          <a:chOff x="0" y="0"/>
          <a:chExt cx="0" cy="0"/>
        </a:xfrm>
      </p:grpSpPr>
      <p:sp>
        <p:nvSpPr>
          <p:cNvPr id="1048610" name="Title 1"/>
          <p:cNvSpPr>
            <a:spLocks noGrp="1"/>
          </p:cNvSpPr>
          <p:nvPr>
            <p:ph type="title"/>
          </p:nvPr>
        </p:nvSpPr>
        <p:spPr>
          <a:xfrm>
            <a:off x="1295402" y="3308581"/>
            <a:ext cx="9609668" cy="1468800"/>
          </a:xfrm>
        </p:spPr>
        <p:txBody>
          <a:bodyPr anchor="b">
            <a:normAutofit/>
          </a:bodyPr>
          <a:lstStyle>
            <a:lvl1pPr algn="l">
              <a:defRPr b="0" cap="none" sz="3200"/>
            </a:lvl1pPr>
          </a:lstStyle>
          <a:p>
            <a:r>
              <a:rPr lang="en-US" smtClean="0"/>
              <a:t>Click to edit Master title style</a:t>
            </a:r>
            <a:endParaRPr dirty="0" lang="en-US"/>
          </a:p>
        </p:txBody>
      </p:sp>
      <p:sp>
        <p:nvSpPr>
          <p:cNvPr id="1048611" name="Text Placeholder 2"/>
          <p:cNvSpPr>
            <a:spLocks noGrp="1"/>
          </p:cNvSpPr>
          <p:nvPr>
            <p:ph type="body" idx="1"/>
          </p:nvPr>
        </p:nvSpPr>
        <p:spPr>
          <a:xfrm>
            <a:off x="1295401" y="4777381"/>
            <a:ext cx="9609668"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12" name="Date Placeholder 3"/>
          <p:cNvSpPr>
            <a:spLocks noGrp="1"/>
          </p:cNvSpPr>
          <p:nvPr>
            <p:ph type="dt" sz="half" idx="10"/>
          </p:nvPr>
        </p:nvSpPr>
        <p:spPr/>
        <p:txBody>
          <a:bodyPr/>
          <a:p>
            <a:fld id="{AF988EDB-16CC-4393-926D-360B670255E1}" type="datetimeFigureOut">
              <a:rPr lang="en-US" smtClean="0"/>
              <a:t>11/30/2021</a:t>
            </a:fld>
            <a:endParaRPr lang="en-US"/>
          </a:p>
        </p:txBody>
      </p:sp>
      <p:sp>
        <p:nvSpPr>
          <p:cNvPr id="1048613" name="Footer Placeholder 4"/>
          <p:cNvSpPr>
            <a:spLocks noGrp="1"/>
          </p:cNvSpPr>
          <p:nvPr>
            <p:ph type="ftr" sz="quarter" idx="11"/>
          </p:nvPr>
        </p:nvSpPr>
        <p:spPr/>
        <p:txBody>
          <a:bodyPr/>
          <a:p>
            <a:endParaRPr lang="en-US"/>
          </a:p>
        </p:txBody>
      </p:sp>
      <p:sp>
        <p:nvSpPr>
          <p:cNvPr id="1048614" name="Slide Number Placeholder 5"/>
          <p:cNvSpPr>
            <a:spLocks noGrp="1"/>
          </p:cNvSpPr>
          <p:nvPr>
            <p:ph type="sldNum" sz="quarter" idx="12"/>
          </p:nvPr>
        </p:nvSpPr>
        <p:spPr/>
        <p:txBody>
          <a:bodyPr/>
          <a:p>
            <a:fld id="{738D6B7B-9AF2-4B90-A051-8389C9088C7A}"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4" name=""/>
        <p:cNvGrpSpPr/>
        <p:nvPr/>
      </p:nvGrpSpPr>
      <p:grpSpPr>
        <a:xfrm>
          <a:off x="0" y="0"/>
          <a:ext cx="0" cy="0"/>
          <a:chOff x="0" y="0"/>
          <a:chExt cx="0" cy="0"/>
        </a:xfrm>
      </p:grpSpPr>
      <p:sp>
        <p:nvSpPr>
          <p:cNvPr id="1048670" name="Title 1"/>
          <p:cNvSpPr>
            <a:spLocks noGrp="1"/>
          </p:cNvSpPr>
          <p:nvPr>
            <p:ph type="title"/>
          </p:nvPr>
        </p:nvSpPr>
        <p:spPr>
          <a:xfrm>
            <a:off x="1446213" y="982132"/>
            <a:ext cx="9296398" cy="2243668"/>
          </a:xfrm>
        </p:spPr>
        <p:txBody>
          <a:bodyPr anchor="ctr">
            <a:normAutofit/>
          </a:bodyPr>
          <a:lstStyle>
            <a:lvl1pPr algn="ctr">
              <a:defRPr b="0" cap="none" sz="3200">
                <a:solidFill>
                  <a:schemeClr val="tx1"/>
                </a:solidFill>
              </a:defRPr>
            </a:lvl1pPr>
          </a:lstStyle>
          <a:p>
            <a:r>
              <a:rPr lang="en-US" smtClean="0"/>
              <a:t>Click to edit Master title style</a:t>
            </a:r>
            <a:endParaRPr dirty="0" lang="en-US"/>
          </a:p>
        </p:txBody>
      </p:sp>
      <p:sp>
        <p:nvSpPr>
          <p:cNvPr id="1048671" name="Text Placeholder 2"/>
          <p:cNvSpPr>
            <a:spLocks noGrp="1"/>
          </p:cNvSpPr>
          <p:nvPr>
            <p:ph type="body" idx="13"/>
          </p:nvPr>
        </p:nvSpPr>
        <p:spPr>
          <a:xfrm>
            <a:off x="1295401" y="3639312"/>
            <a:ext cx="9609668" cy="886968"/>
          </a:xfrm>
        </p:spPr>
        <p:txBody>
          <a:bodyPr anchor="b">
            <a:normAutofit/>
          </a:bodyPr>
          <a:lstStyle>
            <a:lvl1pPr algn="l" indent="0" marL="0">
              <a:spcBef>
                <a:spcPts val="0"/>
              </a:spcBef>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72" name="Text Placeholder 2"/>
          <p:cNvSpPr>
            <a:spLocks noGrp="1"/>
          </p:cNvSpPr>
          <p:nvPr>
            <p:ph type="body" idx="1"/>
          </p:nvPr>
        </p:nvSpPr>
        <p:spPr>
          <a:xfrm>
            <a:off x="1295401" y="4529667"/>
            <a:ext cx="9609668" cy="13462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73" name="Date Placeholder 3"/>
          <p:cNvSpPr>
            <a:spLocks noGrp="1"/>
          </p:cNvSpPr>
          <p:nvPr>
            <p:ph type="dt" sz="half" idx="10"/>
          </p:nvPr>
        </p:nvSpPr>
        <p:spPr/>
        <p:txBody>
          <a:bodyPr/>
          <a:p>
            <a:fld id="{AF988EDB-16CC-4393-926D-360B670255E1}" type="datetimeFigureOut">
              <a:rPr lang="en-US" smtClean="0"/>
              <a:t>11/30/2021</a:t>
            </a:fld>
            <a:endParaRPr lang="en-US"/>
          </a:p>
        </p:txBody>
      </p:sp>
      <p:sp>
        <p:nvSpPr>
          <p:cNvPr id="1048674" name="Footer Placeholder 4"/>
          <p:cNvSpPr>
            <a:spLocks noGrp="1"/>
          </p:cNvSpPr>
          <p:nvPr>
            <p:ph type="ftr" sz="quarter" idx="11"/>
          </p:nvPr>
        </p:nvSpPr>
        <p:spPr/>
        <p:txBody>
          <a:bodyPr/>
          <a:p>
            <a:endParaRPr lang="en-US"/>
          </a:p>
        </p:txBody>
      </p:sp>
      <p:sp>
        <p:nvSpPr>
          <p:cNvPr id="1048675" name="Slide Number Placeholder 5"/>
          <p:cNvSpPr>
            <a:spLocks noGrp="1"/>
          </p:cNvSpPr>
          <p:nvPr>
            <p:ph type="sldNum" sz="quarter" idx="12"/>
          </p:nvPr>
        </p:nvSpPr>
        <p:spPr/>
        <p:txBody>
          <a:bodyPr/>
          <a:p>
            <a:fld id="{738D6B7B-9AF2-4B90-A051-8389C9088C7A}" type="slidenum">
              <a:rPr lang="en-US" smtClean="0"/>
              <a:t>‹#›</a:t>
            </a:fld>
            <a:endParaRPr lang="en-US"/>
          </a:p>
        </p:txBody>
      </p:sp>
      <p:sp>
        <p:nvSpPr>
          <p:cNvPr id="1048676" name="TextBox 11"/>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77" name="TextBox 12"/>
          <p:cNvSpPr txBox="1"/>
          <p:nvPr/>
        </p:nvSpPr>
        <p:spPr>
          <a:xfrm>
            <a:off x="10600267" y="259926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8" name="Straight Connector 25"/>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47" name=""/>
        <p:cNvGrpSpPr/>
        <p:nvPr/>
      </p:nvGrpSpPr>
      <p:grpSpPr>
        <a:xfrm>
          <a:off x="0" y="0"/>
          <a:ext cx="0" cy="0"/>
          <a:chOff x="0" y="0"/>
          <a:chExt cx="0" cy="0"/>
        </a:xfrm>
      </p:grpSpPr>
      <p:sp>
        <p:nvSpPr>
          <p:cNvPr id="1048626" name="Title 1"/>
          <p:cNvSpPr>
            <a:spLocks noGrp="1"/>
          </p:cNvSpPr>
          <p:nvPr>
            <p:ph type="title"/>
          </p:nvPr>
        </p:nvSpPr>
        <p:spPr>
          <a:xfrm>
            <a:off x="1295401" y="982132"/>
            <a:ext cx="9609666" cy="2243668"/>
          </a:xfrm>
        </p:spPr>
        <p:txBody>
          <a:bodyPr anchor="ctr" bIns="45720" lIns="91440" rIns="91440" rtlCol="0" tIns="45720" vert="horz">
            <a:normAutofit/>
          </a:bodyPr>
          <a:lstStyle>
            <a:lvl1pPr>
              <a:defRPr b="0" dirty="0" lang="en-US"/>
            </a:lvl1pPr>
          </a:lstStyle>
          <a:p>
            <a:pPr lvl="0" marL="0"/>
            <a:r>
              <a:rPr lang="en-US" smtClean="0"/>
              <a:t>Click to edit Master title style</a:t>
            </a:r>
            <a:endParaRPr dirty="0" lang="en-US"/>
          </a:p>
        </p:txBody>
      </p:sp>
      <p:sp>
        <p:nvSpPr>
          <p:cNvPr id="1048627" name="Text Placeholder 2"/>
          <p:cNvSpPr>
            <a:spLocks noGrp="1"/>
          </p:cNvSpPr>
          <p:nvPr>
            <p:ph type="body" idx="13"/>
          </p:nvPr>
        </p:nvSpPr>
        <p:spPr>
          <a:xfrm>
            <a:off x="1295401" y="3630168"/>
            <a:ext cx="9609668" cy="841248"/>
          </a:xfrm>
        </p:spPr>
        <p:txBody>
          <a:bodyPr anchor="b">
            <a:normAutofit/>
          </a:bodyPr>
          <a:lstStyle>
            <a:lvl1pPr algn="l" indent="0" marL="0">
              <a:spcBef>
                <a:spcPts val="0"/>
              </a:spcBef>
              <a:buNone/>
              <a:defRPr sz="2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28" name="Text Placeholder 2"/>
          <p:cNvSpPr>
            <a:spLocks noGrp="1"/>
          </p:cNvSpPr>
          <p:nvPr>
            <p:ph type="body" idx="1"/>
          </p:nvPr>
        </p:nvSpPr>
        <p:spPr>
          <a:xfrm>
            <a:off x="1295400" y="4470399"/>
            <a:ext cx="9609670" cy="14054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29" name="Date Placeholder 3"/>
          <p:cNvSpPr>
            <a:spLocks noGrp="1"/>
          </p:cNvSpPr>
          <p:nvPr>
            <p:ph type="dt" sz="half" idx="10"/>
          </p:nvPr>
        </p:nvSpPr>
        <p:spPr/>
        <p:txBody>
          <a:bodyPr/>
          <a:p>
            <a:fld id="{AF988EDB-16CC-4393-926D-360B670255E1}" type="datetimeFigureOut">
              <a:rPr lang="en-US" smtClean="0"/>
              <a:t>11/30/2021</a:t>
            </a:fld>
            <a:endParaRPr lang="en-US"/>
          </a:p>
        </p:txBody>
      </p:sp>
      <p:sp>
        <p:nvSpPr>
          <p:cNvPr id="1048630" name="Footer Placeholder 4"/>
          <p:cNvSpPr>
            <a:spLocks noGrp="1"/>
          </p:cNvSpPr>
          <p:nvPr>
            <p:ph type="ftr" sz="quarter" idx="11"/>
          </p:nvPr>
        </p:nvSpPr>
        <p:spPr/>
        <p:txBody>
          <a:bodyPr/>
          <a:p>
            <a:endParaRPr lang="en-US"/>
          </a:p>
        </p:txBody>
      </p:sp>
      <p:sp>
        <p:nvSpPr>
          <p:cNvPr id="1048631" name="Slide Number Placeholder 5"/>
          <p:cNvSpPr>
            <a:spLocks noGrp="1"/>
          </p:cNvSpPr>
          <p:nvPr>
            <p:ph type="sldNum" sz="quarter" idx="12"/>
          </p:nvPr>
        </p:nvSpPr>
        <p:spPr/>
        <p:txBody>
          <a:bodyPr/>
          <a:p>
            <a:fld id="{738D6B7B-9AF2-4B90-A051-8389C9088C7A}" type="slidenum">
              <a:rPr lang="en-US" smtClean="0"/>
              <a:t>‹#›</a:t>
            </a:fld>
            <a:endParaRPr lang="en-US"/>
          </a:p>
        </p:txBody>
      </p:sp>
      <p:cxnSp>
        <p:nvCxnSpPr>
          <p:cNvPr id="3145732" name="Straight Connector 14"/>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6" name=""/>
        <p:cNvGrpSpPr/>
        <p:nvPr/>
      </p:nvGrpSpPr>
      <p:grpSpPr>
        <a:xfrm>
          <a:off x="0" y="0"/>
          <a:ext cx="0" cy="0"/>
          <a:chOff x="0" y="0"/>
          <a:chExt cx="0" cy="0"/>
        </a:xfrm>
      </p:grpSpPr>
      <p:sp>
        <p:nvSpPr>
          <p:cNvPr id="1048684" name="Title 1"/>
          <p:cNvSpPr>
            <a:spLocks noGrp="1"/>
          </p:cNvSpPr>
          <p:nvPr>
            <p:ph type="title"/>
          </p:nvPr>
        </p:nvSpPr>
        <p:spPr/>
        <p:txBody>
          <a:bodyPr/>
          <a:lstStyle>
            <a:lvl1pPr algn="ctr"/>
          </a:lstStyle>
          <a:p>
            <a:r>
              <a:rPr lang="en-US" smtClean="0"/>
              <a:t>Click to edit Master title style</a:t>
            </a:r>
            <a:endParaRPr dirty="0" lang="en-US"/>
          </a:p>
        </p:txBody>
      </p:sp>
      <p:sp>
        <p:nvSpPr>
          <p:cNvPr id="1048685" name="Vertical Text Placeholder 2"/>
          <p:cNvSpPr>
            <a:spLocks noGrp="1"/>
          </p:cNvSpPr>
          <p:nvPr>
            <p:ph type="body" orient="vert" idx="1"/>
          </p:nvPr>
        </p:nvSpPr>
        <p:spPr/>
        <p:txBody>
          <a:bodyPr anchor="t"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6" name="Date Placeholder 3"/>
          <p:cNvSpPr>
            <a:spLocks noGrp="1"/>
          </p:cNvSpPr>
          <p:nvPr>
            <p:ph type="dt" sz="half" idx="10"/>
          </p:nvPr>
        </p:nvSpPr>
        <p:spPr/>
        <p:txBody>
          <a:bodyPr/>
          <a:p>
            <a:fld id="{AF988EDB-16CC-4393-926D-360B670255E1}" type="datetimeFigureOut">
              <a:rPr lang="en-US" smtClean="0"/>
              <a:t>11/30/2021</a:t>
            </a:fld>
            <a:endParaRPr lang="en-US"/>
          </a:p>
        </p:txBody>
      </p:sp>
      <p:sp>
        <p:nvSpPr>
          <p:cNvPr id="1048687" name="Footer Placeholder 4"/>
          <p:cNvSpPr>
            <a:spLocks noGrp="1"/>
          </p:cNvSpPr>
          <p:nvPr>
            <p:ph type="ftr" sz="quarter" idx="11"/>
          </p:nvPr>
        </p:nvSpPr>
        <p:spPr/>
        <p:txBody>
          <a:bodyPr/>
          <a:p>
            <a:endParaRPr lang="en-US"/>
          </a:p>
        </p:txBody>
      </p:sp>
      <p:sp>
        <p:nvSpPr>
          <p:cNvPr id="1048688" name="Slide Number Placeholder 5"/>
          <p:cNvSpPr>
            <a:spLocks noGrp="1"/>
          </p:cNvSpPr>
          <p:nvPr>
            <p:ph type="sldNum" sz="quarter" idx="12"/>
          </p:nvPr>
        </p:nvSpPr>
        <p:spPr/>
        <p:txBody>
          <a:bodyPr/>
          <a:p>
            <a:fld id="{738D6B7B-9AF2-4B90-A051-8389C9088C7A}" type="slidenum">
              <a:rPr lang="en-US" smtClean="0"/>
              <a:t>‹#›</a:t>
            </a:fld>
            <a:endParaRPr lang="en-US"/>
          </a:p>
        </p:txBody>
      </p:sp>
      <p:cxnSp>
        <p:nvCxnSpPr>
          <p:cNvPr id="314574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0" name=""/>
        <p:cNvGrpSpPr/>
        <p:nvPr/>
      </p:nvGrpSpPr>
      <p:grpSpPr>
        <a:xfrm>
          <a:off x="0" y="0"/>
          <a:ext cx="0" cy="0"/>
          <a:chOff x="0" y="0"/>
          <a:chExt cx="0" cy="0"/>
        </a:xfrm>
      </p:grpSpPr>
      <p:sp>
        <p:nvSpPr>
          <p:cNvPr id="1048645" name="Vertical Title 1"/>
          <p:cNvSpPr>
            <a:spLocks noGrp="1"/>
          </p:cNvSpPr>
          <p:nvPr>
            <p:ph type="title" orient="vert"/>
          </p:nvPr>
        </p:nvSpPr>
        <p:spPr>
          <a:xfrm>
            <a:off x="8999356" y="982131"/>
            <a:ext cx="1890895" cy="4893735"/>
          </a:xfrm>
        </p:spPr>
        <p:txBody>
          <a:bodyPr vert="eaVert"/>
          <a:p>
            <a:r>
              <a:rPr lang="en-US" smtClean="0"/>
              <a:t>Click to edit Master title style</a:t>
            </a:r>
            <a:endParaRPr dirty="0" lang="en-US"/>
          </a:p>
        </p:txBody>
      </p:sp>
      <p:sp>
        <p:nvSpPr>
          <p:cNvPr id="1048646" name="Vertical Text Placeholder 2"/>
          <p:cNvSpPr>
            <a:spLocks noGrp="1"/>
          </p:cNvSpPr>
          <p:nvPr>
            <p:ph type="body" orient="vert" idx="1"/>
          </p:nvPr>
        </p:nvSpPr>
        <p:spPr>
          <a:xfrm>
            <a:off x="1295398" y="982132"/>
            <a:ext cx="7433025" cy="4893734"/>
          </a:xfrm>
        </p:spPr>
        <p:txBody>
          <a:bodyPr anchor="t"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47" name="Date Placeholder 3"/>
          <p:cNvSpPr>
            <a:spLocks noGrp="1"/>
          </p:cNvSpPr>
          <p:nvPr>
            <p:ph type="dt" sz="half" idx="10"/>
          </p:nvPr>
        </p:nvSpPr>
        <p:spPr/>
        <p:txBody>
          <a:bodyPr/>
          <a:p>
            <a:fld id="{AF988EDB-16CC-4393-926D-360B670255E1}" type="datetimeFigureOut">
              <a:rPr lang="en-US" smtClean="0"/>
              <a:t>11/30/2021</a:t>
            </a:fld>
            <a:endParaRPr lang="en-US"/>
          </a:p>
        </p:txBody>
      </p:sp>
      <p:sp>
        <p:nvSpPr>
          <p:cNvPr id="1048648" name="Footer Placeholder 4"/>
          <p:cNvSpPr>
            <a:spLocks noGrp="1"/>
          </p:cNvSpPr>
          <p:nvPr>
            <p:ph type="ftr" sz="quarter" idx="11"/>
          </p:nvPr>
        </p:nvSpPr>
        <p:spPr/>
        <p:txBody>
          <a:bodyPr/>
          <a:p>
            <a:endParaRPr lang="en-US"/>
          </a:p>
        </p:txBody>
      </p:sp>
      <p:sp>
        <p:nvSpPr>
          <p:cNvPr id="1048649" name="Slide Number Placeholder 5"/>
          <p:cNvSpPr>
            <a:spLocks noGrp="1"/>
          </p:cNvSpPr>
          <p:nvPr>
            <p:ph type="sldNum" sz="quarter" idx="12"/>
          </p:nvPr>
        </p:nvSpPr>
        <p:spPr/>
        <p:txBody>
          <a:bodyPr/>
          <a:p>
            <a:fld id="{738D6B7B-9AF2-4B90-A051-8389C9088C7A}" type="slidenum">
              <a:rPr lang="en-US" smtClean="0"/>
              <a:t>‹#›</a:t>
            </a:fld>
            <a:endParaRPr lang="en-US"/>
          </a:p>
        </p:txBody>
      </p:sp>
      <p:cxnSp>
        <p:nvCxnSpPr>
          <p:cNvPr id="3145735" name="Straight Connector 13"/>
          <p:cNvCxnSpPr>
            <a:cxnSpLocks/>
          </p:cNvCxnSpPr>
          <p:nvPr/>
        </p:nvCxnSpPr>
        <p:spPr>
          <a:xfrm>
            <a:off x="8863890" y="990600"/>
            <a:ext cx="0" cy="487680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cxnSp>
        <p:nvCxnSpPr>
          <p:cNvPr id="3145729" name="Straight Connector 6"/>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590" name="Title 1"/>
          <p:cNvSpPr>
            <a:spLocks noGrp="1"/>
          </p:cNvSpPr>
          <p:nvPr>
            <p:ph type="title"/>
          </p:nvPr>
        </p:nvSpPr>
        <p:spPr/>
        <p:txBody>
          <a:bodyPr/>
          <a:p>
            <a:r>
              <a:rPr lang="en-US" smtClean="0"/>
              <a:t>Click to edit Master title style</a:t>
            </a:r>
            <a:endParaRPr dirty="0" lang="en-US"/>
          </a:p>
        </p:txBody>
      </p:sp>
      <p:sp>
        <p:nvSpPr>
          <p:cNvPr id="1048591"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92" name="Date Placeholder 3"/>
          <p:cNvSpPr>
            <a:spLocks noGrp="1"/>
          </p:cNvSpPr>
          <p:nvPr>
            <p:ph type="dt" sz="half" idx="10"/>
          </p:nvPr>
        </p:nvSpPr>
        <p:spPr/>
        <p:txBody>
          <a:bodyPr/>
          <a:p>
            <a:fld id="{AF988EDB-16CC-4393-926D-360B670255E1}" type="datetimeFigureOut">
              <a:rPr lang="en-US" smtClean="0"/>
              <a:t>11/30/2021</a:t>
            </a:fld>
            <a:endParaRPr lang="en-US"/>
          </a:p>
        </p:txBody>
      </p:sp>
      <p:sp>
        <p:nvSpPr>
          <p:cNvPr id="1048593" name="Footer Placeholder 4"/>
          <p:cNvSpPr>
            <a:spLocks noGrp="1"/>
          </p:cNvSpPr>
          <p:nvPr>
            <p:ph type="ftr" sz="quarter" idx="11"/>
          </p:nvPr>
        </p:nvSpPr>
        <p:spPr/>
        <p:txBody>
          <a:bodyPr/>
          <a:p>
            <a:endParaRPr lang="en-US"/>
          </a:p>
        </p:txBody>
      </p:sp>
      <p:sp>
        <p:nvSpPr>
          <p:cNvPr id="1048594" name="Slide Number Placeholder 5"/>
          <p:cNvSpPr>
            <a:spLocks noGrp="1"/>
          </p:cNvSpPr>
          <p:nvPr>
            <p:ph type="sldNum" sz="quarter" idx="12"/>
          </p:nvPr>
        </p:nvSpPr>
        <p:spPr/>
        <p:txBody>
          <a:bodyPr/>
          <a:p>
            <a:fld id="{738D6B7B-9AF2-4B90-A051-8389C9088C7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8" name=""/>
        <p:cNvGrpSpPr/>
        <p:nvPr/>
      </p:nvGrpSpPr>
      <p:grpSpPr>
        <a:xfrm>
          <a:off x="0" y="0"/>
          <a:ext cx="0" cy="0"/>
          <a:chOff x="0" y="0"/>
          <a:chExt cx="0" cy="0"/>
        </a:xfrm>
      </p:grpSpPr>
      <p:sp>
        <p:nvSpPr>
          <p:cNvPr id="1048632" name="Title 1"/>
          <p:cNvSpPr>
            <a:spLocks noGrp="1"/>
          </p:cNvSpPr>
          <p:nvPr>
            <p:ph type="title"/>
          </p:nvPr>
        </p:nvSpPr>
        <p:spPr>
          <a:xfrm>
            <a:off x="2015069" y="1752606"/>
            <a:ext cx="8158688" cy="1822514"/>
          </a:xfrm>
        </p:spPr>
        <p:txBody>
          <a:bodyPr anchor="b">
            <a:normAutofit/>
          </a:bodyPr>
          <a:lstStyle>
            <a:lvl1pPr algn="ctr">
              <a:defRPr b="0" cap="none" sz="4400"/>
            </a:lvl1pPr>
          </a:lstStyle>
          <a:p>
            <a:r>
              <a:rPr lang="en-US" smtClean="0"/>
              <a:t>Click to edit Master title style</a:t>
            </a:r>
            <a:endParaRPr dirty="0" lang="en-US"/>
          </a:p>
        </p:txBody>
      </p:sp>
      <p:sp>
        <p:nvSpPr>
          <p:cNvPr id="1048633" name="Text Placeholder 2"/>
          <p:cNvSpPr>
            <a:spLocks noGrp="1"/>
          </p:cNvSpPr>
          <p:nvPr>
            <p:ph type="body" idx="1"/>
          </p:nvPr>
        </p:nvSpPr>
        <p:spPr>
          <a:xfrm>
            <a:off x="2015067" y="3846051"/>
            <a:ext cx="8158690" cy="954547"/>
          </a:xfrm>
        </p:spPr>
        <p:txBody>
          <a:bodyPr anchor="t">
            <a:normAutofit/>
          </a:bodyPr>
          <a:lstStyle>
            <a:lvl1pPr algn="ctr" indent="0" marL="0">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34" name="Date Placeholder 3"/>
          <p:cNvSpPr>
            <a:spLocks noGrp="1"/>
          </p:cNvSpPr>
          <p:nvPr>
            <p:ph type="dt" sz="half" idx="10"/>
          </p:nvPr>
        </p:nvSpPr>
        <p:spPr/>
        <p:txBody>
          <a:bodyPr/>
          <a:p>
            <a:fld id="{AF988EDB-16CC-4393-926D-360B670255E1}" type="datetimeFigureOut">
              <a:rPr lang="en-US" smtClean="0"/>
              <a:t>11/30/2021</a:t>
            </a:fld>
            <a:endParaRPr lang="en-US"/>
          </a:p>
        </p:txBody>
      </p:sp>
      <p:sp>
        <p:nvSpPr>
          <p:cNvPr id="1048635" name="Footer Placeholder 4"/>
          <p:cNvSpPr>
            <a:spLocks noGrp="1"/>
          </p:cNvSpPr>
          <p:nvPr>
            <p:ph type="ftr" sz="quarter" idx="11"/>
          </p:nvPr>
        </p:nvSpPr>
        <p:spPr/>
        <p:txBody>
          <a:bodyPr/>
          <a:p>
            <a:endParaRPr lang="en-US"/>
          </a:p>
        </p:txBody>
      </p:sp>
      <p:sp>
        <p:nvSpPr>
          <p:cNvPr id="1048636" name="Slide Number Placeholder 5"/>
          <p:cNvSpPr>
            <a:spLocks noGrp="1"/>
          </p:cNvSpPr>
          <p:nvPr>
            <p:ph type="sldNum" sz="quarter" idx="12"/>
          </p:nvPr>
        </p:nvSpPr>
        <p:spPr/>
        <p:txBody>
          <a:bodyPr/>
          <a:p>
            <a:fld id="{738D6B7B-9AF2-4B90-A051-8389C9088C7A}" type="slidenum">
              <a:rPr lang="en-US" smtClean="0"/>
              <a:t>‹#›</a:t>
            </a:fld>
            <a:endParaRPr lang="en-US"/>
          </a:p>
        </p:txBody>
      </p:sp>
      <p:cxnSp>
        <p:nvCxnSpPr>
          <p:cNvPr id="3145733" name="Straight Connector 15"/>
          <p:cNvCxnSpPr>
            <a:cxnSpLocks/>
          </p:cNvCxnSpPr>
          <p:nvPr/>
        </p:nvCxnSpPr>
        <p:spPr>
          <a:xfrm>
            <a:off x="2012723" y="3710585"/>
            <a:ext cx="8163380"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cxnSp>
        <p:nvCxnSpPr>
          <p:cNvPr id="3145737" name="Straight Connector 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664" name="Title 1"/>
          <p:cNvSpPr>
            <a:spLocks noGrp="1"/>
          </p:cNvSpPr>
          <p:nvPr>
            <p:ph type="title"/>
          </p:nvPr>
        </p:nvSpPr>
        <p:spPr/>
        <p:txBody>
          <a:bodyPr/>
          <a:p>
            <a:r>
              <a:rPr lang="en-US" smtClean="0"/>
              <a:t>Click to edit Master title style</a:t>
            </a:r>
            <a:endParaRPr dirty="0" lang="en-US"/>
          </a:p>
        </p:txBody>
      </p:sp>
      <p:sp>
        <p:nvSpPr>
          <p:cNvPr id="1048665" name="Content Placeholder 2"/>
          <p:cNvSpPr>
            <a:spLocks noGrp="1"/>
          </p:cNvSpPr>
          <p:nvPr>
            <p:ph sz="half" idx="1"/>
          </p:nvPr>
        </p:nvSpPr>
        <p:spPr>
          <a:xfrm>
            <a:off x="1298448" y="2560320"/>
            <a:ext cx="4718304" cy="3310128"/>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6" name="Content Placeholder 3"/>
          <p:cNvSpPr>
            <a:spLocks noGrp="1"/>
          </p:cNvSpPr>
          <p:nvPr>
            <p:ph sz="half" idx="2"/>
          </p:nvPr>
        </p:nvSpPr>
        <p:spPr>
          <a:xfrm>
            <a:off x="6181344" y="2560320"/>
            <a:ext cx="4718304" cy="3310128"/>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7" name="Date Placeholder 4"/>
          <p:cNvSpPr>
            <a:spLocks noGrp="1"/>
          </p:cNvSpPr>
          <p:nvPr>
            <p:ph type="dt" sz="half" idx="10"/>
          </p:nvPr>
        </p:nvSpPr>
        <p:spPr/>
        <p:txBody>
          <a:bodyPr/>
          <a:p>
            <a:fld id="{AF988EDB-16CC-4393-926D-360B670255E1}" type="datetimeFigureOut">
              <a:rPr lang="en-US" smtClean="0"/>
              <a:t>11/30/2021</a:t>
            </a:fld>
            <a:endParaRPr lang="en-US"/>
          </a:p>
        </p:txBody>
      </p:sp>
      <p:sp>
        <p:nvSpPr>
          <p:cNvPr id="1048668" name="Footer Placeholder 5"/>
          <p:cNvSpPr>
            <a:spLocks noGrp="1"/>
          </p:cNvSpPr>
          <p:nvPr>
            <p:ph type="ftr" sz="quarter" idx="11"/>
          </p:nvPr>
        </p:nvSpPr>
        <p:spPr/>
        <p:txBody>
          <a:bodyPr/>
          <a:p>
            <a:endParaRPr lang="en-US"/>
          </a:p>
        </p:txBody>
      </p:sp>
      <p:sp>
        <p:nvSpPr>
          <p:cNvPr id="1048669" name="Slide Number Placeholder 6"/>
          <p:cNvSpPr>
            <a:spLocks noGrp="1"/>
          </p:cNvSpPr>
          <p:nvPr>
            <p:ph type="sldNum" sz="quarter" idx="12"/>
          </p:nvPr>
        </p:nvSpPr>
        <p:spPr/>
        <p:txBody>
          <a:bodyPr/>
          <a:p>
            <a:fld id="{738D6B7B-9AF2-4B90-A051-8389C9088C7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9" name=""/>
        <p:cNvGrpSpPr/>
        <p:nvPr/>
      </p:nvGrpSpPr>
      <p:grpSpPr>
        <a:xfrm>
          <a:off x="0" y="0"/>
          <a:ext cx="0" cy="0"/>
          <a:chOff x="0" y="0"/>
          <a:chExt cx="0" cy="0"/>
        </a:xfrm>
      </p:grpSpPr>
      <p:sp>
        <p:nvSpPr>
          <p:cNvPr id="1048637" name="Title 1"/>
          <p:cNvSpPr>
            <a:spLocks noGrp="1"/>
          </p:cNvSpPr>
          <p:nvPr>
            <p:ph type="title"/>
          </p:nvPr>
        </p:nvSpPr>
        <p:spPr/>
        <p:txBody>
          <a:bodyPr/>
          <a:p>
            <a:r>
              <a:rPr lang="en-US" smtClean="0"/>
              <a:t>Click to edit Master title style</a:t>
            </a:r>
            <a:endParaRPr dirty="0" lang="en-US"/>
          </a:p>
        </p:txBody>
      </p:sp>
      <p:sp>
        <p:nvSpPr>
          <p:cNvPr id="1048638" name="Text Placeholder 2"/>
          <p:cNvSpPr>
            <a:spLocks noGrp="1"/>
          </p:cNvSpPr>
          <p:nvPr>
            <p:ph type="body" idx="1"/>
          </p:nvPr>
        </p:nvSpPr>
        <p:spPr>
          <a:xfrm>
            <a:off x="1295400" y="2658533"/>
            <a:ext cx="4718304" cy="576262"/>
          </a:xfrm>
        </p:spPr>
        <p:txBody>
          <a:bodyPr anchor="b">
            <a:noAutofit/>
          </a:bodyPr>
          <a:lstStyle>
            <a:lvl1pPr indent="0" marL="0">
              <a:spcBef>
                <a:spcPts val="672"/>
              </a:spcBef>
              <a:spcAft>
                <a:spcPts val="600"/>
              </a:spcAft>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39" name="Content Placeholder 3"/>
          <p:cNvSpPr>
            <a:spLocks noGrp="1"/>
          </p:cNvSpPr>
          <p:nvPr>
            <p:ph sz="half" idx="2"/>
          </p:nvPr>
        </p:nvSpPr>
        <p:spPr>
          <a:xfrm>
            <a:off x="1295400" y="3243262"/>
            <a:ext cx="4718304" cy="2632605"/>
          </a:xfrm>
        </p:spPr>
        <p:txBody>
          <a:bodyPr anchor="t">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40" name="Text Placeholder 4"/>
          <p:cNvSpPr>
            <a:spLocks noGrp="1"/>
          </p:cNvSpPr>
          <p:nvPr>
            <p:ph type="body" sz="quarter" idx="3"/>
          </p:nvPr>
        </p:nvSpPr>
        <p:spPr>
          <a:xfrm>
            <a:off x="6180670" y="2658533"/>
            <a:ext cx="4718304" cy="576262"/>
          </a:xfrm>
        </p:spPr>
        <p:txBody>
          <a:bodyPr anchor="b">
            <a:noAutofit/>
          </a:bodyPr>
          <a:lstStyle>
            <a:lvl1pPr indent="0" marL="0">
              <a:spcBef>
                <a:spcPts val="672"/>
              </a:spcBef>
              <a:spcAft>
                <a:spcPts val="600"/>
              </a:spcAft>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41" name="Content Placeholder 5"/>
          <p:cNvSpPr>
            <a:spLocks noGrp="1"/>
          </p:cNvSpPr>
          <p:nvPr>
            <p:ph sz="quarter" idx="4"/>
          </p:nvPr>
        </p:nvSpPr>
        <p:spPr>
          <a:xfrm>
            <a:off x="6180670" y="3243262"/>
            <a:ext cx="4718304" cy="2632605"/>
          </a:xfrm>
        </p:spPr>
        <p:txBody>
          <a:bodyPr anchor="t">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42" name="Date Placeholder 6"/>
          <p:cNvSpPr>
            <a:spLocks noGrp="1"/>
          </p:cNvSpPr>
          <p:nvPr>
            <p:ph type="dt" sz="half" idx="10"/>
          </p:nvPr>
        </p:nvSpPr>
        <p:spPr/>
        <p:txBody>
          <a:bodyPr/>
          <a:p>
            <a:fld id="{AF988EDB-16CC-4393-926D-360B670255E1}" type="datetimeFigureOut">
              <a:rPr lang="en-US" smtClean="0"/>
              <a:t>11/30/2021</a:t>
            </a:fld>
            <a:endParaRPr lang="en-US"/>
          </a:p>
        </p:txBody>
      </p:sp>
      <p:sp>
        <p:nvSpPr>
          <p:cNvPr id="1048643" name="Footer Placeholder 7"/>
          <p:cNvSpPr>
            <a:spLocks noGrp="1"/>
          </p:cNvSpPr>
          <p:nvPr>
            <p:ph type="ftr" sz="quarter" idx="11"/>
          </p:nvPr>
        </p:nvSpPr>
        <p:spPr/>
        <p:txBody>
          <a:bodyPr/>
          <a:p>
            <a:endParaRPr lang="en-US"/>
          </a:p>
        </p:txBody>
      </p:sp>
      <p:sp>
        <p:nvSpPr>
          <p:cNvPr id="1048644" name="Slide Number Placeholder 8"/>
          <p:cNvSpPr>
            <a:spLocks noGrp="1"/>
          </p:cNvSpPr>
          <p:nvPr>
            <p:ph type="sldNum" sz="quarter" idx="12"/>
          </p:nvPr>
        </p:nvSpPr>
        <p:spPr/>
        <p:txBody>
          <a:bodyPr/>
          <a:p>
            <a:fld id="{738D6B7B-9AF2-4B90-A051-8389C9088C7A}" type="slidenum">
              <a:rPr lang="en-US" smtClean="0"/>
              <a:t>‹#›</a:t>
            </a:fld>
            <a:endParaRPr lang="en-US"/>
          </a:p>
        </p:txBody>
      </p:sp>
      <p:cxnSp>
        <p:nvCxnSpPr>
          <p:cNvPr id="3145734" name="Straight Connector 1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06" name="Title 1"/>
          <p:cNvSpPr>
            <a:spLocks noGrp="1"/>
          </p:cNvSpPr>
          <p:nvPr>
            <p:ph type="title"/>
          </p:nvPr>
        </p:nvSpPr>
        <p:spPr/>
        <p:txBody>
          <a:bodyPr/>
          <a:p>
            <a:r>
              <a:rPr lang="en-US" smtClean="0"/>
              <a:t>Click to edit Master title style</a:t>
            </a:r>
            <a:endParaRPr dirty="0" lang="en-US"/>
          </a:p>
        </p:txBody>
      </p:sp>
      <p:sp>
        <p:nvSpPr>
          <p:cNvPr id="1048607" name="Date Placeholder 2"/>
          <p:cNvSpPr>
            <a:spLocks noGrp="1"/>
          </p:cNvSpPr>
          <p:nvPr>
            <p:ph type="dt" sz="half" idx="10"/>
          </p:nvPr>
        </p:nvSpPr>
        <p:spPr/>
        <p:txBody>
          <a:bodyPr/>
          <a:p>
            <a:fld id="{AF988EDB-16CC-4393-926D-360B670255E1}" type="datetimeFigureOut">
              <a:rPr lang="en-US" smtClean="0"/>
              <a:t>11/30/2021</a:t>
            </a:fld>
            <a:endParaRPr lang="en-US"/>
          </a:p>
        </p:txBody>
      </p:sp>
      <p:sp>
        <p:nvSpPr>
          <p:cNvPr id="1048608" name="Footer Placeholder 3"/>
          <p:cNvSpPr>
            <a:spLocks noGrp="1"/>
          </p:cNvSpPr>
          <p:nvPr>
            <p:ph type="ftr" sz="quarter" idx="11"/>
          </p:nvPr>
        </p:nvSpPr>
        <p:spPr/>
        <p:txBody>
          <a:bodyPr/>
          <a:p>
            <a:endParaRPr lang="en-US"/>
          </a:p>
        </p:txBody>
      </p:sp>
      <p:sp>
        <p:nvSpPr>
          <p:cNvPr id="1048609" name="Slide Number Placeholder 4"/>
          <p:cNvSpPr>
            <a:spLocks noGrp="1"/>
          </p:cNvSpPr>
          <p:nvPr>
            <p:ph type="sldNum" sz="quarter" idx="12"/>
          </p:nvPr>
        </p:nvSpPr>
        <p:spPr/>
        <p:txBody>
          <a:bodyPr/>
          <a:p>
            <a:fld id="{738D6B7B-9AF2-4B90-A051-8389C9088C7A}" type="slidenum">
              <a:rPr lang="en-US" smtClean="0"/>
              <a:t>‹#›</a:t>
            </a:fld>
            <a:endParaRPr lang="en-US"/>
          </a:p>
        </p:txBody>
      </p:sp>
      <p:cxnSp>
        <p:nvCxnSpPr>
          <p:cNvPr id="314573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603" name="Date Placeholder 1"/>
          <p:cNvSpPr>
            <a:spLocks noGrp="1"/>
          </p:cNvSpPr>
          <p:nvPr>
            <p:ph type="dt" sz="half" idx="10"/>
          </p:nvPr>
        </p:nvSpPr>
        <p:spPr/>
        <p:txBody>
          <a:bodyPr/>
          <a:p>
            <a:fld id="{AF988EDB-16CC-4393-926D-360B670255E1}" type="datetimeFigureOut">
              <a:rPr lang="en-US" smtClean="0"/>
              <a:t>11/30/2021</a:t>
            </a:fld>
            <a:endParaRPr lang="en-US"/>
          </a:p>
        </p:txBody>
      </p:sp>
      <p:sp>
        <p:nvSpPr>
          <p:cNvPr id="1048604" name="Footer Placeholder 2"/>
          <p:cNvSpPr>
            <a:spLocks noGrp="1"/>
          </p:cNvSpPr>
          <p:nvPr>
            <p:ph type="ftr" sz="quarter" idx="11"/>
          </p:nvPr>
        </p:nvSpPr>
        <p:spPr/>
        <p:txBody>
          <a:bodyPr/>
          <a:p>
            <a:endParaRPr lang="en-US"/>
          </a:p>
        </p:txBody>
      </p:sp>
      <p:sp>
        <p:nvSpPr>
          <p:cNvPr id="1048605" name="Slide Number Placeholder 3"/>
          <p:cNvSpPr>
            <a:spLocks noGrp="1"/>
          </p:cNvSpPr>
          <p:nvPr>
            <p:ph type="sldNum" sz="quarter" idx="12"/>
          </p:nvPr>
        </p:nvSpPr>
        <p:spPr/>
        <p:txBody>
          <a:bodyPr/>
          <a:p>
            <a:fld id="{738D6B7B-9AF2-4B90-A051-8389C9088C7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5" name=""/>
        <p:cNvGrpSpPr/>
        <p:nvPr/>
      </p:nvGrpSpPr>
      <p:grpSpPr>
        <a:xfrm>
          <a:off x="0" y="0"/>
          <a:ext cx="0" cy="0"/>
          <a:chOff x="0" y="0"/>
          <a:chExt cx="0" cy="0"/>
        </a:xfrm>
      </p:grpSpPr>
      <p:sp>
        <p:nvSpPr>
          <p:cNvPr id="1048678" name="Title 1"/>
          <p:cNvSpPr>
            <a:spLocks noGrp="1"/>
          </p:cNvSpPr>
          <p:nvPr>
            <p:ph type="title"/>
          </p:nvPr>
        </p:nvSpPr>
        <p:spPr>
          <a:xfrm>
            <a:off x="1293811" y="1388534"/>
            <a:ext cx="3718455" cy="1371600"/>
          </a:xfrm>
        </p:spPr>
        <p:txBody>
          <a:bodyPr anchor="b">
            <a:normAutofit/>
          </a:bodyPr>
          <a:lstStyle>
            <a:lvl1pPr algn="ctr">
              <a:defRPr b="0" sz="2400"/>
            </a:lvl1pPr>
          </a:lstStyle>
          <a:p>
            <a:r>
              <a:rPr lang="en-US" smtClean="0"/>
              <a:t>Click to edit Master title style</a:t>
            </a:r>
            <a:endParaRPr dirty="0" lang="en-US"/>
          </a:p>
        </p:txBody>
      </p:sp>
      <p:sp>
        <p:nvSpPr>
          <p:cNvPr id="1048679" name="Content Placeholder 2"/>
          <p:cNvSpPr>
            <a:spLocks noGrp="1"/>
          </p:cNvSpPr>
          <p:nvPr>
            <p:ph idx="1"/>
          </p:nvPr>
        </p:nvSpPr>
        <p:spPr>
          <a:xfrm>
            <a:off x="5418668" y="982131"/>
            <a:ext cx="5469466" cy="4893735"/>
          </a:xfrm>
        </p:spPr>
        <p:txBody>
          <a:bodyPr anchor="ct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0" name="Text Placeholder 3"/>
          <p:cNvSpPr>
            <a:spLocks noGrp="1"/>
          </p:cNvSpPr>
          <p:nvPr>
            <p:ph type="body" sz="half" idx="2"/>
          </p:nvPr>
        </p:nvSpPr>
        <p:spPr>
          <a:xfrm>
            <a:off x="1293811" y="3031065"/>
            <a:ext cx="3718455" cy="243840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681" name="Date Placeholder 4"/>
          <p:cNvSpPr>
            <a:spLocks noGrp="1"/>
          </p:cNvSpPr>
          <p:nvPr>
            <p:ph type="dt" sz="half" idx="10"/>
          </p:nvPr>
        </p:nvSpPr>
        <p:spPr/>
        <p:txBody>
          <a:bodyPr/>
          <a:p>
            <a:fld id="{AF988EDB-16CC-4393-926D-360B670255E1}" type="datetimeFigureOut">
              <a:rPr lang="en-US" smtClean="0"/>
              <a:t>11/30/2021</a:t>
            </a:fld>
            <a:endParaRPr lang="en-US"/>
          </a:p>
        </p:txBody>
      </p:sp>
      <p:sp>
        <p:nvSpPr>
          <p:cNvPr id="1048682" name="Footer Placeholder 5"/>
          <p:cNvSpPr>
            <a:spLocks noGrp="1"/>
          </p:cNvSpPr>
          <p:nvPr>
            <p:ph type="ftr" sz="quarter" idx="11"/>
          </p:nvPr>
        </p:nvSpPr>
        <p:spPr/>
        <p:txBody>
          <a:bodyPr/>
          <a:p>
            <a:endParaRPr lang="en-US"/>
          </a:p>
        </p:txBody>
      </p:sp>
      <p:sp>
        <p:nvSpPr>
          <p:cNvPr id="1048683" name="Slide Number Placeholder 6"/>
          <p:cNvSpPr>
            <a:spLocks noGrp="1"/>
          </p:cNvSpPr>
          <p:nvPr>
            <p:ph type="sldNum" sz="quarter" idx="12"/>
          </p:nvPr>
        </p:nvSpPr>
        <p:spPr/>
        <p:txBody>
          <a:bodyPr/>
          <a:p>
            <a:fld id="{738D6B7B-9AF2-4B90-A051-8389C9088C7A}" type="slidenum">
              <a:rPr lang="en-US" smtClean="0"/>
              <a:t>‹#›</a:t>
            </a:fld>
            <a:endParaRPr lang="en-US"/>
          </a:p>
        </p:txBody>
      </p:sp>
      <p:cxnSp>
        <p:nvCxnSpPr>
          <p:cNvPr id="3145739" name="Straight Connector 15"/>
          <p:cNvCxnSpPr>
            <a:cxnSpLocks/>
          </p:cNvCxnSpPr>
          <p:nvPr/>
        </p:nvCxnSpPr>
        <p:spPr>
          <a:xfrm>
            <a:off x="1396169" y="2912533"/>
            <a:ext cx="35144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6" name=""/>
        <p:cNvGrpSpPr/>
        <p:nvPr/>
      </p:nvGrpSpPr>
      <p:grpSpPr>
        <a:xfrm>
          <a:off x="0" y="0"/>
          <a:ext cx="0" cy="0"/>
          <a:chOff x="0" y="0"/>
          <a:chExt cx="0" cy="0"/>
        </a:xfrm>
      </p:grpSpPr>
      <p:sp>
        <p:nvSpPr>
          <p:cNvPr id="1048620" name="Title 1"/>
          <p:cNvSpPr>
            <a:spLocks noGrp="1"/>
          </p:cNvSpPr>
          <p:nvPr>
            <p:ph type="title"/>
          </p:nvPr>
        </p:nvSpPr>
        <p:spPr>
          <a:xfrm>
            <a:off x="1295399" y="1883832"/>
            <a:ext cx="6241816" cy="1371600"/>
          </a:xfrm>
        </p:spPr>
        <p:txBody>
          <a:bodyPr anchor="b">
            <a:normAutofit/>
          </a:bodyPr>
          <a:lstStyle>
            <a:lvl1pPr algn="ctr">
              <a:defRPr b="0" sz="2800"/>
            </a:lvl1pPr>
          </a:lstStyle>
          <a:p>
            <a:r>
              <a:rPr lang="en-US" smtClean="0"/>
              <a:t>Click to edit Master title style</a:t>
            </a:r>
            <a:endParaRPr dirty="0" lang="en-US"/>
          </a:p>
        </p:txBody>
      </p:sp>
      <p:sp>
        <p:nvSpPr>
          <p:cNvPr id="1048621" name="Picture Placeholder 2"/>
          <p:cNvSpPr>
            <a:spLocks noChangeAspect="1"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22" name="Text Placeholder 3"/>
          <p:cNvSpPr>
            <a:spLocks noGrp="1"/>
          </p:cNvSpPr>
          <p:nvPr>
            <p:ph type="body" sz="half" idx="2"/>
          </p:nvPr>
        </p:nvSpPr>
        <p:spPr>
          <a:xfrm>
            <a:off x="1295399" y="3255432"/>
            <a:ext cx="6241816" cy="1828800"/>
          </a:xfrm>
        </p:spPr>
        <p:txBody>
          <a:bodyPr anchor="t">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623" name="Date Placeholder 4"/>
          <p:cNvSpPr>
            <a:spLocks noGrp="1"/>
          </p:cNvSpPr>
          <p:nvPr>
            <p:ph type="dt" sz="half" idx="10"/>
          </p:nvPr>
        </p:nvSpPr>
        <p:spPr/>
        <p:txBody>
          <a:bodyPr/>
          <a:p>
            <a:fld id="{AF988EDB-16CC-4393-926D-360B670255E1}" type="datetimeFigureOut">
              <a:rPr lang="en-US" smtClean="0"/>
              <a:t>11/30/2021</a:t>
            </a:fld>
            <a:endParaRPr lang="en-US"/>
          </a:p>
        </p:txBody>
      </p:sp>
      <p:sp>
        <p:nvSpPr>
          <p:cNvPr id="1048624" name="Footer Placeholder 5"/>
          <p:cNvSpPr>
            <a:spLocks noGrp="1"/>
          </p:cNvSpPr>
          <p:nvPr>
            <p:ph type="ftr" sz="quarter" idx="11"/>
          </p:nvPr>
        </p:nvSpPr>
        <p:spPr/>
        <p:txBody>
          <a:bodyPr/>
          <a:p>
            <a:endParaRPr lang="en-US"/>
          </a:p>
        </p:txBody>
      </p:sp>
      <p:sp>
        <p:nvSpPr>
          <p:cNvPr id="1048625" name="Slide Number Placeholder 6"/>
          <p:cNvSpPr>
            <a:spLocks noGrp="1"/>
          </p:cNvSpPr>
          <p:nvPr>
            <p:ph type="sldNum" sz="quarter" idx="12"/>
          </p:nvPr>
        </p:nvSpPr>
        <p:spPr/>
        <p:txBody>
          <a:bodyPr/>
          <a:p>
            <a:fld id="{738D6B7B-9AF2-4B90-A051-8389C9088C7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image" Target="../media/image4.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1" name=""/>
        <p:cNvGrpSpPr/>
        <p:nvPr/>
      </p:nvGrpSpPr>
      <p:grpSpPr>
        <a:xfrm>
          <a:off x="0" y="0"/>
          <a:ext cx="0" cy="0"/>
          <a:chOff x="0" y="0"/>
          <a:chExt cx="0" cy="0"/>
        </a:xfrm>
      </p:grpSpPr>
      <p:grpSp>
        <p:nvGrpSpPr>
          <p:cNvPr id="12" name="Group 6"/>
          <p:cNvGrpSpPr/>
          <p:nvPr/>
        </p:nvGrpSpPr>
        <p:grpSpPr>
          <a:xfrm>
            <a:off x="-15736" y="0"/>
            <a:ext cx="12229962" cy="6856214"/>
            <a:chOff x="-15736" y="0"/>
            <a:chExt cx="12229962" cy="6856214"/>
          </a:xfrm>
        </p:grpSpPr>
        <p:pic>
          <p:nvPicPr>
            <p:cNvPr id="2097152" name="Picture 7" descr="HD-PanelContent.png"/>
            <p:cNvPicPr>
              <a:picLocks noChangeAspect="1"/>
            </p:cNvPicPr>
            <p:nvPr/>
          </p:nvPicPr>
          <p:blipFill>
            <a:blip xmlns:r="http://schemas.openxmlformats.org/officeDocument/2006/relationships" r:embed="rId18"/>
            <a:stretch>
              <a:fillRect/>
            </a:stretch>
          </p:blipFill>
          <p:spPr>
            <a:xfrm>
              <a:off x="0" y="0"/>
              <a:ext cx="12188825" cy="6856214"/>
            </a:xfrm>
            <a:prstGeom prst="rect"/>
          </p:spPr>
        </p:pic>
        <p:sp>
          <p:nvSpPr>
            <p:cNvPr id="1048576" name="Rectangle 8"/>
            <p:cNvSpPr/>
            <p:nvPr/>
          </p:nvSpPr>
          <p:spPr>
            <a:xfrm>
              <a:off x="608012" y="609600"/>
              <a:ext cx="10972800" cy="5638800"/>
            </a:xfrm>
            <a:prstGeom prst="rect"/>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xmlns:r="http://schemas.openxmlformats.org/officeDocument/2006/relationships" r:embed="rId19"/>
            <a:srcRect/>
            <a:stretch>
              <a:fillRect/>
            </a:stretch>
          </p:blipFill>
          <p:spPr>
            <a:xfrm>
              <a:off x="-15736" y="3153832"/>
              <a:ext cx="777240" cy="606425"/>
            </a:xfrm>
            <a:prstGeom prst="rect"/>
          </p:spPr>
        </p:pic>
        <p:pic>
          <p:nvPicPr>
            <p:cNvPr id="2097154" name="Picture 10" descr="HDRibbonContent-UniformTrim.png"/>
            <p:cNvPicPr>
              <a:picLocks noChangeAspect="1"/>
            </p:cNvPicPr>
            <p:nvPr/>
          </p:nvPicPr>
          <p:blipFill rotWithShape="1">
            <a:blip xmlns:r="http://schemas.openxmlformats.org/officeDocument/2006/relationships" r:embed="rId19"/>
            <a:srcRect/>
            <a:stretch>
              <a:fillRect/>
            </a:stretch>
          </p:blipFill>
          <p:spPr>
            <a:xfrm>
              <a:off x="11436986" y="3153832"/>
              <a:ext cx="777240" cy="606425"/>
            </a:xfrm>
            <a:prstGeom prst="rect"/>
          </p:spPr>
        </p:pic>
      </p:grpSp>
      <p:sp>
        <p:nvSpPr>
          <p:cNvPr id="1048577" name="Title Placeholder 1"/>
          <p:cNvSpPr>
            <a:spLocks noGrp="1"/>
          </p:cNvSpPr>
          <p:nvPr>
            <p:ph type="title"/>
          </p:nvPr>
        </p:nvSpPr>
        <p:spPr>
          <a:xfrm>
            <a:off x="1295402" y="982132"/>
            <a:ext cx="9601196" cy="1303867"/>
          </a:xfrm>
          <a:prstGeom prst="rect"/>
          <a:effectLst/>
        </p:spPr>
        <p:txBody>
          <a:bodyPr anchor="ctr" bIns="45720" lIns="91440" rIns="91440" rtlCol="0" tIns="45720" vert="horz">
            <a:normAutofit/>
          </a:bodyPr>
          <a:p>
            <a:r>
              <a:rPr lang="en-US" smtClean="0"/>
              <a:t>Click to edit Master title style</a:t>
            </a:r>
            <a:endParaRPr dirty="0" lang="en-US"/>
          </a:p>
        </p:txBody>
      </p:sp>
      <p:sp>
        <p:nvSpPr>
          <p:cNvPr id="1048578" name="Text Placeholder 2"/>
          <p:cNvSpPr>
            <a:spLocks noGrp="1"/>
          </p:cNvSpPr>
          <p:nvPr>
            <p:ph type="body" idx="1"/>
          </p:nvPr>
        </p:nvSpPr>
        <p:spPr>
          <a:xfrm>
            <a:off x="1295401" y="2556932"/>
            <a:ext cx="9601196" cy="3318936"/>
          </a:xfrm>
          <a:prstGeom prst="rect"/>
        </p:spPr>
        <p:txBody>
          <a:bodyPr anchor="t"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9" name="Date Placeholder 3"/>
          <p:cNvSpPr>
            <a:spLocks noGrp="1"/>
          </p:cNvSpPr>
          <p:nvPr>
            <p:ph type="dt" sz="half" idx="2"/>
          </p:nvPr>
        </p:nvSpPr>
        <p:spPr>
          <a:xfrm>
            <a:off x="8677501" y="5969000"/>
            <a:ext cx="1600200" cy="279400"/>
          </a:xfrm>
          <a:prstGeom prst="rect"/>
        </p:spPr>
        <p:txBody>
          <a:bodyPr anchor="ctr" bIns="45720" lIns="91440" rIns="91440" rtlCol="0" tIns="45720" vert="horz"/>
          <a:lstStyle>
            <a:lvl1pPr algn="r">
              <a:defRPr b="0" sz="1000" i="0">
                <a:solidFill>
                  <a:schemeClr val="tx1"/>
                </a:solidFill>
                <a:effectLst/>
                <a:latin typeface="+mn-lt"/>
              </a:defRPr>
            </a:lvl1pPr>
          </a:lstStyle>
          <a:p>
            <a:fld id="{AF988EDB-16CC-4393-926D-360B670255E1}" type="datetimeFigureOut">
              <a:rPr lang="en-US" smtClean="0"/>
              <a:t>11/30/2021</a:t>
            </a:fld>
            <a:endParaRPr lang="en-US"/>
          </a:p>
        </p:txBody>
      </p:sp>
      <p:sp>
        <p:nvSpPr>
          <p:cNvPr id="1048580" name="Footer Placeholder 4"/>
          <p:cNvSpPr>
            <a:spLocks noGrp="1"/>
          </p:cNvSpPr>
          <p:nvPr>
            <p:ph type="ftr" sz="quarter" idx="3"/>
          </p:nvPr>
        </p:nvSpPr>
        <p:spPr>
          <a:xfrm>
            <a:off x="1295401" y="5969000"/>
            <a:ext cx="7305900" cy="279400"/>
          </a:xfrm>
          <a:prstGeom prst="rect"/>
        </p:spPr>
        <p:txBody>
          <a:bodyPr anchor="ctr" bIns="45720" lIns="91440" rIns="91440" rtlCol="0" tIns="45720" vert="horz"/>
          <a:lstStyle>
            <a:lvl1pPr algn="l">
              <a:defRPr b="0" sz="1000" i="0">
                <a:solidFill>
                  <a:schemeClr val="tx1"/>
                </a:solidFill>
                <a:effectLst/>
                <a:latin typeface="+mn-lt"/>
              </a:defRPr>
            </a:lvl1pPr>
          </a:lstStyle>
          <a:p>
            <a:endParaRPr lang="en-US"/>
          </a:p>
        </p:txBody>
      </p:sp>
      <p:sp>
        <p:nvSpPr>
          <p:cNvPr id="1048581" name="Slide Number Placeholder 5"/>
          <p:cNvSpPr>
            <a:spLocks noGrp="1"/>
          </p:cNvSpPr>
          <p:nvPr>
            <p:ph type="sldNum" sz="quarter" idx="4"/>
          </p:nvPr>
        </p:nvSpPr>
        <p:spPr>
          <a:xfrm>
            <a:off x="10353901" y="5969000"/>
            <a:ext cx="542697" cy="279400"/>
          </a:xfrm>
          <a:prstGeom prst="rect"/>
        </p:spPr>
        <p:txBody>
          <a:bodyPr anchor="ctr" bIns="45720" lIns="91440" rIns="91440" rtlCol="0" tIns="45720" vert="horz"/>
          <a:lstStyle>
            <a:lvl1pPr algn="r">
              <a:defRPr b="0" sz="1000" i="0">
                <a:solidFill>
                  <a:schemeClr val="tx1"/>
                </a:solidFill>
                <a:effectLst/>
                <a:latin typeface="+mn-lt"/>
              </a:defRPr>
            </a:lvl1pPr>
          </a:lstStyle>
          <a:p>
            <a:fld id="{738D6B7B-9AF2-4B90-A051-8389C9088C7A}"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ctr" defTabSz="457200" eaLnBrk="1" hangingPunct="1" latinLnBrk="0" rtl="0">
        <a:spcBef>
          <a:spcPct val="0"/>
        </a:spcBef>
        <a:buNone/>
        <a:defRPr cap="none" sz="4400" kern="120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buClr>
        <a:buSzPct val="115000"/>
        <a:buFont typeface="Arial"/>
        <a:buChar char="•"/>
        <a:defRPr cap="none" sz="2400" kern="1200">
          <a:solidFill>
            <a:schemeClr val="tx1">
              <a:lumMod val="85000"/>
              <a:lumOff val="1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buClr>
        <a:buSzPct val="115000"/>
        <a:buFont typeface="Arial"/>
        <a:buChar char="•"/>
        <a:defRPr cap="none" sz="2000" kern="1200">
          <a:solidFill>
            <a:schemeClr val="tx1">
              <a:lumMod val="85000"/>
              <a:lumOff val="1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buClr>
        <a:buSzPct val="115000"/>
        <a:buFont typeface="Arial"/>
        <a:buChar char="•"/>
        <a:defRPr cap="none" sz="1800" kern="1200">
          <a:solidFill>
            <a:schemeClr val="tx1">
              <a:lumMod val="85000"/>
              <a:lumOff val="1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buClr>
        <a:buSzPct val="115000"/>
        <a:buFont typeface="Arial"/>
        <a:buChar char="•"/>
        <a:defRPr cap="none" sz="1600" kern="1200">
          <a:solidFill>
            <a:schemeClr val="tx1">
              <a:lumMod val="85000"/>
              <a:lumOff val="1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88" name="Title 1"/>
          <p:cNvSpPr>
            <a:spLocks noGrp="1"/>
          </p:cNvSpPr>
          <p:nvPr>
            <p:ph type="ctrTitle"/>
          </p:nvPr>
        </p:nvSpPr>
        <p:spPr>
          <a:xfrm>
            <a:off x="2692398" y="1871132"/>
            <a:ext cx="6815669" cy="1185578"/>
          </a:xfrm>
        </p:spPr>
        <p:txBody>
          <a:bodyPr/>
          <a:p>
            <a:r>
              <a:rPr b="1" dirty="0" lang="en-US"/>
              <a:t>Calendar App</a:t>
            </a:r>
          </a:p>
        </p:txBody>
      </p:sp>
      <p:sp>
        <p:nvSpPr>
          <p:cNvPr id="1048589" name="Subtitle 2"/>
          <p:cNvSpPr>
            <a:spLocks noGrp="1"/>
          </p:cNvSpPr>
          <p:nvPr>
            <p:ph type="subTitle" idx="1"/>
          </p:nvPr>
        </p:nvSpPr>
        <p:spPr>
          <a:xfrm>
            <a:off x="2692398" y="3513909"/>
            <a:ext cx="6815669" cy="1777999"/>
          </a:xfrm>
        </p:spPr>
        <p:txBody>
          <a:bodyPr>
            <a:noAutofit/>
          </a:bodyPr>
          <a:p>
            <a:r>
              <a:rPr dirty="0" sz="2400" lang="en-US">
                <a:latin typeface="Times New Roman" panose="02020603050405020304" pitchFamily="18" charset="0"/>
                <a:cs typeface="Times New Roman" panose="02020603050405020304" pitchFamily="18" charset="0"/>
              </a:rPr>
              <a:t>The purpose of calendar app is to track the upcoming meetings deadlines, and schedules and also activities. It can help you to visualize your schedules and remind you of the important events, such as holidays and vacation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5" name="Title 1"/>
          <p:cNvSpPr>
            <a:spLocks noGrp="1"/>
          </p:cNvSpPr>
          <p:nvPr>
            <p:ph type="title"/>
          </p:nvPr>
        </p:nvSpPr>
        <p:spPr/>
        <p:txBody>
          <a:bodyPr>
            <a:normAutofit/>
          </a:bodyPr>
          <a:p>
            <a:r>
              <a:rPr b="1" dirty="0" sz="5400" lang="en-US"/>
              <a:t>Description</a:t>
            </a:r>
          </a:p>
        </p:txBody>
      </p:sp>
      <p:sp>
        <p:nvSpPr>
          <p:cNvPr id="1048596" name="Content Placeholder 2"/>
          <p:cNvSpPr>
            <a:spLocks noGrp="1"/>
          </p:cNvSpPr>
          <p:nvPr>
            <p:ph idx="1"/>
          </p:nvPr>
        </p:nvSpPr>
        <p:spPr/>
        <p:txBody>
          <a:bodyPr>
            <a:normAutofit/>
          </a:bodyPr>
          <a:p>
            <a:pPr algn="just" indent="0" lvl="1" marL="457200">
              <a:buNone/>
            </a:pPr>
            <a:endParaRPr dirty="0" sz="2800" lang="en-US" smtClean="0">
              <a:latin typeface="Times New Roman" panose="02020603050405020304" pitchFamily="18" charset="0"/>
              <a:cs typeface="Times New Roman" panose="02020603050405020304" pitchFamily="18" charset="0"/>
            </a:endParaRPr>
          </a:p>
          <a:p>
            <a:pPr algn="just" indent="0" lvl="1" marL="457200">
              <a:buNone/>
            </a:pPr>
            <a:r>
              <a:rPr dirty="0" sz="2800" lang="en-US" smtClean="0">
                <a:latin typeface="Times New Roman" panose="02020603050405020304" pitchFamily="18" charset="0"/>
                <a:cs typeface="Times New Roman" panose="02020603050405020304" pitchFamily="18" charset="0"/>
              </a:rPr>
              <a:t>Calendar app is to help the users to manage the time efficiently and effectively. </a:t>
            </a:r>
          </a:p>
          <a:p>
            <a:pPr algn="just" indent="0" lvl="1" marL="457200">
              <a:buNone/>
            </a:pPr>
            <a:endParaRPr dirty="0" sz="36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7" name="Title 1"/>
          <p:cNvSpPr>
            <a:spLocks noGrp="1"/>
          </p:cNvSpPr>
          <p:nvPr>
            <p:ph type="title"/>
          </p:nvPr>
        </p:nvSpPr>
        <p:spPr>
          <a:xfrm>
            <a:off x="1295402" y="603309"/>
            <a:ext cx="9601196" cy="1303867"/>
          </a:xfrm>
        </p:spPr>
        <p:txBody>
          <a:bodyPr>
            <a:normAutofit/>
          </a:bodyPr>
          <a:p>
            <a:r>
              <a:rPr b="1" dirty="0" sz="5400" lang="en-US"/>
              <a:t>Introduction</a:t>
            </a:r>
          </a:p>
        </p:txBody>
      </p:sp>
      <p:sp>
        <p:nvSpPr>
          <p:cNvPr id="1048598" name="Content Placeholder 2"/>
          <p:cNvSpPr>
            <a:spLocks noGrp="1"/>
          </p:cNvSpPr>
          <p:nvPr>
            <p:ph idx="1"/>
          </p:nvPr>
        </p:nvSpPr>
        <p:spPr>
          <a:xfrm>
            <a:off x="1295402" y="2008292"/>
            <a:ext cx="9601196" cy="3318936"/>
          </a:xfrm>
        </p:spPr>
        <p:txBody>
          <a:bodyPr>
            <a:noAutofit/>
          </a:bodyPr>
          <a:p>
            <a:pPr algn="just"/>
            <a:r>
              <a:rPr dirty="0" lang="en-US">
                <a:latin typeface="Times New Roman" panose="02020603050405020304" pitchFamily="18" charset="0"/>
                <a:cs typeface="Times New Roman" panose="02020603050405020304" pitchFamily="18" charset="0"/>
              </a:rPr>
              <a:t>The calendar app is to give you a reminder about a certain day. It will help you to guide your day to be productive. It’s a service which tells its users what they should do in the next day or following day. By building a calendar application, you meet a certain demand. What kind of demand and why? It’s pretty clear! Let’s be honestly admit, nowadays our schedule is getting complicated because there is a lot things to do in a day. This calendar app gives you the time, schedule, and reminder to achieve your scheduled task. Wherever we are now in the city, vacation, or in a business trip in any case, we need to know what to expect on our life. And since we don’t have the gift of prophesy, we sort to the help of relevant services.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9" name="Title 1"/>
          <p:cNvSpPr>
            <a:spLocks noGrp="1"/>
          </p:cNvSpPr>
          <p:nvPr>
            <p:ph type="title"/>
          </p:nvPr>
        </p:nvSpPr>
        <p:spPr/>
        <p:txBody>
          <a:bodyPr/>
          <a:p>
            <a:r>
              <a:rPr b="1" dirty="0" lang="en-US"/>
              <a:t>Scope and Limitation</a:t>
            </a:r>
            <a:endParaRPr dirty="0" lang="en-US"/>
          </a:p>
        </p:txBody>
      </p:sp>
      <p:sp>
        <p:nvSpPr>
          <p:cNvPr id="1048600" name="Content Placeholder 2"/>
          <p:cNvSpPr>
            <a:spLocks noGrp="1"/>
          </p:cNvSpPr>
          <p:nvPr>
            <p:ph idx="1"/>
          </p:nvPr>
        </p:nvSpPr>
        <p:spPr/>
        <p:txBody>
          <a:bodyPr>
            <a:normAutofit/>
          </a:bodyPr>
          <a:p>
            <a:endParaRPr dirty="0" sz="2800" lang="en-US" smtClean="0">
              <a:latin typeface="Times New Roman" panose="02020603050405020304" pitchFamily="18" charset="0"/>
              <a:cs typeface="Times New Roman" panose="02020603050405020304" pitchFamily="18" charset="0"/>
            </a:endParaRPr>
          </a:p>
          <a:p>
            <a:r>
              <a:rPr dirty="0" sz="2800" lang="en-US" smtClean="0">
                <a:latin typeface="Times New Roman" panose="02020603050405020304" pitchFamily="18" charset="0"/>
                <a:cs typeface="Times New Roman" panose="02020603050405020304" pitchFamily="18" charset="0"/>
              </a:rPr>
              <a:t>This </a:t>
            </a:r>
            <a:r>
              <a:rPr dirty="0" sz="2800" lang="en-US">
                <a:latin typeface="Times New Roman" panose="02020603050405020304" pitchFamily="18" charset="0"/>
                <a:cs typeface="Times New Roman" panose="02020603050405020304" pitchFamily="18" charset="0"/>
              </a:rPr>
              <a:t>project proposal is mainly concerned and focuses on the development of Calendar app so it will remind you to what are you up to this day and the following day. It will help notify you in a specific task whether you are in work or home.</a:t>
            </a:r>
            <a:endParaRPr dirty="0" sz="36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Process</a:t>
            </a:r>
          </a:p>
        </p:txBody>
      </p:sp>
      <p:sp>
        <p:nvSpPr>
          <p:cNvPr id="1048602" name="Content Placeholder 2"/>
          <p:cNvSpPr>
            <a:spLocks noGrp="1"/>
          </p:cNvSpPr>
          <p:nvPr>
            <p:ph idx="1"/>
          </p:nvPr>
        </p:nvSpPr>
        <p:spPr/>
        <p:txBody>
          <a:bodyPr>
            <a:normAutofit fontScale="96429" lnSpcReduction="20000"/>
          </a:bodyPr>
          <a:p>
            <a:pPr lvl="0"/>
            <a:endParaRPr dirty="0" sz="2800" lang="en-US" smtClean="0">
              <a:latin typeface="Times New Roman" panose="02020603050405020304" pitchFamily="18" charset="0"/>
              <a:cs typeface="Times New Roman" panose="02020603050405020304" pitchFamily="18" charset="0"/>
            </a:endParaRPr>
          </a:p>
          <a:p>
            <a:pPr indent="0" lvl="0" marL="0">
              <a:buNone/>
            </a:pPr>
            <a:r>
              <a:rPr dirty="0" sz="2800" lang="en-US" smtClean="0">
                <a:latin typeface="Times New Roman" panose="02020603050405020304" pitchFamily="18" charset="0"/>
                <a:cs typeface="Times New Roman" panose="02020603050405020304" pitchFamily="18" charset="0"/>
              </a:rPr>
              <a:t>1. Step </a:t>
            </a:r>
            <a:r>
              <a:rPr dirty="0" sz="2800" lang="en-US">
                <a:latin typeface="Times New Roman" panose="02020603050405020304" pitchFamily="18" charset="0"/>
                <a:cs typeface="Times New Roman" panose="02020603050405020304" pitchFamily="18" charset="0"/>
              </a:rPr>
              <a:t>1: Visualize your workflow. Create or add task you want to do.</a:t>
            </a:r>
          </a:p>
          <a:p>
            <a:pPr indent="0" lvl="0" marL="0">
              <a:buNone/>
            </a:pPr>
            <a:r>
              <a:rPr dirty="0" sz="2800" lang="en-US" smtClean="0">
                <a:latin typeface="Times New Roman" panose="02020603050405020304" pitchFamily="18" charset="0"/>
                <a:cs typeface="Times New Roman" panose="02020603050405020304" pitchFamily="18" charset="0"/>
              </a:rPr>
              <a:t>2. Step </a:t>
            </a:r>
            <a:r>
              <a:rPr dirty="0" sz="2800" lang="en-US">
                <a:latin typeface="Times New Roman" panose="02020603050405020304" pitchFamily="18" charset="0"/>
                <a:cs typeface="Times New Roman" panose="02020603050405020304" pitchFamily="18" charset="0"/>
              </a:rPr>
              <a:t>2: Identify the types of works or task you want to do.</a:t>
            </a:r>
          </a:p>
          <a:p>
            <a:r>
              <a:rPr dirty="0" sz="2800" lang="en-US">
                <a:latin typeface="Times New Roman" panose="02020603050405020304" pitchFamily="18" charset="0"/>
                <a:cs typeface="Times New Roman" panose="02020603050405020304"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1" name=""/>
          <p:cNvPicPr>
            <a:picLocks/>
          </p:cNvPicPr>
          <p:nvPr/>
        </p:nvPicPr>
        <p:blipFill>
          <a:blip xmlns:r="http://schemas.openxmlformats.org/officeDocument/2006/relationships" r:embed="rId1"/>
          <a:stretch>
            <a:fillRect/>
          </a:stretch>
        </p:blipFill>
        <p:spPr>
          <a:xfrm rot="0">
            <a:off x="1523464" y="784928"/>
            <a:ext cx="9145071" cy="569354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58" name=""/>
          <p:cNvPicPr>
            <a:picLocks/>
          </p:cNvPicPr>
          <p:nvPr/>
        </p:nvPicPr>
        <p:blipFill>
          <a:blip xmlns:r="http://schemas.openxmlformats.org/officeDocument/2006/relationships" r:embed="rId1"/>
          <a:stretch>
            <a:fillRect/>
          </a:stretch>
        </p:blipFill>
        <p:spPr>
          <a:xfrm rot="21600000">
            <a:off x="1840936" y="919305"/>
            <a:ext cx="8510129" cy="5019390"/>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59" name=""/>
          <p:cNvPicPr>
            <a:picLocks/>
          </p:cNvPicPr>
          <p:nvPr/>
        </p:nvPicPr>
        <p:blipFill>
          <a:blip xmlns:r="http://schemas.openxmlformats.org/officeDocument/2006/relationships" r:embed="rId1"/>
          <a:stretch>
            <a:fillRect/>
          </a:stretch>
        </p:blipFill>
        <p:spPr>
          <a:xfrm rot="0">
            <a:off x="2189378" y="1078428"/>
            <a:ext cx="7813243" cy="4701142"/>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0" name="Content Placeholder 4"/>
          <p:cNvPicPr>
            <a:picLocks noChangeAspect="1" noGrp="1"/>
          </p:cNvPicPr>
          <p:nvPr>
            <p:ph idx="1"/>
          </p:nvPr>
        </p:nvPicPr>
        <p:blipFill>
          <a:blip xmlns:r="http://schemas.openxmlformats.org/officeDocument/2006/relationships" cstate="print"/>
          <a:stretch>
            <a:fillRect/>
          </a:stretch>
        </p:blipFill>
        <p:spPr>
          <a:xfrm>
            <a:off x="1867990" y="832169"/>
            <a:ext cx="8654288" cy="540893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s>
</file>

<file path=ppt/theme/theme1.xml><?xml version="1.0" encoding="utf-8"?>
<a:theme xmlns:a="http://schemas.openxmlformats.org/drawingml/2006/main" name="Organic">
  <a:themeElements>
    <a:clrScheme name="Organic">
      <a:dk1>
        <a:sysClr lastClr="000000" val="windowText"/>
      </a:dk1>
      <a:lt1>
        <a:sysClr lastClr="FFFFFF" val="window"/>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algn="tl" flip="none" sx="100000" sy="100000" tx="0" ty="0"/>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38100" dir="5400000" dist="254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Calendar App</dc:title>
  <dc:creator>mark angelo</dc:creator>
  <cp:lastModifiedBy>mark angelo</cp:lastModifiedBy>
  <dcterms:created xsi:type="dcterms:W3CDTF">2021-11-27T06:03:07Z</dcterms:created>
  <dcterms:modified xsi:type="dcterms:W3CDTF">2021-12-11T12:08:47Z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3571e578c1ae4792877589455bcf256f</vt:lpwstr>
  </property>
</Properties>
</file>