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AWS Docker Jenkins Workflow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7772400" cy="4572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1. Git Push: Developer pushes code to Gitea/GitHub triggering Jenkins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463040"/>
            <a:ext cx="7772400" cy="457200"/>
          </a:xfrm>
          <a:prstGeom prst="round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2. Code Checkout: Jenkins pulls code from Git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011680"/>
            <a:ext cx="7772400" cy="4572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3. SonarQube Analysis: Static code analysis and quality gate check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560319"/>
            <a:ext cx="7772400" cy="457200"/>
          </a:xfrm>
          <a:prstGeom prst="round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4. Build &amp; Test: Compile code, run unit tests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108960"/>
            <a:ext cx="7772400" cy="4572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5. Docker Build: Create Docker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657600"/>
            <a:ext cx="7772400" cy="457200"/>
          </a:xfrm>
          <a:prstGeom prst="round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6. Push to ECR: Push image to Amazon ECR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4206239"/>
            <a:ext cx="7772400" cy="4572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7. Deploy to Dev: Automatic deployment to Dev environment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4754880"/>
            <a:ext cx="7772400" cy="457200"/>
          </a:xfrm>
          <a:prstGeom prst="round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8. Deploy to SIT: Triggered after QA approval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5303520"/>
            <a:ext cx="7772400" cy="4572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9. Deploy to PreProd: Triggered after merge to release branch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5852159"/>
            <a:ext cx="7772400" cy="457200"/>
          </a:xfrm>
          <a:prstGeom prst="round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10. Deploy to Prod: Manual approval and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