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3716000" cx="2438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rW5r+rgpaQ2CDbh7pvig2Jd5b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/>
          <p:nvPr>
            <p:ph idx="2" type="pic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31"/>
          <p:cNvSpPr/>
          <p:nvPr>
            <p:ph idx="3" type="pic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31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/>
          <p:nvPr>
            <p:ph idx="2" type="pic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/>
          <p:nvPr>
            <p:ph idx="2" type="pic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>
            <p:ph idx="2" type="pic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gbluebutton.org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0" y="-63500"/>
            <a:ext cx="24384001" cy="7484170"/>
          </a:xfrm>
          <a:prstGeom prst="rect">
            <a:avLst/>
          </a:prstGeom>
          <a:solidFill>
            <a:srgbClr val="0486DF">
              <a:alpha val="4705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70D7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224712" y="730249"/>
            <a:ext cx="99345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172A"/>
              </a:buClr>
              <a:buSzPts val="6400"/>
              <a:buFont typeface="Helvetica Neue"/>
              <a:buNone/>
            </a:pPr>
            <a:r>
              <a:rPr b="0" i="0" lang="en-US" sz="6400" u="none" cap="none" strike="noStrike">
                <a:solidFill>
                  <a:srgbClr val="06172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Welcome To </a:t>
            </a:r>
            <a:r>
              <a:rPr lang="en-US" sz="6400">
                <a:solidFill>
                  <a:srgbClr val="06172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Shikshala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4609734" y="2851150"/>
            <a:ext cx="14834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/>
          <p:nvPr/>
        </p:nvSpPr>
        <p:spPr>
          <a:xfrm>
            <a:off x="0" y="2542363"/>
            <a:ext cx="24384000" cy="8667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dir="5400000" dist="25400">
              <a:srgbClr val="000000">
                <a:alpha val="549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24262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504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72" name="Google Shape;72;p1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13851667" y="9382199"/>
            <a:ext cx="3320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2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6746255" y="11747599"/>
            <a:ext cx="10561291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4000"/>
              <a:buFont typeface="Helvetica Neue"/>
              <a:buNone/>
            </a:pPr>
            <a:r>
              <a:t/>
            </a:r>
            <a:endParaRPr b="1" i="0" sz="3000" u="sng" cap="none" strike="noStrike">
              <a:solidFill>
                <a:srgbClr val="0E70D7"/>
              </a:solidFill>
              <a:latin typeface="Helvetica Neue"/>
              <a:ea typeface="Helvetica Neue"/>
              <a:cs typeface="Helvetica Neue"/>
              <a:sym typeface="Helvetica Neue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pic>
        <p:nvPicPr>
          <p:cNvPr descr="Image" id="77" name="Google Shape;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4202" y="6853030"/>
            <a:ext cx="457637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8" name="Google Shape;7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49850" y="6853030"/>
            <a:ext cx="33132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9" name="Google Shape;7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92106" y="6856288"/>
            <a:ext cx="381001" cy="450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0" name="Google Shape;8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771350" y="9231950"/>
            <a:ext cx="494386" cy="423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1" name="Google Shape;8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95857" y="9300978"/>
            <a:ext cx="457636" cy="285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2" name="Google Shape;8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78855" y="9231951"/>
            <a:ext cx="473312" cy="42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slide left blank for whiteboard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