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18288000" cy="10287000"/>
  <p:notesSz cx="6858000" cy="9144000"/>
  <p:embeddedFontLst>
    <p:embeddedFont>
      <p:font typeface="Aileron Heavy Bold" panose="020B0604020202020204" charset="0"/>
      <p:regular r:id="rId7"/>
      <p:bold r:id="rId8"/>
    </p:embeddedFont>
    <p:embeddedFont>
      <p:font typeface="Aileron Regular" panose="020B0604020202020204" charset="0"/>
      <p:regular r:id="rId9"/>
    </p:embeddedFont>
    <p:embeddedFont>
      <p:font typeface="Aileron Regular Bold" panose="020B0604020202020204" charset="0"/>
      <p:regular r:id="rId10"/>
      <p:bold r:id="rId11"/>
    </p:embeddedFont>
    <p:embeddedFont>
      <p:font typeface="Blackadder ITC" panose="04020505051007020D02" pitchFamily="8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V Boli" panose="0200050003020009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53" d="100"/>
          <a:sy n="53" d="100"/>
        </p:scale>
        <p:origin x="8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095B0-0BCF-4F25-99BA-AE411D8FF23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B4BB5C-E45E-4A30-ADE4-6C6F33065FC1}">
      <dgm:prSet phldrT="[Text]" custT="1"/>
      <dgm:spPr/>
      <dgm:t>
        <a:bodyPr/>
        <a:lstStyle/>
        <a:p>
          <a:r>
            <a:rPr lang="en-US" sz="1900" b="1" dirty="0">
              <a:solidFill>
                <a:schemeClr val="accent3">
                  <a:lumMod val="50000"/>
                </a:schemeClr>
              </a:solidFill>
            </a:rPr>
            <a:t>Loading the data in Google </a:t>
          </a:r>
          <a:r>
            <a:rPr lang="en-US" sz="1900" b="1" dirty="0" err="1">
              <a:solidFill>
                <a:schemeClr val="accent3">
                  <a:lumMod val="50000"/>
                </a:schemeClr>
              </a:solidFill>
            </a:rPr>
            <a:t>colab</a:t>
          </a:r>
          <a:endParaRPr lang="en-IN" sz="1900" b="1" dirty="0">
            <a:solidFill>
              <a:schemeClr val="accent3">
                <a:lumMod val="50000"/>
              </a:schemeClr>
            </a:solidFill>
          </a:endParaRPr>
        </a:p>
      </dgm:t>
    </dgm:pt>
    <dgm:pt modelId="{7836377E-C91C-4F49-9B65-91AA62AF0719}" type="parTrans" cxnId="{727A7C92-8385-4B92-8D11-355105C76D32}">
      <dgm:prSet/>
      <dgm:spPr/>
      <dgm:t>
        <a:bodyPr/>
        <a:lstStyle/>
        <a:p>
          <a:endParaRPr lang="en-IN"/>
        </a:p>
      </dgm:t>
    </dgm:pt>
    <dgm:pt modelId="{A7C95FDD-1D8F-4A92-B287-9B3BD5BD3740}" type="sibTrans" cxnId="{727A7C92-8385-4B92-8D11-355105C76D32}">
      <dgm:prSet/>
      <dgm:spPr/>
      <dgm:t>
        <a:bodyPr/>
        <a:lstStyle/>
        <a:p>
          <a:endParaRPr lang="en-IN"/>
        </a:p>
      </dgm:t>
    </dgm:pt>
    <dgm:pt modelId="{0A540550-4B5F-40DD-8BB9-E0EB7CE4D5BA}">
      <dgm:prSet phldrT="[Text]"/>
      <dgm:spPr/>
      <dgm:t>
        <a:bodyPr/>
        <a:lstStyle/>
        <a:p>
          <a:r>
            <a:rPr lang="en-US" b="1" dirty="0">
              <a:solidFill>
                <a:schemeClr val="accent3">
                  <a:lumMod val="50000"/>
                </a:schemeClr>
              </a:solidFill>
            </a:rPr>
            <a:t>EDA</a:t>
          </a:r>
          <a:endParaRPr lang="en-IN" b="1" dirty="0">
            <a:solidFill>
              <a:schemeClr val="accent3">
                <a:lumMod val="50000"/>
              </a:schemeClr>
            </a:solidFill>
          </a:endParaRPr>
        </a:p>
      </dgm:t>
    </dgm:pt>
    <dgm:pt modelId="{65520AF2-68F0-46FF-B4AC-0F5E442ED023}" type="parTrans" cxnId="{107D59DE-518B-4FD7-A3C3-AEABC6E6F4FF}">
      <dgm:prSet/>
      <dgm:spPr/>
      <dgm:t>
        <a:bodyPr/>
        <a:lstStyle/>
        <a:p>
          <a:endParaRPr lang="en-IN"/>
        </a:p>
      </dgm:t>
    </dgm:pt>
    <dgm:pt modelId="{D80DF11F-CFAA-4ABA-A45A-E77A26893147}" type="sibTrans" cxnId="{107D59DE-518B-4FD7-A3C3-AEABC6E6F4FF}">
      <dgm:prSet/>
      <dgm:spPr/>
      <dgm:t>
        <a:bodyPr/>
        <a:lstStyle/>
        <a:p>
          <a:endParaRPr lang="en-IN"/>
        </a:p>
      </dgm:t>
    </dgm:pt>
    <dgm:pt modelId="{7C8870A1-1D71-4B73-B5F9-7FFBF516D5F4}">
      <dgm:prSet phldrT="[Text]"/>
      <dgm:spPr/>
      <dgm:t>
        <a:bodyPr/>
        <a:lstStyle/>
        <a:p>
          <a:r>
            <a:rPr lang="en-US" b="1" dirty="0">
              <a:solidFill>
                <a:schemeClr val="accent3">
                  <a:lumMod val="50000"/>
                </a:schemeClr>
              </a:solidFill>
            </a:rPr>
            <a:t>Popularity based filtering</a:t>
          </a:r>
          <a:endParaRPr lang="en-IN" b="1" dirty="0">
            <a:solidFill>
              <a:schemeClr val="accent3">
                <a:lumMod val="50000"/>
              </a:schemeClr>
            </a:solidFill>
          </a:endParaRPr>
        </a:p>
      </dgm:t>
    </dgm:pt>
    <dgm:pt modelId="{AF1497EC-E7D5-4ACF-AA7D-83A1CB1563BD}" type="parTrans" cxnId="{D026E9ED-0280-480E-ABE6-7B284946F489}">
      <dgm:prSet/>
      <dgm:spPr/>
      <dgm:t>
        <a:bodyPr/>
        <a:lstStyle/>
        <a:p>
          <a:endParaRPr lang="en-IN"/>
        </a:p>
      </dgm:t>
    </dgm:pt>
    <dgm:pt modelId="{2571D309-4380-4ACD-B5F1-790E00F9BD18}" type="sibTrans" cxnId="{D026E9ED-0280-480E-ABE6-7B284946F489}">
      <dgm:prSet/>
      <dgm:spPr/>
      <dgm:t>
        <a:bodyPr/>
        <a:lstStyle/>
        <a:p>
          <a:endParaRPr lang="en-IN"/>
        </a:p>
      </dgm:t>
    </dgm:pt>
    <dgm:pt modelId="{0CAC0612-29FA-4761-A03F-817811B84C55}">
      <dgm:prSet/>
      <dgm:spPr/>
      <dgm:t>
        <a:bodyPr/>
        <a:lstStyle/>
        <a:p>
          <a:r>
            <a:rPr lang="en-US" b="1" dirty="0">
              <a:solidFill>
                <a:schemeClr val="accent3">
                  <a:lumMod val="50000"/>
                </a:schemeClr>
              </a:solidFill>
            </a:rPr>
            <a:t>Content based filtering</a:t>
          </a:r>
          <a:endParaRPr lang="en-IN" b="1" dirty="0">
            <a:solidFill>
              <a:schemeClr val="accent3">
                <a:lumMod val="50000"/>
              </a:schemeClr>
            </a:solidFill>
          </a:endParaRPr>
        </a:p>
      </dgm:t>
    </dgm:pt>
    <dgm:pt modelId="{6336E97B-440C-41DB-A787-E2A3466D676E}" type="parTrans" cxnId="{A6A24EDB-58C2-4E33-981E-D04C6259A104}">
      <dgm:prSet/>
      <dgm:spPr/>
      <dgm:t>
        <a:bodyPr/>
        <a:lstStyle/>
        <a:p>
          <a:endParaRPr lang="en-IN"/>
        </a:p>
      </dgm:t>
    </dgm:pt>
    <dgm:pt modelId="{1387CD8B-7057-4344-9628-2DFE6FAE1ACE}" type="sibTrans" cxnId="{A6A24EDB-58C2-4E33-981E-D04C6259A104}">
      <dgm:prSet/>
      <dgm:spPr/>
      <dgm:t>
        <a:bodyPr/>
        <a:lstStyle/>
        <a:p>
          <a:endParaRPr lang="en-IN"/>
        </a:p>
      </dgm:t>
    </dgm:pt>
    <dgm:pt modelId="{0E6331C0-FB1F-42FB-8F84-70DD70ECC785}">
      <dgm:prSet custT="1"/>
      <dgm:spPr/>
      <dgm:t>
        <a:bodyPr/>
        <a:lstStyle/>
        <a:p>
          <a:pPr marL="0" algn="l" defTabSz="914400" rtl="0" eaLnBrk="1" latinLnBrk="0" hangingPunct="1"/>
          <a:r>
            <a:rPr lang="en-US" sz="1800" b="1" kern="1200" dirty="0">
              <a:solidFill>
                <a:srgbClr val="9BBB59">
                  <a:lumMod val="50000"/>
                </a:srgbClr>
              </a:solidFill>
              <a:latin typeface="Calibri"/>
              <a:ea typeface="+mn-ea"/>
              <a:cs typeface="+mn-cs"/>
            </a:rPr>
            <a:t>Collaborative filtering</a:t>
          </a:r>
          <a:endParaRPr lang="en-IN" sz="1800" b="1" kern="1200" dirty="0">
            <a:solidFill>
              <a:srgbClr val="9BBB59">
                <a:lumMod val="50000"/>
              </a:srgbClr>
            </a:solidFill>
            <a:latin typeface="Calibri"/>
            <a:ea typeface="+mn-ea"/>
            <a:cs typeface="+mn-cs"/>
          </a:endParaRPr>
        </a:p>
      </dgm:t>
    </dgm:pt>
    <dgm:pt modelId="{E22048AB-DD68-44A1-9BEC-D447D05713C4}" type="parTrans" cxnId="{5A42689B-D40B-41DF-B40C-C36CCAA009F0}">
      <dgm:prSet/>
      <dgm:spPr/>
      <dgm:t>
        <a:bodyPr/>
        <a:lstStyle/>
        <a:p>
          <a:endParaRPr lang="en-IN"/>
        </a:p>
      </dgm:t>
    </dgm:pt>
    <dgm:pt modelId="{C9DB7E3A-ECC8-4B83-B2C3-55B12C89F989}" type="sibTrans" cxnId="{5A42689B-D40B-41DF-B40C-C36CCAA009F0}">
      <dgm:prSet/>
      <dgm:spPr/>
      <dgm:t>
        <a:bodyPr/>
        <a:lstStyle/>
        <a:p>
          <a:endParaRPr lang="en-IN"/>
        </a:p>
      </dgm:t>
    </dgm:pt>
    <dgm:pt modelId="{DAF4CD65-E722-4F6F-8BBE-041B444099C4}">
      <dgm:prSet/>
      <dgm:spPr/>
      <dgm:t>
        <a:bodyPr/>
        <a:lstStyle/>
        <a:p>
          <a:r>
            <a:rPr lang="en-US" b="1" dirty="0">
              <a:solidFill>
                <a:schemeClr val="accent3">
                  <a:lumMod val="50000"/>
                </a:schemeClr>
              </a:solidFill>
            </a:rPr>
            <a:t>Understanding the problem and Impact</a:t>
          </a:r>
          <a:endParaRPr lang="en-IN" b="1" dirty="0">
            <a:solidFill>
              <a:schemeClr val="accent3">
                <a:lumMod val="50000"/>
              </a:schemeClr>
            </a:solidFill>
          </a:endParaRPr>
        </a:p>
      </dgm:t>
    </dgm:pt>
    <dgm:pt modelId="{22DDD15C-7FD4-4B10-8815-D4F08E1081BC}" type="parTrans" cxnId="{A4DC3ACF-026C-47E5-841E-CB76760B2387}">
      <dgm:prSet/>
      <dgm:spPr/>
      <dgm:t>
        <a:bodyPr/>
        <a:lstStyle/>
        <a:p>
          <a:endParaRPr lang="en-IN"/>
        </a:p>
      </dgm:t>
    </dgm:pt>
    <dgm:pt modelId="{BBDB734E-8BA9-432B-B272-4E305629A837}" type="sibTrans" cxnId="{A4DC3ACF-026C-47E5-841E-CB76760B2387}">
      <dgm:prSet/>
      <dgm:spPr/>
      <dgm:t>
        <a:bodyPr/>
        <a:lstStyle/>
        <a:p>
          <a:endParaRPr lang="en-IN"/>
        </a:p>
      </dgm:t>
    </dgm:pt>
    <dgm:pt modelId="{9B096602-D969-4A04-8402-10EDC54FAC2E}">
      <dgm:prSet/>
      <dgm:spPr/>
      <dgm:t>
        <a:bodyPr/>
        <a:lstStyle/>
        <a:p>
          <a:endParaRPr lang="en-IN"/>
        </a:p>
      </dgm:t>
    </dgm:pt>
    <dgm:pt modelId="{EF4601AC-27AB-4A81-A1EE-6A02B61D3A3D}" type="parTrans" cxnId="{A717B8FB-4069-4CDE-BF74-66157A1DD6B7}">
      <dgm:prSet/>
      <dgm:spPr/>
      <dgm:t>
        <a:bodyPr/>
        <a:lstStyle/>
        <a:p>
          <a:endParaRPr lang="en-IN"/>
        </a:p>
      </dgm:t>
    </dgm:pt>
    <dgm:pt modelId="{215DC975-652D-422E-8562-B45EF695AC8F}" type="sibTrans" cxnId="{A717B8FB-4069-4CDE-BF74-66157A1DD6B7}">
      <dgm:prSet/>
      <dgm:spPr/>
      <dgm:t>
        <a:bodyPr/>
        <a:lstStyle/>
        <a:p>
          <a:endParaRPr lang="en-IN"/>
        </a:p>
      </dgm:t>
    </dgm:pt>
    <dgm:pt modelId="{11F6B551-8331-46A0-B4A0-5FE6506BA1B0}">
      <dgm:prSet/>
      <dgm:spPr/>
      <dgm:t>
        <a:bodyPr/>
        <a:lstStyle/>
        <a:p>
          <a:endParaRPr lang="en-IN"/>
        </a:p>
      </dgm:t>
    </dgm:pt>
    <dgm:pt modelId="{C32C6367-D704-4F7B-B3CC-06E12EAA5EC7}" type="parTrans" cxnId="{3DA97A9F-31A9-4B89-A209-C2D6CA27387B}">
      <dgm:prSet/>
      <dgm:spPr/>
      <dgm:t>
        <a:bodyPr/>
        <a:lstStyle/>
        <a:p>
          <a:endParaRPr lang="en-IN"/>
        </a:p>
      </dgm:t>
    </dgm:pt>
    <dgm:pt modelId="{50164B51-AD44-461D-95B6-E25D0CD19A58}" type="sibTrans" cxnId="{3DA97A9F-31A9-4B89-A209-C2D6CA27387B}">
      <dgm:prSet/>
      <dgm:spPr/>
      <dgm:t>
        <a:bodyPr/>
        <a:lstStyle/>
        <a:p>
          <a:endParaRPr lang="en-IN"/>
        </a:p>
      </dgm:t>
    </dgm:pt>
    <dgm:pt modelId="{E8201651-C45E-4D39-B366-C7997EB9091B}" type="pres">
      <dgm:prSet presAssocID="{994095B0-0BCF-4F25-99BA-AE411D8FF235}" presName="rootnode" presStyleCnt="0">
        <dgm:presLayoutVars>
          <dgm:chMax/>
          <dgm:chPref/>
          <dgm:dir/>
          <dgm:animLvl val="lvl"/>
        </dgm:presLayoutVars>
      </dgm:prSet>
      <dgm:spPr/>
    </dgm:pt>
    <dgm:pt modelId="{69537E86-D626-4BFC-B051-5DED72D8A3A9}" type="pres">
      <dgm:prSet presAssocID="{DAF4CD65-E722-4F6F-8BBE-041B444099C4}" presName="composite" presStyleCnt="0"/>
      <dgm:spPr/>
    </dgm:pt>
    <dgm:pt modelId="{F659F0BD-4877-4743-A0B8-7F61F81C6B31}" type="pres">
      <dgm:prSet presAssocID="{DAF4CD65-E722-4F6F-8BBE-041B444099C4}" presName="LShape" presStyleLbl="alignNode1" presStyleIdx="0" presStyleCnt="15"/>
      <dgm:spPr/>
    </dgm:pt>
    <dgm:pt modelId="{C8C7699B-7288-4947-8281-782D2AFF6C13}" type="pres">
      <dgm:prSet presAssocID="{DAF4CD65-E722-4F6F-8BBE-041B444099C4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8354C42-9B4B-4D04-A228-EF15D843A485}" type="pres">
      <dgm:prSet presAssocID="{DAF4CD65-E722-4F6F-8BBE-041B444099C4}" presName="Triangle" presStyleLbl="alignNode1" presStyleIdx="1" presStyleCnt="15"/>
      <dgm:spPr/>
    </dgm:pt>
    <dgm:pt modelId="{605C2F93-495D-44DE-9CB8-C6E69EAA5D7B}" type="pres">
      <dgm:prSet presAssocID="{BBDB734E-8BA9-432B-B272-4E305629A837}" presName="sibTrans" presStyleCnt="0"/>
      <dgm:spPr/>
    </dgm:pt>
    <dgm:pt modelId="{0EACF14B-D8AB-4337-AE51-3856AD1A93E6}" type="pres">
      <dgm:prSet presAssocID="{BBDB734E-8BA9-432B-B272-4E305629A837}" presName="space" presStyleCnt="0"/>
      <dgm:spPr/>
    </dgm:pt>
    <dgm:pt modelId="{45595455-32B4-4A6F-B499-47D99BD429E1}" type="pres">
      <dgm:prSet presAssocID="{C1B4BB5C-E45E-4A30-ADE4-6C6F33065FC1}" presName="composite" presStyleCnt="0"/>
      <dgm:spPr/>
    </dgm:pt>
    <dgm:pt modelId="{5172A01F-EB3D-456F-B925-765E359C3077}" type="pres">
      <dgm:prSet presAssocID="{C1B4BB5C-E45E-4A30-ADE4-6C6F33065FC1}" presName="LShape" presStyleLbl="alignNode1" presStyleIdx="2" presStyleCnt="15"/>
      <dgm:spPr/>
    </dgm:pt>
    <dgm:pt modelId="{D7D57636-4E7A-4EBC-9AC6-F1079D2E822A}" type="pres">
      <dgm:prSet presAssocID="{C1B4BB5C-E45E-4A30-ADE4-6C6F33065FC1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63DA7660-0D0E-4C8B-8BDF-94B543E4BB0D}" type="pres">
      <dgm:prSet presAssocID="{C1B4BB5C-E45E-4A30-ADE4-6C6F33065FC1}" presName="Triangle" presStyleLbl="alignNode1" presStyleIdx="3" presStyleCnt="15"/>
      <dgm:spPr/>
    </dgm:pt>
    <dgm:pt modelId="{3AF51DA8-D588-44BD-977A-B337C0565057}" type="pres">
      <dgm:prSet presAssocID="{A7C95FDD-1D8F-4A92-B287-9B3BD5BD3740}" presName="sibTrans" presStyleCnt="0"/>
      <dgm:spPr/>
    </dgm:pt>
    <dgm:pt modelId="{BEED1730-137C-4DA1-B253-968648BC9B32}" type="pres">
      <dgm:prSet presAssocID="{A7C95FDD-1D8F-4A92-B287-9B3BD5BD3740}" presName="space" presStyleCnt="0"/>
      <dgm:spPr/>
    </dgm:pt>
    <dgm:pt modelId="{54EE646C-FBB2-45D4-954E-C51F67C487A6}" type="pres">
      <dgm:prSet presAssocID="{0A540550-4B5F-40DD-8BB9-E0EB7CE4D5BA}" presName="composite" presStyleCnt="0"/>
      <dgm:spPr/>
    </dgm:pt>
    <dgm:pt modelId="{A93799F1-9071-41E7-A377-43ED2FF129D9}" type="pres">
      <dgm:prSet presAssocID="{0A540550-4B5F-40DD-8BB9-E0EB7CE4D5BA}" presName="LShape" presStyleLbl="alignNode1" presStyleIdx="4" presStyleCnt="15"/>
      <dgm:spPr/>
    </dgm:pt>
    <dgm:pt modelId="{0DF0EEB5-2EA9-4670-B19D-997A3B45D033}" type="pres">
      <dgm:prSet presAssocID="{0A540550-4B5F-40DD-8BB9-E0EB7CE4D5BA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3F2E98F-B24F-4011-8CB2-4D2E2B78C8C2}" type="pres">
      <dgm:prSet presAssocID="{0A540550-4B5F-40DD-8BB9-E0EB7CE4D5BA}" presName="Triangle" presStyleLbl="alignNode1" presStyleIdx="5" presStyleCnt="15"/>
      <dgm:spPr/>
    </dgm:pt>
    <dgm:pt modelId="{541F8A0B-1B6F-4DBD-BD33-299F8EE4C3EC}" type="pres">
      <dgm:prSet presAssocID="{D80DF11F-CFAA-4ABA-A45A-E77A26893147}" presName="sibTrans" presStyleCnt="0"/>
      <dgm:spPr/>
    </dgm:pt>
    <dgm:pt modelId="{BB4A582F-E00B-4487-BCA6-BE7B1017079E}" type="pres">
      <dgm:prSet presAssocID="{D80DF11F-CFAA-4ABA-A45A-E77A26893147}" presName="space" presStyleCnt="0"/>
      <dgm:spPr/>
    </dgm:pt>
    <dgm:pt modelId="{4A51BCA9-E359-4798-B88C-97DFF827E9C7}" type="pres">
      <dgm:prSet presAssocID="{7C8870A1-1D71-4B73-B5F9-7FFBF516D5F4}" presName="composite" presStyleCnt="0"/>
      <dgm:spPr/>
    </dgm:pt>
    <dgm:pt modelId="{6D39FBC6-A670-4A8B-994B-F8A61C2E9B16}" type="pres">
      <dgm:prSet presAssocID="{7C8870A1-1D71-4B73-B5F9-7FFBF516D5F4}" presName="LShape" presStyleLbl="alignNode1" presStyleIdx="6" presStyleCnt="15"/>
      <dgm:spPr/>
    </dgm:pt>
    <dgm:pt modelId="{9D4B31E2-D39D-41BA-A654-186E926D9977}" type="pres">
      <dgm:prSet presAssocID="{7C8870A1-1D71-4B73-B5F9-7FFBF516D5F4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2198518-6E01-4BC8-8150-FAC1279C0A61}" type="pres">
      <dgm:prSet presAssocID="{7C8870A1-1D71-4B73-B5F9-7FFBF516D5F4}" presName="Triangle" presStyleLbl="alignNode1" presStyleIdx="7" presStyleCnt="15"/>
      <dgm:spPr/>
    </dgm:pt>
    <dgm:pt modelId="{99CE4282-DA84-4591-B91B-9C544A453962}" type="pres">
      <dgm:prSet presAssocID="{2571D309-4380-4ACD-B5F1-790E00F9BD18}" presName="sibTrans" presStyleCnt="0"/>
      <dgm:spPr/>
    </dgm:pt>
    <dgm:pt modelId="{BDF15D3B-F82C-4FC6-983A-32A9575F7017}" type="pres">
      <dgm:prSet presAssocID="{2571D309-4380-4ACD-B5F1-790E00F9BD18}" presName="space" presStyleCnt="0"/>
      <dgm:spPr/>
    </dgm:pt>
    <dgm:pt modelId="{9D1D19D2-2646-42B9-A877-C8040F71578E}" type="pres">
      <dgm:prSet presAssocID="{0CAC0612-29FA-4761-A03F-817811B84C55}" presName="composite" presStyleCnt="0"/>
      <dgm:spPr/>
    </dgm:pt>
    <dgm:pt modelId="{58D26E36-618C-4867-9482-0BB2D641DD9A}" type="pres">
      <dgm:prSet presAssocID="{0CAC0612-29FA-4761-A03F-817811B84C55}" presName="LShape" presStyleLbl="alignNode1" presStyleIdx="8" presStyleCnt="15"/>
      <dgm:spPr/>
    </dgm:pt>
    <dgm:pt modelId="{4DB2611B-2E04-4BE8-97D1-BFB0D72374C2}" type="pres">
      <dgm:prSet presAssocID="{0CAC0612-29FA-4761-A03F-817811B84C55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6A90E31-8875-457D-8023-C8693CAF6720}" type="pres">
      <dgm:prSet presAssocID="{0CAC0612-29FA-4761-A03F-817811B84C55}" presName="Triangle" presStyleLbl="alignNode1" presStyleIdx="9" presStyleCnt="15"/>
      <dgm:spPr/>
    </dgm:pt>
    <dgm:pt modelId="{7762A614-58CD-4D38-B19B-F39A75DC2774}" type="pres">
      <dgm:prSet presAssocID="{1387CD8B-7057-4344-9628-2DFE6FAE1ACE}" presName="sibTrans" presStyleCnt="0"/>
      <dgm:spPr/>
    </dgm:pt>
    <dgm:pt modelId="{E8318B0C-F4F2-4C8A-9A80-9453973AF5C4}" type="pres">
      <dgm:prSet presAssocID="{1387CD8B-7057-4344-9628-2DFE6FAE1ACE}" presName="space" presStyleCnt="0"/>
      <dgm:spPr/>
    </dgm:pt>
    <dgm:pt modelId="{945A9FA8-D207-4839-A6D5-B81D4FE06930}" type="pres">
      <dgm:prSet presAssocID="{0E6331C0-FB1F-42FB-8F84-70DD70ECC785}" presName="composite" presStyleCnt="0"/>
      <dgm:spPr/>
    </dgm:pt>
    <dgm:pt modelId="{116A35F6-81EB-4881-89A2-59E32D2E6877}" type="pres">
      <dgm:prSet presAssocID="{0E6331C0-FB1F-42FB-8F84-70DD70ECC785}" presName="LShape" presStyleLbl="alignNode1" presStyleIdx="10" presStyleCnt="15"/>
      <dgm:spPr/>
    </dgm:pt>
    <dgm:pt modelId="{6B34EF53-1FF3-47EF-AC40-0A6EFCD476D8}" type="pres">
      <dgm:prSet presAssocID="{0E6331C0-FB1F-42FB-8F84-70DD70ECC785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4C64348-33C7-4A13-949F-5EF04A1CE51F}" type="pres">
      <dgm:prSet presAssocID="{0E6331C0-FB1F-42FB-8F84-70DD70ECC785}" presName="Triangle" presStyleLbl="alignNode1" presStyleIdx="11" presStyleCnt="15"/>
      <dgm:spPr/>
    </dgm:pt>
    <dgm:pt modelId="{990DDFAE-BE92-46C5-8EEC-4DFE0FEF06D7}" type="pres">
      <dgm:prSet presAssocID="{C9DB7E3A-ECC8-4B83-B2C3-55B12C89F989}" presName="sibTrans" presStyleCnt="0"/>
      <dgm:spPr/>
    </dgm:pt>
    <dgm:pt modelId="{0863A475-61C5-4B69-B9F4-64A186AFD30C}" type="pres">
      <dgm:prSet presAssocID="{C9DB7E3A-ECC8-4B83-B2C3-55B12C89F989}" presName="space" presStyleCnt="0"/>
      <dgm:spPr/>
    </dgm:pt>
    <dgm:pt modelId="{75778B4D-DE39-4D33-81BE-76DEF9A89D92}" type="pres">
      <dgm:prSet presAssocID="{9B096602-D969-4A04-8402-10EDC54FAC2E}" presName="composite" presStyleCnt="0"/>
      <dgm:spPr/>
    </dgm:pt>
    <dgm:pt modelId="{81CDD65F-D4A7-412F-B7F6-EF2403B4982C}" type="pres">
      <dgm:prSet presAssocID="{9B096602-D969-4A04-8402-10EDC54FAC2E}" presName="LShape" presStyleLbl="alignNode1" presStyleIdx="12" presStyleCnt="15"/>
      <dgm:spPr/>
    </dgm:pt>
    <dgm:pt modelId="{43167355-5DD8-48B2-9C6B-8E7C3791BF3F}" type="pres">
      <dgm:prSet presAssocID="{9B096602-D969-4A04-8402-10EDC54FAC2E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FC43E6C6-D424-4518-95D4-DC67FD6600C8}" type="pres">
      <dgm:prSet presAssocID="{9B096602-D969-4A04-8402-10EDC54FAC2E}" presName="Triangle" presStyleLbl="alignNode1" presStyleIdx="13" presStyleCnt="15"/>
      <dgm:spPr/>
    </dgm:pt>
    <dgm:pt modelId="{01309649-447B-484E-B110-6F2874636080}" type="pres">
      <dgm:prSet presAssocID="{215DC975-652D-422E-8562-B45EF695AC8F}" presName="sibTrans" presStyleCnt="0"/>
      <dgm:spPr/>
    </dgm:pt>
    <dgm:pt modelId="{B8B77C05-3AE6-41A6-B8DD-D9DA98F52319}" type="pres">
      <dgm:prSet presAssocID="{215DC975-652D-422E-8562-B45EF695AC8F}" presName="space" presStyleCnt="0"/>
      <dgm:spPr/>
    </dgm:pt>
    <dgm:pt modelId="{1EDB1115-0439-432D-9558-F2A5499C6C76}" type="pres">
      <dgm:prSet presAssocID="{11F6B551-8331-46A0-B4A0-5FE6506BA1B0}" presName="composite" presStyleCnt="0"/>
      <dgm:spPr/>
    </dgm:pt>
    <dgm:pt modelId="{5000D395-F090-405F-8B26-B8521EB4E78B}" type="pres">
      <dgm:prSet presAssocID="{11F6B551-8331-46A0-B4A0-5FE6506BA1B0}" presName="LShape" presStyleLbl="alignNode1" presStyleIdx="14" presStyleCnt="15"/>
      <dgm:spPr/>
    </dgm:pt>
    <dgm:pt modelId="{890C0C40-9AFA-47B5-8A40-FB5F7DC4C309}" type="pres">
      <dgm:prSet presAssocID="{11F6B551-8331-46A0-B4A0-5FE6506BA1B0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AE1F1336-EEC2-4D6C-8532-7C04F54EDB0B}" type="presOf" srcId="{0A540550-4B5F-40DD-8BB9-E0EB7CE4D5BA}" destId="{0DF0EEB5-2EA9-4670-B19D-997A3B45D033}" srcOrd="0" destOrd="0" presId="urn:microsoft.com/office/officeart/2009/3/layout/StepUpProcess"/>
    <dgm:cxn modelId="{84E7D63F-FAC5-4BCE-9E4A-5AB5811C0718}" type="presOf" srcId="{0E6331C0-FB1F-42FB-8F84-70DD70ECC785}" destId="{6B34EF53-1FF3-47EF-AC40-0A6EFCD476D8}" srcOrd="0" destOrd="0" presId="urn:microsoft.com/office/officeart/2009/3/layout/StepUpProcess"/>
    <dgm:cxn modelId="{637E855E-7C53-49C7-ADD6-A964E8298785}" type="presOf" srcId="{994095B0-0BCF-4F25-99BA-AE411D8FF235}" destId="{E8201651-C45E-4D39-B366-C7997EB9091B}" srcOrd="0" destOrd="0" presId="urn:microsoft.com/office/officeart/2009/3/layout/StepUpProcess"/>
    <dgm:cxn modelId="{75E39347-2C96-4372-A17A-DC9B6BD8928F}" type="presOf" srcId="{DAF4CD65-E722-4F6F-8BBE-041B444099C4}" destId="{C8C7699B-7288-4947-8281-782D2AFF6C13}" srcOrd="0" destOrd="0" presId="urn:microsoft.com/office/officeart/2009/3/layout/StepUpProcess"/>
    <dgm:cxn modelId="{6A837776-57C2-4DA0-9418-334BE19FE599}" type="presOf" srcId="{7C8870A1-1D71-4B73-B5F9-7FFBF516D5F4}" destId="{9D4B31E2-D39D-41BA-A654-186E926D9977}" srcOrd="0" destOrd="0" presId="urn:microsoft.com/office/officeart/2009/3/layout/StepUpProcess"/>
    <dgm:cxn modelId="{727A7C92-8385-4B92-8D11-355105C76D32}" srcId="{994095B0-0BCF-4F25-99BA-AE411D8FF235}" destId="{C1B4BB5C-E45E-4A30-ADE4-6C6F33065FC1}" srcOrd="1" destOrd="0" parTransId="{7836377E-C91C-4F49-9B65-91AA62AF0719}" sibTransId="{A7C95FDD-1D8F-4A92-B287-9B3BD5BD3740}"/>
    <dgm:cxn modelId="{5A42689B-D40B-41DF-B40C-C36CCAA009F0}" srcId="{994095B0-0BCF-4F25-99BA-AE411D8FF235}" destId="{0E6331C0-FB1F-42FB-8F84-70DD70ECC785}" srcOrd="5" destOrd="0" parTransId="{E22048AB-DD68-44A1-9BEC-D447D05713C4}" sibTransId="{C9DB7E3A-ECC8-4B83-B2C3-55B12C89F989}"/>
    <dgm:cxn modelId="{3DA97A9F-31A9-4B89-A209-C2D6CA27387B}" srcId="{994095B0-0BCF-4F25-99BA-AE411D8FF235}" destId="{11F6B551-8331-46A0-B4A0-5FE6506BA1B0}" srcOrd="7" destOrd="0" parTransId="{C32C6367-D704-4F7B-B3CC-06E12EAA5EC7}" sibTransId="{50164B51-AD44-461D-95B6-E25D0CD19A58}"/>
    <dgm:cxn modelId="{24A1CCC5-F562-4840-B53E-0796E7F0D602}" type="presOf" srcId="{C1B4BB5C-E45E-4A30-ADE4-6C6F33065FC1}" destId="{D7D57636-4E7A-4EBC-9AC6-F1079D2E822A}" srcOrd="0" destOrd="0" presId="urn:microsoft.com/office/officeart/2009/3/layout/StepUpProcess"/>
    <dgm:cxn modelId="{A4DC3ACF-026C-47E5-841E-CB76760B2387}" srcId="{994095B0-0BCF-4F25-99BA-AE411D8FF235}" destId="{DAF4CD65-E722-4F6F-8BBE-041B444099C4}" srcOrd="0" destOrd="0" parTransId="{22DDD15C-7FD4-4B10-8815-D4F08E1081BC}" sibTransId="{BBDB734E-8BA9-432B-B272-4E305629A837}"/>
    <dgm:cxn modelId="{0B1EEDD6-3A73-477B-B731-8AB60D4E22A7}" type="presOf" srcId="{11F6B551-8331-46A0-B4A0-5FE6506BA1B0}" destId="{890C0C40-9AFA-47B5-8A40-FB5F7DC4C309}" srcOrd="0" destOrd="0" presId="urn:microsoft.com/office/officeart/2009/3/layout/StepUpProcess"/>
    <dgm:cxn modelId="{A6A24EDB-58C2-4E33-981E-D04C6259A104}" srcId="{994095B0-0BCF-4F25-99BA-AE411D8FF235}" destId="{0CAC0612-29FA-4761-A03F-817811B84C55}" srcOrd="4" destOrd="0" parTransId="{6336E97B-440C-41DB-A787-E2A3466D676E}" sibTransId="{1387CD8B-7057-4344-9628-2DFE6FAE1ACE}"/>
    <dgm:cxn modelId="{107D59DE-518B-4FD7-A3C3-AEABC6E6F4FF}" srcId="{994095B0-0BCF-4F25-99BA-AE411D8FF235}" destId="{0A540550-4B5F-40DD-8BB9-E0EB7CE4D5BA}" srcOrd="2" destOrd="0" parTransId="{65520AF2-68F0-46FF-B4AC-0F5E442ED023}" sibTransId="{D80DF11F-CFAA-4ABA-A45A-E77A26893147}"/>
    <dgm:cxn modelId="{D026E9ED-0280-480E-ABE6-7B284946F489}" srcId="{994095B0-0BCF-4F25-99BA-AE411D8FF235}" destId="{7C8870A1-1D71-4B73-B5F9-7FFBF516D5F4}" srcOrd="3" destOrd="0" parTransId="{AF1497EC-E7D5-4ACF-AA7D-83A1CB1563BD}" sibTransId="{2571D309-4380-4ACD-B5F1-790E00F9BD18}"/>
    <dgm:cxn modelId="{C8E863F0-CC4E-4A93-AB63-FFB7FF8C90B6}" type="presOf" srcId="{9B096602-D969-4A04-8402-10EDC54FAC2E}" destId="{43167355-5DD8-48B2-9C6B-8E7C3791BF3F}" srcOrd="0" destOrd="0" presId="urn:microsoft.com/office/officeart/2009/3/layout/StepUpProcess"/>
    <dgm:cxn modelId="{7FDE77FA-C182-4C49-AB4F-69EB308033C0}" type="presOf" srcId="{0CAC0612-29FA-4761-A03F-817811B84C55}" destId="{4DB2611B-2E04-4BE8-97D1-BFB0D72374C2}" srcOrd="0" destOrd="0" presId="urn:microsoft.com/office/officeart/2009/3/layout/StepUpProcess"/>
    <dgm:cxn modelId="{A717B8FB-4069-4CDE-BF74-66157A1DD6B7}" srcId="{994095B0-0BCF-4F25-99BA-AE411D8FF235}" destId="{9B096602-D969-4A04-8402-10EDC54FAC2E}" srcOrd="6" destOrd="0" parTransId="{EF4601AC-27AB-4A81-A1EE-6A02B61D3A3D}" sibTransId="{215DC975-652D-422E-8562-B45EF695AC8F}"/>
    <dgm:cxn modelId="{70C6B97D-3BFB-4BF4-82B1-373C82547295}" type="presParOf" srcId="{E8201651-C45E-4D39-B366-C7997EB9091B}" destId="{69537E86-D626-4BFC-B051-5DED72D8A3A9}" srcOrd="0" destOrd="0" presId="urn:microsoft.com/office/officeart/2009/3/layout/StepUpProcess"/>
    <dgm:cxn modelId="{D3F63D14-2844-499F-B033-4F147FF02E17}" type="presParOf" srcId="{69537E86-D626-4BFC-B051-5DED72D8A3A9}" destId="{F659F0BD-4877-4743-A0B8-7F61F81C6B31}" srcOrd="0" destOrd="0" presId="urn:microsoft.com/office/officeart/2009/3/layout/StepUpProcess"/>
    <dgm:cxn modelId="{C1F75091-913F-4520-A8F6-88BC32DA9B5F}" type="presParOf" srcId="{69537E86-D626-4BFC-B051-5DED72D8A3A9}" destId="{C8C7699B-7288-4947-8281-782D2AFF6C13}" srcOrd="1" destOrd="0" presId="urn:microsoft.com/office/officeart/2009/3/layout/StepUpProcess"/>
    <dgm:cxn modelId="{C7185657-D97E-4342-B972-B27BFA84D450}" type="presParOf" srcId="{69537E86-D626-4BFC-B051-5DED72D8A3A9}" destId="{18354C42-9B4B-4D04-A228-EF15D843A485}" srcOrd="2" destOrd="0" presId="urn:microsoft.com/office/officeart/2009/3/layout/StepUpProcess"/>
    <dgm:cxn modelId="{92912DBA-F521-47E7-9882-F16ED2AAD6FD}" type="presParOf" srcId="{E8201651-C45E-4D39-B366-C7997EB9091B}" destId="{605C2F93-495D-44DE-9CB8-C6E69EAA5D7B}" srcOrd="1" destOrd="0" presId="urn:microsoft.com/office/officeart/2009/3/layout/StepUpProcess"/>
    <dgm:cxn modelId="{BDDF5869-C9CD-4EE8-B1FF-D4EA6D03B819}" type="presParOf" srcId="{605C2F93-495D-44DE-9CB8-C6E69EAA5D7B}" destId="{0EACF14B-D8AB-4337-AE51-3856AD1A93E6}" srcOrd="0" destOrd="0" presId="urn:microsoft.com/office/officeart/2009/3/layout/StepUpProcess"/>
    <dgm:cxn modelId="{EFA84743-0044-4516-A323-2B2FED1168AD}" type="presParOf" srcId="{E8201651-C45E-4D39-B366-C7997EB9091B}" destId="{45595455-32B4-4A6F-B499-47D99BD429E1}" srcOrd="2" destOrd="0" presId="urn:microsoft.com/office/officeart/2009/3/layout/StepUpProcess"/>
    <dgm:cxn modelId="{A3FABAB1-E5A3-472B-941B-1F17556CA41A}" type="presParOf" srcId="{45595455-32B4-4A6F-B499-47D99BD429E1}" destId="{5172A01F-EB3D-456F-B925-765E359C3077}" srcOrd="0" destOrd="0" presId="urn:microsoft.com/office/officeart/2009/3/layout/StepUpProcess"/>
    <dgm:cxn modelId="{FB26473F-E1A8-4C45-A2CD-E765646732D6}" type="presParOf" srcId="{45595455-32B4-4A6F-B499-47D99BD429E1}" destId="{D7D57636-4E7A-4EBC-9AC6-F1079D2E822A}" srcOrd="1" destOrd="0" presId="urn:microsoft.com/office/officeart/2009/3/layout/StepUpProcess"/>
    <dgm:cxn modelId="{9F540028-B4D1-4118-B0EF-C5C54F3D0339}" type="presParOf" srcId="{45595455-32B4-4A6F-B499-47D99BD429E1}" destId="{63DA7660-0D0E-4C8B-8BDF-94B543E4BB0D}" srcOrd="2" destOrd="0" presId="urn:microsoft.com/office/officeart/2009/3/layout/StepUpProcess"/>
    <dgm:cxn modelId="{0035B813-1758-4B99-A278-B859FCC8747B}" type="presParOf" srcId="{E8201651-C45E-4D39-B366-C7997EB9091B}" destId="{3AF51DA8-D588-44BD-977A-B337C0565057}" srcOrd="3" destOrd="0" presId="urn:microsoft.com/office/officeart/2009/3/layout/StepUpProcess"/>
    <dgm:cxn modelId="{C56864C1-F3FF-4382-8C2E-A49AD98EA6F4}" type="presParOf" srcId="{3AF51DA8-D588-44BD-977A-B337C0565057}" destId="{BEED1730-137C-4DA1-B253-968648BC9B32}" srcOrd="0" destOrd="0" presId="urn:microsoft.com/office/officeart/2009/3/layout/StepUpProcess"/>
    <dgm:cxn modelId="{1B267CFE-F25F-4BF0-B434-DB5949252E9A}" type="presParOf" srcId="{E8201651-C45E-4D39-B366-C7997EB9091B}" destId="{54EE646C-FBB2-45D4-954E-C51F67C487A6}" srcOrd="4" destOrd="0" presId="urn:microsoft.com/office/officeart/2009/3/layout/StepUpProcess"/>
    <dgm:cxn modelId="{1758BD62-4F36-477C-BD99-E4B928731178}" type="presParOf" srcId="{54EE646C-FBB2-45D4-954E-C51F67C487A6}" destId="{A93799F1-9071-41E7-A377-43ED2FF129D9}" srcOrd="0" destOrd="0" presId="urn:microsoft.com/office/officeart/2009/3/layout/StepUpProcess"/>
    <dgm:cxn modelId="{A7BB5483-6FA6-4DE3-8D5C-1569AEFBABDC}" type="presParOf" srcId="{54EE646C-FBB2-45D4-954E-C51F67C487A6}" destId="{0DF0EEB5-2EA9-4670-B19D-997A3B45D033}" srcOrd="1" destOrd="0" presId="urn:microsoft.com/office/officeart/2009/3/layout/StepUpProcess"/>
    <dgm:cxn modelId="{BA1D477B-F37C-4662-982D-9E67AA8462E9}" type="presParOf" srcId="{54EE646C-FBB2-45D4-954E-C51F67C487A6}" destId="{93F2E98F-B24F-4011-8CB2-4D2E2B78C8C2}" srcOrd="2" destOrd="0" presId="urn:microsoft.com/office/officeart/2009/3/layout/StepUpProcess"/>
    <dgm:cxn modelId="{C6A5BDB8-370A-4AFF-9B02-EA551AB0C67D}" type="presParOf" srcId="{E8201651-C45E-4D39-B366-C7997EB9091B}" destId="{541F8A0B-1B6F-4DBD-BD33-299F8EE4C3EC}" srcOrd="5" destOrd="0" presId="urn:microsoft.com/office/officeart/2009/3/layout/StepUpProcess"/>
    <dgm:cxn modelId="{1E998F50-74BE-480B-A3CD-7D28941C21F5}" type="presParOf" srcId="{541F8A0B-1B6F-4DBD-BD33-299F8EE4C3EC}" destId="{BB4A582F-E00B-4487-BCA6-BE7B1017079E}" srcOrd="0" destOrd="0" presId="urn:microsoft.com/office/officeart/2009/3/layout/StepUpProcess"/>
    <dgm:cxn modelId="{B3B39B11-2F07-49AE-9475-C5B906CF1178}" type="presParOf" srcId="{E8201651-C45E-4D39-B366-C7997EB9091B}" destId="{4A51BCA9-E359-4798-B88C-97DFF827E9C7}" srcOrd="6" destOrd="0" presId="urn:microsoft.com/office/officeart/2009/3/layout/StepUpProcess"/>
    <dgm:cxn modelId="{DD80F205-D6CE-4EBA-B394-77B94E1020C2}" type="presParOf" srcId="{4A51BCA9-E359-4798-B88C-97DFF827E9C7}" destId="{6D39FBC6-A670-4A8B-994B-F8A61C2E9B16}" srcOrd="0" destOrd="0" presId="urn:microsoft.com/office/officeart/2009/3/layout/StepUpProcess"/>
    <dgm:cxn modelId="{30EC2296-9574-47AB-B9A1-3F4A5E133B67}" type="presParOf" srcId="{4A51BCA9-E359-4798-B88C-97DFF827E9C7}" destId="{9D4B31E2-D39D-41BA-A654-186E926D9977}" srcOrd="1" destOrd="0" presId="urn:microsoft.com/office/officeart/2009/3/layout/StepUpProcess"/>
    <dgm:cxn modelId="{ABE5F5AE-2899-42BE-836A-A7282DF735DA}" type="presParOf" srcId="{4A51BCA9-E359-4798-B88C-97DFF827E9C7}" destId="{52198518-6E01-4BC8-8150-FAC1279C0A61}" srcOrd="2" destOrd="0" presId="urn:microsoft.com/office/officeart/2009/3/layout/StepUpProcess"/>
    <dgm:cxn modelId="{45868A95-4190-4933-AA5E-F63C8A96E678}" type="presParOf" srcId="{E8201651-C45E-4D39-B366-C7997EB9091B}" destId="{99CE4282-DA84-4591-B91B-9C544A453962}" srcOrd="7" destOrd="0" presId="urn:microsoft.com/office/officeart/2009/3/layout/StepUpProcess"/>
    <dgm:cxn modelId="{ECAB916F-742E-4A85-A013-DF3C4466D47E}" type="presParOf" srcId="{99CE4282-DA84-4591-B91B-9C544A453962}" destId="{BDF15D3B-F82C-4FC6-983A-32A9575F7017}" srcOrd="0" destOrd="0" presId="urn:microsoft.com/office/officeart/2009/3/layout/StepUpProcess"/>
    <dgm:cxn modelId="{51F26DDB-1D1B-4D8F-B862-3E6FF963E5F8}" type="presParOf" srcId="{E8201651-C45E-4D39-B366-C7997EB9091B}" destId="{9D1D19D2-2646-42B9-A877-C8040F71578E}" srcOrd="8" destOrd="0" presId="urn:microsoft.com/office/officeart/2009/3/layout/StepUpProcess"/>
    <dgm:cxn modelId="{74A5BD45-36F2-4CF8-B026-BC1A1506E22A}" type="presParOf" srcId="{9D1D19D2-2646-42B9-A877-C8040F71578E}" destId="{58D26E36-618C-4867-9482-0BB2D641DD9A}" srcOrd="0" destOrd="0" presId="urn:microsoft.com/office/officeart/2009/3/layout/StepUpProcess"/>
    <dgm:cxn modelId="{2A042205-52C2-4DC1-8FBB-7765A450BAF8}" type="presParOf" srcId="{9D1D19D2-2646-42B9-A877-C8040F71578E}" destId="{4DB2611B-2E04-4BE8-97D1-BFB0D72374C2}" srcOrd="1" destOrd="0" presId="urn:microsoft.com/office/officeart/2009/3/layout/StepUpProcess"/>
    <dgm:cxn modelId="{BAABE96A-CCEA-46E7-810E-6C12FD197051}" type="presParOf" srcId="{9D1D19D2-2646-42B9-A877-C8040F71578E}" destId="{B6A90E31-8875-457D-8023-C8693CAF6720}" srcOrd="2" destOrd="0" presId="urn:microsoft.com/office/officeart/2009/3/layout/StepUpProcess"/>
    <dgm:cxn modelId="{37C34DDB-CAFE-452E-BBA9-AD9373BAD063}" type="presParOf" srcId="{E8201651-C45E-4D39-B366-C7997EB9091B}" destId="{7762A614-58CD-4D38-B19B-F39A75DC2774}" srcOrd="9" destOrd="0" presId="urn:microsoft.com/office/officeart/2009/3/layout/StepUpProcess"/>
    <dgm:cxn modelId="{8CB7226A-BF89-49BE-9FBF-739ED547B079}" type="presParOf" srcId="{7762A614-58CD-4D38-B19B-F39A75DC2774}" destId="{E8318B0C-F4F2-4C8A-9A80-9453973AF5C4}" srcOrd="0" destOrd="0" presId="urn:microsoft.com/office/officeart/2009/3/layout/StepUpProcess"/>
    <dgm:cxn modelId="{E86039DF-BD6A-45C5-8483-5910D37B6954}" type="presParOf" srcId="{E8201651-C45E-4D39-B366-C7997EB9091B}" destId="{945A9FA8-D207-4839-A6D5-B81D4FE06930}" srcOrd="10" destOrd="0" presId="urn:microsoft.com/office/officeart/2009/3/layout/StepUpProcess"/>
    <dgm:cxn modelId="{B90A39A0-E78A-4D78-9358-16D5DAC25259}" type="presParOf" srcId="{945A9FA8-D207-4839-A6D5-B81D4FE06930}" destId="{116A35F6-81EB-4881-89A2-59E32D2E6877}" srcOrd="0" destOrd="0" presId="urn:microsoft.com/office/officeart/2009/3/layout/StepUpProcess"/>
    <dgm:cxn modelId="{1958E020-51A3-40D8-8154-839D437D1FAC}" type="presParOf" srcId="{945A9FA8-D207-4839-A6D5-B81D4FE06930}" destId="{6B34EF53-1FF3-47EF-AC40-0A6EFCD476D8}" srcOrd="1" destOrd="0" presId="urn:microsoft.com/office/officeart/2009/3/layout/StepUpProcess"/>
    <dgm:cxn modelId="{82A60BF7-6982-4F27-B418-F93559DAF826}" type="presParOf" srcId="{945A9FA8-D207-4839-A6D5-B81D4FE06930}" destId="{84C64348-33C7-4A13-949F-5EF04A1CE51F}" srcOrd="2" destOrd="0" presId="urn:microsoft.com/office/officeart/2009/3/layout/StepUpProcess"/>
    <dgm:cxn modelId="{3C992EF7-EFD8-4508-8B01-E0489F4CE469}" type="presParOf" srcId="{E8201651-C45E-4D39-B366-C7997EB9091B}" destId="{990DDFAE-BE92-46C5-8EEC-4DFE0FEF06D7}" srcOrd="11" destOrd="0" presId="urn:microsoft.com/office/officeart/2009/3/layout/StepUpProcess"/>
    <dgm:cxn modelId="{B60EA2DE-76C4-47EE-8D80-D2B6D02EB55F}" type="presParOf" srcId="{990DDFAE-BE92-46C5-8EEC-4DFE0FEF06D7}" destId="{0863A475-61C5-4B69-B9F4-64A186AFD30C}" srcOrd="0" destOrd="0" presId="urn:microsoft.com/office/officeart/2009/3/layout/StepUpProcess"/>
    <dgm:cxn modelId="{7A82C336-4319-44F5-ACCD-9081F657AA07}" type="presParOf" srcId="{E8201651-C45E-4D39-B366-C7997EB9091B}" destId="{75778B4D-DE39-4D33-81BE-76DEF9A89D92}" srcOrd="12" destOrd="0" presId="urn:microsoft.com/office/officeart/2009/3/layout/StepUpProcess"/>
    <dgm:cxn modelId="{AB54E3EA-81FC-4B20-9CF9-7D15F81D51A9}" type="presParOf" srcId="{75778B4D-DE39-4D33-81BE-76DEF9A89D92}" destId="{81CDD65F-D4A7-412F-B7F6-EF2403B4982C}" srcOrd="0" destOrd="0" presId="urn:microsoft.com/office/officeart/2009/3/layout/StepUpProcess"/>
    <dgm:cxn modelId="{43CE209B-3904-497A-8EAB-B95510065226}" type="presParOf" srcId="{75778B4D-DE39-4D33-81BE-76DEF9A89D92}" destId="{43167355-5DD8-48B2-9C6B-8E7C3791BF3F}" srcOrd="1" destOrd="0" presId="urn:microsoft.com/office/officeart/2009/3/layout/StepUpProcess"/>
    <dgm:cxn modelId="{F12D43F9-9CA5-4386-BAC0-FD9A99E06A9D}" type="presParOf" srcId="{75778B4D-DE39-4D33-81BE-76DEF9A89D92}" destId="{FC43E6C6-D424-4518-95D4-DC67FD6600C8}" srcOrd="2" destOrd="0" presId="urn:microsoft.com/office/officeart/2009/3/layout/StepUpProcess"/>
    <dgm:cxn modelId="{5ED66678-037F-416E-AE5D-BC3BD96378F8}" type="presParOf" srcId="{E8201651-C45E-4D39-B366-C7997EB9091B}" destId="{01309649-447B-484E-B110-6F2874636080}" srcOrd="13" destOrd="0" presId="urn:microsoft.com/office/officeart/2009/3/layout/StepUpProcess"/>
    <dgm:cxn modelId="{AA871610-832F-468B-BC1A-6BF86CA8C5E0}" type="presParOf" srcId="{01309649-447B-484E-B110-6F2874636080}" destId="{B8B77C05-3AE6-41A6-B8DD-D9DA98F52319}" srcOrd="0" destOrd="0" presId="urn:microsoft.com/office/officeart/2009/3/layout/StepUpProcess"/>
    <dgm:cxn modelId="{9FCFCFBF-B05A-4BB3-A98B-A7E2853D7C05}" type="presParOf" srcId="{E8201651-C45E-4D39-B366-C7997EB9091B}" destId="{1EDB1115-0439-432D-9558-F2A5499C6C76}" srcOrd="14" destOrd="0" presId="urn:microsoft.com/office/officeart/2009/3/layout/StepUpProcess"/>
    <dgm:cxn modelId="{479D7044-81B5-444B-A6A2-8760E4A27A7B}" type="presParOf" srcId="{1EDB1115-0439-432D-9558-F2A5499C6C76}" destId="{5000D395-F090-405F-8B26-B8521EB4E78B}" srcOrd="0" destOrd="0" presId="urn:microsoft.com/office/officeart/2009/3/layout/StepUpProcess"/>
    <dgm:cxn modelId="{65836439-A6CC-41C4-B652-BAF5AD45BB7A}" type="presParOf" srcId="{1EDB1115-0439-432D-9558-F2A5499C6C76}" destId="{890C0C40-9AFA-47B5-8A40-FB5F7DC4C30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9F0BD-4877-4743-A0B8-7F61F81C6B31}">
      <dsp:nvSpPr>
        <dsp:cNvPr id="0" name=""/>
        <dsp:cNvSpPr/>
      </dsp:nvSpPr>
      <dsp:spPr>
        <a:xfrm rot="5400000">
          <a:off x="366947" y="3840571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7699B-7288-4947-8281-782D2AFF6C13}">
      <dsp:nvSpPr>
        <dsp:cNvPr id="0" name=""/>
        <dsp:cNvSpPr/>
      </dsp:nvSpPr>
      <dsp:spPr>
        <a:xfrm>
          <a:off x="187867" y="4373944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3">
                  <a:lumMod val="50000"/>
                </a:schemeClr>
              </a:solidFill>
            </a:rPr>
            <a:t>Understanding the problem and Impact</a:t>
          </a:r>
          <a:endParaRPr lang="en-IN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187867" y="4373944"/>
        <a:ext cx="1611637" cy="1412694"/>
      </dsp:txXfrm>
    </dsp:sp>
    <dsp:sp modelId="{18354C42-9B4B-4D04-A228-EF15D843A485}">
      <dsp:nvSpPr>
        <dsp:cNvPr id="0" name=""/>
        <dsp:cNvSpPr/>
      </dsp:nvSpPr>
      <dsp:spPr>
        <a:xfrm>
          <a:off x="1495422" y="3709147"/>
          <a:ext cx="304082" cy="3040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2A01F-EB3D-456F-B925-765E359C3077}">
      <dsp:nvSpPr>
        <dsp:cNvPr id="0" name=""/>
        <dsp:cNvSpPr/>
      </dsp:nvSpPr>
      <dsp:spPr>
        <a:xfrm rot="5400000">
          <a:off x="2339906" y="3352361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57636-4E7A-4EBC-9AC6-F1079D2E822A}">
      <dsp:nvSpPr>
        <dsp:cNvPr id="0" name=""/>
        <dsp:cNvSpPr/>
      </dsp:nvSpPr>
      <dsp:spPr>
        <a:xfrm>
          <a:off x="2160826" y="3885734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3">
                  <a:lumMod val="50000"/>
                </a:schemeClr>
              </a:solidFill>
            </a:rPr>
            <a:t>Loading the data in Google </a:t>
          </a:r>
          <a:r>
            <a:rPr lang="en-US" sz="1900" b="1" kern="1200" dirty="0" err="1">
              <a:solidFill>
                <a:schemeClr val="accent3">
                  <a:lumMod val="50000"/>
                </a:schemeClr>
              </a:solidFill>
            </a:rPr>
            <a:t>colab</a:t>
          </a:r>
          <a:endParaRPr lang="en-IN" sz="19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160826" y="3885734"/>
        <a:ext cx="1611637" cy="1412694"/>
      </dsp:txXfrm>
    </dsp:sp>
    <dsp:sp modelId="{63DA7660-0D0E-4C8B-8BDF-94B543E4BB0D}">
      <dsp:nvSpPr>
        <dsp:cNvPr id="0" name=""/>
        <dsp:cNvSpPr/>
      </dsp:nvSpPr>
      <dsp:spPr>
        <a:xfrm>
          <a:off x="3468381" y="3220936"/>
          <a:ext cx="304082" cy="3040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799F1-9071-41E7-A377-43ED2FF129D9}">
      <dsp:nvSpPr>
        <dsp:cNvPr id="0" name=""/>
        <dsp:cNvSpPr/>
      </dsp:nvSpPr>
      <dsp:spPr>
        <a:xfrm rot="5400000">
          <a:off x="4312864" y="2864150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0EEB5-2EA9-4670-B19D-997A3B45D033}">
      <dsp:nvSpPr>
        <dsp:cNvPr id="0" name=""/>
        <dsp:cNvSpPr/>
      </dsp:nvSpPr>
      <dsp:spPr>
        <a:xfrm>
          <a:off x="4133785" y="3397523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3">
                  <a:lumMod val="50000"/>
                </a:schemeClr>
              </a:solidFill>
            </a:rPr>
            <a:t>EDA</a:t>
          </a:r>
          <a:endParaRPr lang="en-IN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4133785" y="3397523"/>
        <a:ext cx="1611637" cy="1412694"/>
      </dsp:txXfrm>
    </dsp:sp>
    <dsp:sp modelId="{93F2E98F-B24F-4011-8CB2-4D2E2B78C8C2}">
      <dsp:nvSpPr>
        <dsp:cNvPr id="0" name=""/>
        <dsp:cNvSpPr/>
      </dsp:nvSpPr>
      <dsp:spPr>
        <a:xfrm>
          <a:off x="5441339" y="2732726"/>
          <a:ext cx="304082" cy="3040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9FBC6-A670-4A8B-994B-F8A61C2E9B16}">
      <dsp:nvSpPr>
        <dsp:cNvPr id="0" name=""/>
        <dsp:cNvSpPr/>
      </dsp:nvSpPr>
      <dsp:spPr>
        <a:xfrm rot="5400000">
          <a:off x="6285823" y="2375939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B31E2-D39D-41BA-A654-186E926D9977}">
      <dsp:nvSpPr>
        <dsp:cNvPr id="0" name=""/>
        <dsp:cNvSpPr/>
      </dsp:nvSpPr>
      <dsp:spPr>
        <a:xfrm>
          <a:off x="6106743" y="2909313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3">
                  <a:lumMod val="50000"/>
                </a:schemeClr>
              </a:solidFill>
            </a:rPr>
            <a:t>Popularity based filtering</a:t>
          </a:r>
          <a:endParaRPr lang="en-IN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6106743" y="2909313"/>
        <a:ext cx="1611637" cy="1412694"/>
      </dsp:txXfrm>
    </dsp:sp>
    <dsp:sp modelId="{52198518-6E01-4BC8-8150-FAC1279C0A61}">
      <dsp:nvSpPr>
        <dsp:cNvPr id="0" name=""/>
        <dsp:cNvSpPr/>
      </dsp:nvSpPr>
      <dsp:spPr>
        <a:xfrm>
          <a:off x="7414298" y="2244515"/>
          <a:ext cx="304082" cy="3040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26E36-618C-4867-9482-0BB2D641DD9A}">
      <dsp:nvSpPr>
        <dsp:cNvPr id="0" name=""/>
        <dsp:cNvSpPr/>
      </dsp:nvSpPr>
      <dsp:spPr>
        <a:xfrm rot="5400000">
          <a:off x="8258782" y="1887729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2611B-2E04-4BE8-97D1-BFB0D72374C2}">
      <dsp:nvSpPr>
        <dsp:cNvPr id="0" name=""/>
        <dsp:cNvSpPr/>
      </dsp:nvSpPr>
      <dsp:spPr>
        <a:xfrm>
          <a:off x="8079702" y="2421102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3">
                  <a:lumMod val="50000"/>
                </a:schemeClr>
              </a:solidFill>
            </a:rPr>
            <a:t>Content based filtering</a:t>
          </a:r>
          <a:endParaRPr lang="en-IN" sz="18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8079702" y="2421102"/>
        <a:ext cx="1611637" cy="1412694"/>
      </dsp:txXfrm>
    </dsp:sp>
    <dsp:sp modelId="{B6A90E31-8875-457D-8023-C8693CAF6720}">
      <dsp:nvSpPr>
        <dsp:cNvPr id="0" name=""/>
        <dsp:cNvSpPr/>
      </dsp:nvSpPr>
      <dsp:spPr>
        <a:xfrm>
          <a:off x="9387257" y="1756305"/>
          <a:ext cx="304082" cy="3040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A35F6-81EB-4881-89A2-59E32D2E6877}">
      <dsp:nvSpPr>
        <dsp:cNvPr id="0" name=""/>
        <dsp:cNvSpPr/>
      </dsp:nvSpPr>
      <dsp:spPr>
        <a:xfrm rot="5400000">
          <a:off x="10231740" y="1399518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4EF53-1FF3-47EF-AC40-0A6EFCD476D8}">
      <dsp:nvSpPr>
        <dsp:cNvPr id="0" name=""/>
        <dsp:cNvSpPr/>
      </dsp:nvSpPr>
      <dsp:spPr>
        <a:xfrm>
          <a:off x="10052661" y="1932891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9BBB59">
                  <a:lumMod val="50000"/>
                </a:srgbClr>
              </a:solidFill>
              <a:latin typeface="Calibri"/>
              <a:ea typeface="+mn-ea"/>
              <a:cs typeface="+mn-cs"/>
            </a:rPr>
            <a:t>Collaborative filtering</a:t>
          </a:r>
          <a:endParaRPr lang="en-IN" sz="1800" b="1" kern="1200" dirty="0">
            <a:solidFill>
              <a:srgbClr val="9BBB59">
                <a:lumMod val="50000"/>
              </a:srgbClr>
            </a:solidFill>
            <a:latin typeface="Calibri"/>
            <a:ea typeface="+mn-ea"/>
            <a:cs typeface="+mn-cs"/>
          </a:endParaRPr>
        </a:p>
      </dsp:txBody>
      <dsp:txXfrm>
        <a:off x="10052661" y="1932891"/>
        <a:ext cx="1611637" cy="1412694"/>
      </dsp:txXfrm>
    </dsp:sp>
    <dsp:sp modelId="{84C64348-33C7-4A13-949F-5EF04A1CE51F}">
      <dsp:nvSpPr>
        <dsp:cNvPr id="0" name=""/>
        <dsp:cNvSpPr/>
      </dsp:nvSpPr>
      <dsp:spPr>
        <a:xfrm>
          <a:off x="11360215" y="1268094"/>
          <a:ext cx="304082" cy="3040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DD65F-D4A7-412F-B7F6-EF2403B4982C}">
      <dsp:nvSpPr>
        <dsp:cNvPr id="0" name=""/>
        <dsp:cNvSpPr/>
      </dsp:nvSpPr>
      <dsp:spPr>
        <a:xfrm rot="5400000">
          <a:off x="12204699" y="911308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67355-5DD8-48B2-9C6B-8E7C3791BF3F}">
      <dsp:nvSpPr>
        <dsp:cNvPr id="0" name=""/>
        <dsp:cNvSpPr/>
      </dsp:nvSpPr>
      <dsp:spPr>
        <a:xfrm>
          <a:off x="12025619" y="1444681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12025619" y="1444681"/>
        <a:ext cx="1611637" cy="1412694"/>
      </dsp:txXfrm>
    </dsp:sp>
    <dsp:sp modelId="{FC43E6C6-D424-4518-95D4-DC67FD6600C8}">
      <dsp:nvSpPr>
        <dsp:cNvPr id="0" name=""/>
        <dsp:cNvSpPr/>
      </dsp:nvSpPr>
      <dsp:spPr>
        <a:xfrm>
          <a:off x="13333174" y="779884"/>
          <a:ext cx="304082" cy="3040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0D395-F090-405F-8B26-B8521EB4E78B}">
      <dsp:nvSpPr>
        <dsp:cNvPr id="0" name=""/>
        <dsp:cNvSpPr/>
      </dsp:nvSpPr>
      <dsp:spPr>
        <a:xfrm rot="5400000">
          <a:off x="14177658" y="423097"/>
          <a:ext cx="1072816" cy="17851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C0C40-9AFA-47B5-8A40-FB5F7DC4C309}">
      <dsp:nvSpPr>
        <dsp:cNvPr id="0" name=""/>
        <dsp:cNvSpPr/>
      </dsp:nvSpPr>
      <dsp:spPr>
        <a:xfrm>
          <a:off x="13998578" y="956470"/>
          <a:ext cx="1611637" cy="141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13998578" y="956470"/>
        <a:ext cx="1611637" cy="141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73F19-701D-4FE0-BC46-E8E925D96D82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BE109-D1CE-40EF-9A5A-0E2C84534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E109-D1CE-40EF-9A5A-0E2C84534C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5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BE109-D1CE-40EF-9A5A-0E2C84534C0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3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0"/>
            <a:ext cx="1754289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5" name="TextBox 5"/>
          <p:cNvSpPr txBox="1"/>
          <p:nvPr/>
        </p:nvSpPr>
        <p:spPr>
          <a:xfrm>
            <a:off x="567900" y="3410326"/>
            <a:ext cx="12580454" cy="706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048"/>
              </a:lnSpc>
            </a:pPr>
            <a:r>
              <a:rPr lang="en-US" sz="4400" spc="112" dirty="0">
                <a:solidFill>
                  <a:srgbClr val="FFDE59"/>
                </a:solidFill>
                <a:latin typeface="Aileron Heavy Bold"/>
              </a:rPr>
              <a:t>SONG RECOMMENDATION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17259" y="4983799"/>
            <a:ext cx="7121481" cy="587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spc="252" dirty="0">
                <a:solidFill>
                  <a:srgbClr val="D9D9D9"/>
                </a:solidFill>
                <a:latin typeface="Aileron Regular Bold"/>
              </a:rPr>
              <a:t>MIT-IDSS Oct20-B – GROUP 4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3481013" y="4671542"/>
            <a:ext cx="863567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52" dirty="0">
                <a:solidFill>
                  <a:srgbClr val="FFFFFF"/>
                </a:solidFill>
                <a:latin typeface="Aileron Regular"/>
              </a:rPr>
              <a:t>Capstone Project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20D6-CEA5-4CA6-AFFC-1117C6C514B3}"/>
              </a:ext>
            </a:extLst>
          </p:cNvPr>
          <p:cNvSpPr txBox="1"/>
          <p:nvPr/>
        </p:nvSpPr>
        <p:spPr>
          <a:xfrm>
            <a:off x="12039600" y="6222180"/>
            <a:ext cx="4876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Presented by : Angad </a:t>
            </a:r>
            <a:r>
              <a:rPr lang="en-IN" sz="2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Bagga</a:t>
            </a:r>
            <a:endParaRPr lang="en-IN" sz="2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</a:t>
            </a:r>
            <a:r>
              <a:rPr lang="en-IN" sz="2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Lakshminaryanan</a:t>
            </a:r>
            <a:endParaRPr lang="en-IN" sz="2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Sachin Sawant</a:t>
            </a:r>
          </a:p>
          <a:p>
            <a:r>
              <a:rPr lang="en-IN" sz="2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Sudeep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5024B1-3BED-4AD1-8D71-EB114766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489" y="0"/>
            <a:ext cx="4265511" cy="19427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F1E86A-4062-4044-AF67-7C5F8F178868}"/>
              </a:ext>
            </a:extLst>
          </p:cNvPr>
          <p:cNvSpPr/>
          <p:nvPr/>
        </p:nvSpPr>
        <p:spPr>
          <a:xfrm>
            <a:off x="0" y="-6978"/>
            <a:ext cx="18288000" cy="9097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93520F0-04BF-47CF-92CE-133FCE22B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954058"/>
              </p:ext>
            </p:extLst>
          </p:nvPr>
        </p:nvGraphicFramePr>
        <p:xfrm>
          <a:off x="-43896" y="760932"/>
          <a:ext cx="15621000" cy="656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15BE13-E896-4D7E-B4CA-51DA740B3F10}"/>
              </a:ext>
            </a:extLst>
          </p:cNvPr>
          <p:cNvSpPr txBox="1"/>
          <p:nvPr/>
        </p:nvSpPr>
        <p:spPr>
          <a:xfrm>
            <a:off x="386619" y="-127873"/>
            <a:ext cx="9144000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200"/>
              </a:lnSpc>
            </a:pPr>
            <a:r>
              <a:rPr lang="en-US" sz="4000" spc="359" dirty="0">
                <a:solidFill>
                  <a:schemeClr val="bg1"/>
                </a:solidFill>
                <a:latin typeface="Aileron Heavy Bold"/>
              </a:rPr>
              <a:t>Approach - Project Roadmap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75E3B-04B0-4EDD-ADE2-2A1781F8609A}"/>
              </a:ext>
            </a:extLst>
          </p:cNvPr>
          <p:cNvSpPr txBox="1"/>
          <p:nvPr/>
        </p:nvSpPr>
        <p:spPr>
          <a:xfrm>
            <a:off x="11963400" y="215702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Comparative Analysis</a:t>
            </a:r>
            <a:endParaRPr lang="en-IN" b="1" dirty="0">
              <a:solidFill>
                <a:srgbClr val="9BBB59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5FCAF-C5B3-4032-9A3A-ADD37B2EEAF8}"/>
              </a:ext>
            </a:extLst>
          </p:cNvPr>
          <p:cNvSpPr txBox="1"/>
          <p:nvPr/>
        </p:nvSpPr>
        <p:spPr>
          <a:xfrm>
            <a:off x="13993762" y="1735791"/>
            <a:ext cx="269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Solution demonstration on UI and effectiveness</a:t>
            </a:r>
            <a:endParaRPr lang="en-IN" b="1" dirty="0">
              <a:solidFill>
                <a:srgbClr val="9BBB59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E08FF5-0350-4A82-820B-6ADE3EE512AB}"/>
              </a:ext>
            </a:extLst>
          </p:cNvPr>
          <p:cNvSpPr/>
          <p:nvPr/>
        </p:nvSpPr>
        <p:spPr>
          <a:xfrm rot="-840000">
            <a:off x="825874" y="4496482"/>
            <a:ext cx="14325600" cy="9969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0CF2DC-0399-4945-A405-2B7588216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0771" y="4958396"/>
            <a:ext cx="8321774" cy="5227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3109EB-2803-4C0B-92E2-456B40D68338}"/>
              </a:ext>
            </a:extLst>
          </p:cNvPr>
          <p:cNvSpPr txBox="1"/>
          <p:nvPr/>
        </p:nvSpPr>
        <p:spPr>
          <a:xfrm>
            <a:off x="13811444" y="467179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of the snap shots from the UI being created using stream lit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73AA70-F95C-4BE2-8F56-E8D77B6157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39387" y="0"/>
            <a:ext cx="1848613" cy="902811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1E63C-5034-449C-A313-F6F3797003DD}"/>
              </a:ext>
            </a:extLst>
          </p:cNvPr>
          <p:cNvSpPr txBox="1"/>
          <p:nvPr/>
        </p:nvSpPr>
        <p:spPr>
          <a:xfrm>
            <a:off x="2426074" y="820237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 Text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305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F1E86A-4062-4044-AF67-7C5F8F178868}"/>
              </a:ext>
            </a:extLst>
          </p:cNvPr>
          <p:cNvSpPr/>
          <p:nvPr/>
        </p:nvSpPr>
        <p:spPr>
          <a:xfrm>
            <a:off x="0" y="-6978"/>
            <a:ext cx="18288000" cy="9097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5BE13-E896-4D7E-B4CA-51DA740B3F10}"/>
              </a:ext>
            </a:extLst>
          </p:cNvPr>
          <p:cNvSpPr txBox="1"/>
          <p:nvPr/>
        </p:nvSpPr>
        <p:spPr>
          <a:xfrm>
            <a:off x="386619" y="-127873"/>
            <a:ext cx="9144000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200"/>
              </a:lnSpc>
            </a:pPr>
            <a:r>
              <a:rPr lang="en-US" sz="4000" spc="359" dirty="0">
                <a:solidFill>
                  <a:schemeClr val="bg1"/>
                </a:solidFill>
                <a:latin typeface="Aileron Heavy Bold"/>
              </a:rPr>
              <a:t>Project Roadmap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73AA70-F95C-4BE2-8F56-E8D77B61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387" y="0"/>
            <a:ext cx="1848613" cy="9028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85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0"/>
            <a:ext cx="1754289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5" name="TextBox 5"/>
          <p:cNvSpPr txBox="1"/>
          <p:nvPr/>
        </p:nvSpPr>
        <p:spPr>
          <a:xfrm>
            <a:off x="-2438400" y="4910947"/>
            <a:ext cx="12580454" cy="706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604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112" normalizeH="0" baseline="0" noProof="0" dirty="0">
                <a:ln>
                  <a:noFill/>
                </a:ln>
                <a:solidFill>
                  <a:srgbClr val="FFDE59"/>
                </a:solidFill>
                <a:effectLst/>
                <a:uLnTx/>
                <a:uFillTx/>
                <a:latin typeface="Aileron Heavy Bold"/>
                <a:ea typeface="+mn-ea"/>
                <a:cs typeface="+mn-cs"/>
              </a:rPr>
              <a:t>Thanks 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3481013" y="4671542"/>
            <a:ext cx="863567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35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ileron Regular"/>
                <a:ea typeface="+mn-ea"/>
                <a:cs typeface="+mn-cs"/>
              </a:rPr>
              <a:t>Capstone Project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91A9E3-15B4-443F-A52A-68B41FC7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489" y="0"/>
            <a:ext cx="4265511" cy="194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A0D9D-63DC-457E-BE3E-8A7763E592CA}"/>
              </a:ext>
            </a:extLst>
          </p:cNvPr>
          <p:cNvSpPr txBox="1"/>
          <p:nvPr/>
        </p:nvSpPr>
        <p:spPr>
          <a:xfrm>
            <a:off x="6858000" y="3959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112" dirty="0">
                <a:solidFill>
                  <a:srgbClr val="FFDE59"/>
                </a:solidFill>
                <a:latin typeface="Blackadder ITC" panose="04020505051007020D02" pitchFamily="82" charset="0"/>
              </a:rPr>
              <a:t>Music heals the soul</a:t>
            </a:r>
            <a:endParaRPr lang="en-IN" sz="4400" spc="112" dirty="0">
              <a:solidFill>
                <a:srgbClr val="FFDE59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81</Words>
  <Application>Microsoft Office PowerPoint</Application>
  <PresentationFormat>Custom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Aileron Regular Bold</vt:lpstr>
      <vt:lpstr>Blackadder ITC</vt:lpstr>
      <vt:lpstr>Calibri</vt:lpstr>
      <vt:lpstr>MV Boli</vt:lpstr>
      <vt:lpstr>Aileron Regular</vt:lpstr>
      <vt:lpstr>Aileron Heavy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Arrow Chart Presentation</dc:title>
  <dc:creator>hp</dc:creator>
  <cp:lastModifiedBy>Singh A</cp:lastModifiedBy>
  <cp:revision>14</cp:revision>
  <dcterms:created xsi:type="dcterms:W3CDTF">2006-08-16T00:00:00Z</dcterms:created>
  <dcterms:modified xsi:type="dcterms:W3CDTF">2021-01-20T21:40:46Z</dcterms:modified>
  <dc:identifier>DAETIOVXfRA</dc:identifier>
</cp:coreProperties>
</file>