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 A" userId="862d836e6f17e315" providerId="LiveId" clId="{B6724D7B-33C1-4032-9631-7B105EB85592}"/>
    <pc:docChg chg="custSel addSld modSld">
      <pc:chgData name="Singh A" userId="862d836e6f17e315" providerId="LiveId" clId="{B6724D7B-33C1-4032-9631-7B105EB85592}" dt="2021-01-18T21:06:06.532" v="348" actId="20577"/>
      <pc:docMkLst>
        <pc:docMk/>
      </pc:docMkLst>
      <pc:sldChg chg="modSp mod">
        <pc:chgData name="Singh A" userId="862d836e6f17e315" providerId="LiveId" clId="{B6724D7B-33C1-4032-9631-7B105EB85592}" dt="2021-01-18T19:04:50.008" v="1" actId="1076"/>
        <pc:sldMkLst>
          <pc:docMk/>
          <pc:sldMk cId="1702349307" sldId="259"/>
        </pc:sldMkLst>
        <pc:spChg chg="mod">
          <ac:chgData name="Singh A" userId="862d836e6f17e315" providerId="LiveId" clId="{B6724D7B-33C1-4032-9631-7B105EB85592}" dt="2021-01-18T19:04:50.008" v="1" actId="1076"/>
          <ac:spMkLst>
            <pc:docMk/>
            <pc:sldMk cId="1702349307" sldId="259"/>
            <ac:spMk id="2" creationId="{39E75A5B-5124-4768-8348-F8FD42098ECD}"/>
          </ac:spMkLst>
        </pc:spChg>
      </pc:sldChg>
      <pc:sldChg chg="modSp mod">
        <pc:chgData name="Singh A" userId="862d836e6f17e315" providerId="LiveId" clId="{B6724D7B-33C1-4032-9631-7B105EB85592}" dt="2021-01-18T21:06:06.532" v="348" actId="20577"/>
        <pc:sldMkLst>
          <pc:docMk/>
          <pc:sldMk cId="1180397284" sldId="260"/>
        </pc:sldMkLst>
        <pc:spChg chg="mod">
          <ac:chgData name="Singh A" userId="862d836e6f17e315" providerId="LiveId" clId="{B6724D7B-33C1-4032-9631-7B105EB85592}" dt="2021-01-18T21:03:14.258" v="90" actId="313"/>
          <ac:spMkLst>
            <pc:docMk/>
            <pc:sldMk cId="1180397284" sldId="260"/>
            <ac:spMk id="2" creationId="{C71B93D5-9A0D-4ABC-8B38-5892622D4815}"/>
          </ac:spMkLst>
        </pc:spChg>
        <pc:spChg chg="mod">
          <ac:chgData name="Singh A" userId="862d836e6f17e315" providerId="LiveId" clId="{B6724D7B-33C1-4032-9631-7B105EB85592}" dt="2021-01-18T21:06:06.532" v="348" actId="20577"/>
          <ac:spMkLst>
            <pc:docMk/>
            <pc:sldMk cId="1180397284" sldId="260"/>
            <ac:spMk id="3" creationId="{F4E0B9EC-EEED-4462-BCCF-BA2A3CC2A436}"/>
          </ac:spMkLst>
        </pc:spChg>
      </pc:sldChg>
      <pc:sldChg chg="modSp new mod">
        <pc:chgData name="Singh A" userId="862d836e6f17e315" providerId="LiveId" clId="{B6724D7B-33C1-4032-9631-7B105EB85592}" dt="2021-01-18T21:04:27.765" v="304" actId="20577"/>
        <pc:sldMkLst>
          <pc:docMk/>
          <pc:sldMk cId="1031658964" sldId="261"/>
        </pc:sldMkLst>
        <pc:spChg chg="mod">
          <ac:chgData name="Singh A" userId="862d836e6f17e315" providerId="LiveId" clId="{B6724D7B-33C1-4032-9631-7B105EB85592}" dt="2021-01-18T21:04:27.765" v="304" actId="20577"/>
          <ac:spMkLst>
            <pc:docMk/>
            <pc:sldMk cId="1031658964" sldId="261"/>
            <ac:spMk id="2" creationId="{0BB6B1EA-661C-4D70-972A-2629BAC4A2B9}"/>
          </ac:spMkLst>
        </pc:spChg>
        <pc:spChg chg="mod">
          <ac:chgData name="Singh A" userId="862d836e6f17e315" providerId="LiveId" clId="{B6724D7B-33C1-4032-9631-7B105EB85592}" dt="2021-01-18T21:04:15.901" v="285" actId="20577"/>
          <ac:spMkLst>
            <pc:docMk/>
            <pc:sldMk cId="1031658964" sldId="261"/>
            <ac:spMk id="3" creationId="{7A18FFD8-8E5F-4CC6-BC05-8AD413B6B0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3200" dirty="0"/>
              <a:t>Ground truth finding on Song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4 – MIT &amp; Great learning advanced data science bootcamp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5A5B-5124-4768-8348-F8FD4209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07" y="22649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Case 1 – Searching from words in Title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21ABCC79-7B11-4168-9532-80EC9F9F81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D1C90E33-74DA-42CE-8918-6299A8D023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5973" y="2867487"/>
            <a:ext cx="5841507" cy="22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FC3D1E-E677-44F9-A8DE-91698142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2" y="2921226"/>
            <a:ext cx="7119635" cy="1419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11E3FB-CE51-4076-A3C6-D97D2FFF6E09}"/>
              </a:ext>
            </a:extLst>
          </p:cNvPr>
          <p:cNvSpPr txBox="1"/>
          <p:nvPr/>
        </p:nvSpPr>
        <p:spPr>
          <a:xfrm>
            <a:off x="320832" y="1987668"/>
            <a:ext cx="1100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Searching from title can be different from searching in a combination of “</a:t>
            </a:r>
            <a:r>
              <a:rPr lang="en-US" sz="1200" b="0" i="0" dirty="0">
                <a:solidFill>
                  <a:srgbClr val="262730"/>
                </a:solidFill>
                <a:effectLst/>
                <a:latin typeface="IBM Plex Sans"/>
              </a:rPr>
              <a:t> title, artist name, release, and genre”. User may want to search from title with few words which is on top of his head. </a:t>
            </a:r>
            <a:r>
              <a:rPr lang="en-US" sz="1200" dirty="0"/>
              <a:t> 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B7929-C44A-4AEC-B148-5ACB6708C95F}"/>
              </a:ext>
            </a:extLst>
          </p:cNvPr>
          <p:cNvSpPr txBox="1"/>
          <p:nvPr/>
        </p:nvSpPr>
        <p:spPr>
          <a:xfrm>
            <a:off x="402454" y="2508178"/>
            <a:ext cx="4447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FF"/>
                </a:highlight>
              </a:rPr>
              <a:t>Searching from title</a:t>
            </a:r>
            <a:endParaRPr lang="en-IN" sz="1200" dirty="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858B9-7C0A-4BA7-8FF6-30F16A277D75}"/>
              </a:ext>
            </a:extLst>
          </p:cNvPr>
          <p:cNvSpPr txBox="1"/>
          <p:nvPr/>
        </p:nvSpPr>
        <p:spPr>
          <a:xfrm>
            <a:off x="9396250" y="2470653"/>
            <a:ext cx="4447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FF"/>
                </a:highlight>
              </a:rPr>
              <a:t>Content based search</a:t>
            </a:r>
            <a:endParaRPr lang="en-IN" sz="1200" dirty="0">
              <a:highlight>
                <a:srgbClr val="00FFFF"/>
              </a:highligh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9F2FF4-344E-49F7-A3B0-4F18D8BF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685" y="2756531"/>
            <a:ext cx="3106422" cy="33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93D5-9A0D-4ABC-8B38-5892622D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Case 2 – searching from “</a:t>
            </a:r>
            <a:r>
              <a:rPr lang="en-US" sz="4800" b="0" i="0" dirty="0">
                <a:solidFill>
                  <a:srgbClr val="262730"/>
                </a:solidFill>
                <a:effectLst/>
                <a:latin typeface="IBM Plex Sans"/>
              </a:rPr>
              <a:t>title, artist name, release, and genre”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B9EC-EEED-4462-BCCF-BA2A3CC2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str.contains</a:t>
            </a:r>
            <a:r>
              <a:rPr lang="en-US" dirty="0"/>
              <a:t> &amp; </a:t>
            </a:r>
            <a:r>
              <a:rPr lang="en-US" dirty="0" err="1"/>
              <a:t>str.match</a:t>
            </a:r>
            <a:r>
              <a:rPr lang="en-US" dirty="0"/>
              <a:t> in text we are able to get the almost same results as content based filtering results for multiple observation.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3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B1EA-661C-4D70-972A-2629BAC4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as per the Artist Name along with Region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FFD8-8E5F-4CC6-BC05-8AD413B6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design we can introduce Artist name along with Region to slice popularity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6589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{55CBAE73-CCBE-491F-A1C9-F1144C1DB57A}tf56160789_win32</Template>
  <TotalTime>146</TotalTime>
  <Words>141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IBM Plex Sans</vt:lpstr>
      <vt:lpstr>1_RetrospectVTI</vt:lpstr>
      <vt:lpstr>Ground truth finding on Song Recommendation system</vt:lpstr>
      <vt:lpstr>Case 1 – Searching from words in Title. </vt:lpstr>
      <vt:lpstr>Case 2 – searching from “title, artist name, release, and genre”</vt:lpstr>
      <vt:lpstr>Popularity as per the Artist Name along with Region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finding on Song Recommendation system</dc:title>
  <dc:creator>Singh A</dc:creator>
  <cp:lastModifiedBy>Singh A</cp:lastModifiedBy>
  <cp:revision>5</cp:revision>
  <dcterms:created xsi:type="dcterms:W3CDTF">2021-01-18T18:40:03Z</dcterms:created>
  <dcterms:modified xsi:type="dcterms:W3CDTF">2021-01-18T21:06:48Z</dcterms:modified>
</cp:coreProperties>
</file>