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65" r:id="rId3"/>
    <p:sldId id="261" r:id="rId4"/>
    <p:sldId id="263" r:id="rId5"/>
    <p:sldId id="259" r:id="rId6"/>
    <p:sldId id="262" r:id="rId7"/>
  </p:sldIdLst>
  <p:sldSz cx="18288000" cy="10287000"/>
  <p:notesSz cx="6858000" cy="9144000"/>
  <p:embeddedFontLst>
    <p:embeddedFont>
      <p:font typeface="Aileron Heavy Bold" pitchFamily="2" charset="77"/>
      <p:regular r:id="rId9"/>
      <p:bold r:id="rId10"/>
    </p:embeddedFont>
    <p:embeddedFont>
      <p:font typeface="Aileron Regular" pitchFamily="2" charset="77"/>
      <p:regular r:id="rId11"/>
    </p:embeddedFont>
    <p:embeddedFont>
      <p:font typeface="Aileron Regular Bold" pitchFamily="2" charset="77"/>
      <p:regular r:id="rId12"/>
      <p:bold r:id="rId13"/>
    </p:embeddedFont>
    <p:embeddedFont>
      <p:font typeface="Blackadder ITC" pitchFamily="82" charset="77"/>
      <p:regular r:id="rId14"/>
    </p:embeddedFont>
    <p:embeddedFont>
      <p:font typeface="Calibri" panose="020F0502020204030204" pitchFamily="34" charset="0"/>
      <p:regular r:id="rId15"/>
      <p:bold r:id="rId16"/>
      <p:italic r:id="rId17"/>
      <p:boldItalic r:id="rId18"/>
    </p:embeddedFont>
    <p:embeddedFont>
      <p:font typeface="MV Boli" panose="02000500030200090000" pitchFamily="2"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671" autoAdjust="0"/>
  </p:normalViewPr>
  <p:slideViewPr>
    <p:cSldViewPr>
      <p:cViewPr varScale="1">
        <p:scale>
          <a:sx n="60" d="100"/>
          <a:sy n="60" d="100"/>
        </p:scale>
        <p:origin x="86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4095B0-0BCF-4F25-99BA-AE411D8FF235}" type="doc">
      <dgm:prSet loTypeId="urn:microsoft.com/office/officeart/2009/3/layout/StepUpProcess" loCatId="" qsTypeId="urn:microsoft.com/office/officeart/2005/8/quickstyle/simple1" qsCatId="simple" csTypeId="urn:microsoft.com/office/officeart/2005/8/colors/accent1_2" csCatId="accent1" phldr="1"/>
      <dgm:spPr/>
      <dgm:t>
        <a:bodyPr/>
        <a:lstStyle/>
        <a:p>
          <a:endParaRPr lang="en-IN"/>
        </a:p>
      </dgm:t>
    </dgm:pt>
    <dgm:pt modelId="{7C8870A1-1D71-4B73-B5F9-7FFBF516D5F4}">
      <dgm:prSet phldrT="[Text]" custT="1"/>
      <dgm:spPr/>
      <dgm:t>
        <a:bodyPr/>
        <a:lstStyle/>
        <a:p>
          <a:r>
            <a:rPr lang="en-US" sz="1800" b="1" dirty="0">
              <a:solidFill>
                <a:schemeClr val="accent3">
                  <a:lumMod val="50000"/>
                </a:schemeClr>
              </a:solidFill>
              <a:latin typeface="+mn-lt"/>
            </a:rPr>
            <a:t>Popularity</a:t>
          </a:r>
          <a:endParaRPr lang="en-IN" sz="1800" b="1" dirty="0">
            <a:solidFill>
              <a:schemeClr val="accent3">
                <a:lumMod val="50000"/>
              </a:schemeClr>
            </a:solidFill>
            <a:latin typeface="+mn-lt"/>
          </a:endParaRPr>
        </a:p>
      </dgm:t>
    </dgm:pt>
    <dgm:pt modelId="{AF1497EC-E7D5-4ACF-AA7D-83A1CB1563BD}" type="parTrans" cxnId="{D026E9ED-0280-480E-ABE6-7B284946F489}">
      <dgm:prSet/>
      <dgm:spPr/>
      <dgm:t>
        <a:bodyPr/>
        <a:lstStyle/>
        <a:p>
          <a:endParaRPr lang="en-IN" sz="1800">
            <a:latin typeface="+mn-lt"/>
          </a:endParaRPr>
        </a:p>
      </dgm:t>
    </dgm:pt>
    <dgm:pt modelId="{2571D309-4380-4ACD-B5F1-790E00F9BD18}" type="sibTrans" cxnId="{D026E9ED-0280-480E-ABE6-7B284946F489}">
      <dgm:prSet/>
      <dgm:spPr/>
      <dgm:t>
        <a:bodyPr/>
        <a:lstStyle/>
        <a:p>
          <a:endParaRPr lang="en-IN" sz="1800">
            <a:latin typeface="+mn-lt"/>
          </a:endParaRPr>
        </a:p>
      </dgm:t>
    </dgm:pt>
    <dgm:pt modelId="{0CAC0612-29FA-4761-A03F-817811B84C55}">
      <dgm:prSet custT="1"/>
      <dgm:spPr/>
      <dgm:t>
        <a:bodyPr/>
        <a:lstStyle/>
        <a:p>
          <a:r>
            <a:rPr lang="en-US" sz="1800" b="1" dirty="0">
              <a:solidFill>
                <a:schemeClr val="accent3">
                  <a:lumMod val="50000"/>
                </a:schemeClr>
              </a:solidFill>
              <a:latin typeface="+mn-lt"/>
            </a:rPr>
            <a:t>Content</a:t>
          </a:r>
          <a:endParaRPr lang="en-IN" sz="1800" b="1" dirty="0">
            <a:solidFill>
              <a:schemeClr val="accent3">
                <a:lumMod val="50000"/>
              </a:schemeClr>
            </a:solidFill>
            <a:latin typeface="+mn-lt"/>
          </a:endParaRPr>
        </a:p>
      </dgm:t>
    </dgm:pt>
    <dgm:pt modelId="{6336E97B-440C-41DB-A787-E2A3466D676E}" type="parTrans" cxnId="{A6A24EDB-58C2-4E33-981E-D04C6259A104}">
      <dgm:prSet/>
      <dgm:spPr/>
      <dgm:t>
        <a:bodyPr/>
        <a:lstStyle/>
        <a:p>
          <a:endParaRPr lang="en-IN" sz="1800">
            <a:latin typeface="+mn-lt"/>
          </a:endParaRPr>
        </a:p>
      </dgm:t>
    </dgm:pt>
    <dgm:pt modelId="{1387CD8B-7057-4344-9628-2DFE6FAE1ACE}" type="sibTrans" cxnId="{A6A24EDB-58C2-4E33-981E-D04C6259A104}">
      <dgm:prSet/>
      <dgm:spPr/>
      <dgm:t>
        <a:bodyPr/>
        <a:lstStyle/>
        <a:p>
          <a:endParaRPr lang="en-IN" sz="1800">
            <a:latin typeface="+mn-lt"/>
          </a:endParaRPr>
        </a:p>
      </dgm:t>
    </dgm:pt>
    <dgm:pt modelId="{0E6331C0-FB1F-42FB-8F84-70DD70ECC785}">
      <dgm:prSet custT="1"/>
      <dgm:spPr/>
      <dgm:t>
        <a:bodyPr/>
        <a:lstStyle/>
        <a:p>
          <a:pPr marL="0" algn="l" defTabSz="914400" rtl="0" eaLnBrk="1" latinLnBrk="0" hangingPunct="1"/>
          <a:r>
            <a:rPr lang="en-US" sz="1800" b="1" kern="1200" dirty="0">
              <a:solidFill>
                <a:srgbClr val="9BBB59">
                  <a:lumMod val="50000"/>
                </a:srgbClr>
              </a:solidFill>
              <a:latin typeface="+mn-lt"/>
              <a:ea typeface="+mn-ea"/>
              <a:cs typeface="+mn-cs"/>
            </a:rPr>
            <a:t>Collaborative filtering</a:t>
          </a:r>
          <a:endParaRPr lang="en-IN" sz="1800" b="1" kern="1200" dirty="0">
            <a:solidFill>
              <a:srgbClr val="9BBB59">
                <a:lumMod val="50000"/>
              </a:srgbClr>
            </a:solidFill>
            <a:latin typeface="+mn-lt"/>
            <a:ea typeface="+mn-ea"/>
            <a:cs typeface="+mn-cs"/>
          </a:endParaRPr>
        </a:p>
      </dgm:t>
    </dgm:pt>
    <dgm:pt modelId="{E22048AB-DD68-44A1-9BEC-D447D05713C4}" type="parTrans" cxnId="{5A42689B-D40B-41DF-B40C-C36CCAA009F0}">
      <dgm:prSet/>
      <dgm:spPr/>
      <dgm:t>
        <a:bodyPr/>
        <a:lstStyle/>
        <a:p>
          <a:endParaRPr lang="en-IN" sz="1800">
            <a:latin typeface="+mn-lt"/>
          </a:endParaRPr>
        </a:p>
      </dgm:t>
    </dgm:pt>
    <dgm:pt modelId="{C9DB7E3A-ECC8-4B83-B2C3-55B12C89F989}" type="sibTrans" cxnId="{5A42689B-D40B-41DF-B40C-C36CCAA009F0}">
      <dgm:prSet/>
      <dgm:spPr/>
      <dgm:t>
        <a:bodyPr/>
        <a:lstStyle/>
        <a:p>
          <a:endParaRPr lang="en-IN" sz="1800">
            <a:latin typeface="+mn-lt"/>
          </a:endParaRPr>
        </a:p>
      </dgm:t>
    </dgm:pt>
    <dgm:pt modelId="{DAF4CD65-E722-4F6F-8BBE-041B444099C4}">
      <dgm:prSet custT="1"/>
      <dgm:spPr/>
      <dgm:t>
        <a:bodyPr/>
        <a:lstStyle/>
        <a:p>
          <a:r>
            <a:rPr lang="en-US" sz="1800" b="1" dirty="0">
              <a:solidFill>
                <a:schemeClr val="accent3">
                  <a:lumMod val="50000"/>
                </a:schemeClr>
              </a:solidFill>
              <a:latin typeface="+mn-lt"/>
            </a:rPr>
            <a:t>Understanding the problem and business Impact</a:t>
          </a:r>
          <a:endParaRPr lang="en-IN" sz="1800" b="1" dirty="0">
            <a:solidFill>
              <a:schemeClr val="accent3">
                <a:lumMod val="50000"/>
              </a:schemeClr>
            </a:solidFill>
            <a:latin typeface="+mn-lt"/>
          </a:endParaRPr>
        </a:p>
      </dgm:t>
    </dgm:pt>
    <dgm:pt modelId="{22DDD15C-7FD4-4B10-8815-D4F08E1081BC}" type="parTrans" cxnId="{A4DC3ACF-026C-47E5-841E-CB76760B2387}">
      <dgm:prSet/>
      <dgm:spPr/>
      <dgm:t>
        <a:bodyPr/>
        <a:lstStyle/>
        <a:p>
          <a:endParaRPr lang="en-IN" sz="1800">
            <a:latin typeface="+mn-lt"/>
          </a:endParaRPr>
        </a:p>
      </dgm:t>
    </dgm:pt>
    <dgm:pt modelId="{BBDB734E-8BA9-432B-B272-4E305629A837}" type="sibTrans" cxnId="{A4DC3ACF-026C-47E5-841E-CB76760B2387}">
      <dgm:prSet/>
      <dgm:spPr/>
      <dgm:t>
        <a:bodyPr/>
        <a:lstStyle/>
        <a:p>
          <a:endParaRPr lang="en-IN" sz="1800">
            <a:latin typeface="+mn-lt"/>
          </a:endParaRPr>
        </a:p>
      </dgm:t>
    </dgm:pt>
    <dgm:pt modelId="{11F6B551-8331-46A0-B4A0-5FE6506BA1B0}">
      <dgm:prSet custT="1"/>
      <dgm:spPr/>
      <dgm:t>
        <a:bodyPr/>
        <a:lstStyle/>
        <a:p>
          <a:r>
            <a:rPr lang="en-IN" sz="1800" dirty="0">
              <a:latin typeface="+mn-lt"/>
            </a:rPr>
            <a:t>Model deployment &amp; App building</a:t>
          </a:r>
        </a:p>
      </dgm:t>
    </dgm:pt>
    <dgm:pt modelId="{C32C6367-D704-4F7B-B3CC-06E12EAA5EC7}" type="parTrans" cxnId="{3DA97A9F-31A9-4B89-A209-C2D6CA27387B}">
      <dgm:prSet/>
      <dgm:spPr/>
      <dgm:t>
        <a:bodyPr/>
        <a:lstStyle/>
        <a:p>
          <a:endParaRPr lang="en-IN" sz="1800">
            <a:latin typeface="+mn-lt"/>
          </a:endParaRPr>
        </a:p>
      </dgm:t>
    </dgm:pt>
    <dgm:pt modelId="{50164B51-AD44-461D-95B6-E25D0CD19A58}" type="sibTrans" cxnId="{3DA97A9F-31A9-4B89-A209-C2D6CA27387B}">
      <dgm:prSet/>
      <dgm:spPr/>
      <dgm:t>
        <a:bodyPr/>
        <a:lstStyle/>
        <a:p>
          <a:endParaRPr lang="en-IN" sz="1800">
            <a:latin typeface="+mn-lt"/>
          </a:endParaRPr>
        </a:p>
      </dgm:t>
    </dgm:pt>
    <dgm:pt modelId="{496FB14A-9A99-8A47-81DC-8800C55FCF2E}">
      <dgm:prSet phldrT="[Text]" custT="1"/>
      <dgm:spPr/>
      <dgm:t>
        <a:bodyPr/>
        <a:lstStyle/>
        <a:p>
          <a:r>
            <a:rPr lang="en-IN" sz="1800" b="1" dirty="0">
              <a:solidFill>
                <a:schemeClr val="accent3">
                  <a:lumMod val="50000"/>
                </a:schemeClr>
              </a:solidFill>
              <a:latin typeface="+mn-lt"/>
            </a:rPr>
            <a:t>Data gathering &amp; preparation</a:t>
          </a:r>
        </a:p>
      </dgm:t>
    </dgm:pt>
    <dgm:pt modelId="{63B5FF7E-19A7-474B-8DA0-8F8560AB0175}" type="parTrans" cxnId="{907B8F99-FE44-694C-8BD6-338E0102BB13}">
      <dgm:prSet/>
      <dgm:spPr/>
      <dgm:t>
        <a:bodyPr/>
        <a:lstStyle/>
        <a:p>
          <a:endParaRPr lang="en-US" sz="1800">
            <a:latin typeface="+mn-lt"/>
          </a:endParaRPr>
        </a:p>
      </dgm:t>
    </dgm:pt>
    <dgm:pt modelId="{79A0F71B-2D76-644A-89FE-03A7F187293D}" type="sibTrans" cxnId="{907B8F99-FE44-694C-8BD6-338E0102BB13}">
      <dgm:prSet/>
      <dgm:spPr/>
      <dgm:t>
        <a:bodyPr/>
        <a:lstStyle/>
        <a:p>
          <a:endParaRPr lang="en-US" sz="1800">
            <a:latin typeface="+mn-lt"/>
          </a:endParaRPr>
        </a:p>
      </dgm:t>
    </dgm:pt>
    <dgm:pt modelId="{BFDBC5F9-3BFC-AD49-A066-8137F1086F5D}">
      <dgm:prSet phldrT="[Text]" custT="1"/>
      <dgm:spPr/>
      <dgm:t>
        <a:bodyPr/>
        <a:lstStyle/>
        <a:p>
          <a:r>
            <a:rPr lang="en-IN" sz="1800" b="1" dirty="0">
              <a:solidFill>
                <a:schemeClr val="accent3">
                  <a:lumMod val="50000"/>
                </a:schemeClr>
              </a:solidFill>
              <a:latin typeface="+mn-lt"/>
            </a:rPr>
            <a:t>Model building</a:t>
          </a:r>
        </a:p>
      </dgm:t>
    </dgm:pt>
    <dgm:pt modelId="{0D1FBDEF-BE52-BE47-94AE-1C8D2522F46F}" type="parTrans" cxnId="{EEA376A0-5754-F645-8E6A-6DFA653CE6E5}">
      <dgm:prSet/>
      <dgm:spPr/>
      <dgm:t>
        <a:bodyPr/>
        <a:lstStyle/>
        <a:p>
          <a:endParaRPr lang="en-US" sz="1800">
            <a:latin typeface="+mn-lt"/>
          </a:endParaRPr>
        </a:p>
      </dgm:t>
    </dgm:pt>
    <dgm:pt modelId="{B81EC0FB-4113-F64A-B46A-9DAD7980EE56}" type="sibTrans" cxnId="{EEA376A0-5754-F645-8E6A-6DFA653CE6E5}">
      <dgm:prSet/>
      <dgm:spPr/>
      <dgm:t>
        <a:bodyPr/>
        <a:lstStyle/>
        <a:p>
          <a:endParaRPr lang="en-US" sz="1800">
            <a:latin typeface="+mn-lt"/>
          </a:endParaRPr>
        </a:p>
      </dgm:t>
    </dgm:pt>
    <dgm:pt modelId="{D9F86729-8228-054E-A515-23299D3330E4}">
      <dgm:prSet phldrT="[Text]" custT="1"/>
      <dgm:spPr/>
      <dgm:t>
        <a:bodyPr/>
        <a:lstStyle/>
        <a:p>
          <a:r>
            <a:rPr lang="en-US" sz="1800" b="1" dirty="0">
              <a:solidFill>
                <a:schemeClr val="accent3">
                  <a:lumMod val="50000"/>
                </a:schemeClr>
              </a:solidFill>
              <a:latin typeface="+mn-lt"/>
            </a:rPr>
            <a:t>Feature Engineering</a:t>
          </a:r>
          <a:endParaRPr lang="en-IN" sz="1800" b="1" dirty="0">
            <a:solidFill>
              <a:schemeClr val="accent3">
                <a:lumMod val="50000"/>
              </a:schemeClr>
            </a:solidFill>
            <a:latin typeface="+mn-lt"/>
          </a:endParaRPr>
        </a:p>
      </dgm:t>
    </dgm:pt>
    <dgm:pt modelId="{E6CC68CA-B283-CC4F-A001-6CD15CD64D6B}" type="parTrans" cxnId="{8699C311-34AB-5B46-AD1B-D6B45D6589BC}">
      <dgm:prSet/>
      <dgm:spPr/>
      <dgm:t>
        <a:bodyPr/>
        <a:lstStyle/>
        <a:p>
          <a:endParaRPr lang="en-US" sz="1800">
            <a:latin typeface="+mn-lt"/>
          </a:endParaRPr>
        </a:p>
      </dgm:t>
    </dgm:pt>
    <dgm:pt modelId="{6920920E-28BC-324A-AF0C-33EDFD826BA0}" type="sibTrans" cxnId="{8699C311-34AB-5B46-AD1B-D6B45D6589BC}">
      <dgm:prSet/>
      <dgm:spPr/>
      <dgm:t>
        <a:bodyPr/>
        <a:lstStyle/>
        <a:p>
          <a:endParaRPr lang="en-US" sz="1800">
            <a:latin typeface="+mn-lt"/>
          </a:endParaRPr>
        </a:p>
      </dgm:t>
    </dgm:pt>
    <dgm:pt modelId="{9ABAF7F4-59B6-0A42-A2CB-772C854B339A}">
      <dgm:prSet phldrT="[Text]" custT="1"/>
      <dgm:spPr/>
      <dgm:t>
        <a:bodyPr/>
        <a:lstStyle/>
        <a:p>
          <a:r>
            <a:rPr lang="en-US" sz="1800" b="1" dirty="0">
              <a:solidFill>
                <a:schemeClr val="accent3">
                  <a:lumMod val="50000"/>
                </a:schemeClr>
              </a:solidFill>
              <a:latin typeface="+mn-lt"/>
            </a:rPr>
            <a:t>Exploratory Data Analysis</a:t>
          </a:r>
          <a:endParaRPr lang="en-IN" sz="1800" b="1" dirty="0">
            <a:solidFill>
              <a:schemeClr val="accent3">
                <a:lumMod val="50000"/>
              </a:schemeClr>
            </a:solidFill>
            <a:latin typeface="+mn-lt"/>
          </a:endParaRPr>
        </a:p>
      </dgm:t>
    </dgm:pt>
    <dgm:pt modelId="{0F7AB7DB-8314-9844-926D-5A5659D09EFD}" type="parTrans" cxnId="{8159A42A-3B8D-6142-8F6A-2136C5715DE9}">
      <dgm:prSet/>
      <dgm:spPr/>
      <dgm:t>
        <a:bodyPr/>
        <a:lstStyle/>
        <a:p>
          <a:endParaRPr lang="en-US" sz="1800">
            <a:latin typeface="+mn-lt"/>
          </a:endParaRPr>
        </a:p>
      </dgm:t>
    </dgm:pt>
    <dgm:pt modelId="{7E753642-0EC4-A448-BF9E-0F4D8A3560C5}" type="sibTrans" cxnId="{8159A42A-3B8D-6142-8F6A-2136C5715DE9}">
      <dgm:prSet/>
      <dgm:spPr/>
      <dgm:t>
        <a:bodyPr/>
        <a:lstStyle/>
        <a:p>
          <a:endParaRPr lang="en-US" sz="1800">
            <a:latin typeface="+mn-lt"/>
          </a:endParaRPr>
        </a:p>
      </dgm:t>
    </dgm:pt>
    <dgm:pt modelId="{2DF348FE-7943-EE47-A0A0-0EAA1F36D34E}" type="pres">
      <dgm:prSet presAssocID="{994095B0-0BCF-4F25-99BA-AE411D8FF235}" presName="rootnode" presStyleCnt="0">
        <dgm:presLayoutVars>
          <dgm:chMax/>
          <dgm:chPref/>
          <dgm:dir/>
          <dgm:animLvl val="lvl"/>
        </dgm:presLayoutVars>
      </dgm:prSet>
      <dgm:spPr/>
    </dgm:pt>
    <dgm:pt modelId="{4EB143DE-4A2E-8E4A-BD29-DABD8DCA5327}" type="pres">
      <dgm:prSet presAssocID="{DAF4CD65-E722-4F6F-8BBE-041B444099C4}" presName="composite" presStyleCnt="0"/>
      <dgm:spPr/>
    </dgm:pt>
    <dgm:pt modelId="{1AC7A399-7472-7742-BD09-67D1CFBE0F50}" type="pres">
      <dgm:prSet presAssocID="{DAF4CD65-E722-4F6F-8BBE-041B444099C4}" presName="LShape" presStyleLbl="alignNode1" presStyleIdx="0" presStyleCnt="11"/>
      <dgm:spPr>
        <a:pattFill prst="horzBrick">
          <a:fgClr>
            <a:schemeClr val="accent1"/>
          </a:fgClr>
          <a:bgClr>
            <a:schemeClr val="bg1"/>
          </a:bgClr>
        </a:pattFill>
      </dgm:spPr>
    </dgm:pt>
    <dgm:pt modelId="{7EA1097A-F7B7-3D47-9F03-FAEEBA5A7FD2}" type="pres">
      <dgm:prSet presAssocID="{DAF4CD65-E722-4F6F-8BBE-041B444099C4}" presName="ParentText" presStyleLbl="revTx" presStyleIdx="0" presStyleCnt="6">
        <dgm:presLayoutVars>
          <dgm:chMax val="0"/>
          <dgm:chPref val="0"/>
          <dgm:bulletEnabled val="1"/>
        </dgm:presLayoutVars>
      </dgm:prSet>
      <dgm:spPr/>
    </dgm:pt>
    <dgm:pt modelId="{47913EAD-BCD9-9D41-8C65-9241F5AD5657}" type="pres">
      <dgm:prSet presAssocID="{DAF4CD65-E722-4F6F-8BBE-041B444099C4}" presName="Triangle" presStyleLbl="alignNode1" presStyleIdx="1" presStyleCnt="11"/>
      <dgm:spPr>
        <a:pattFill prst="horzBrick">
          <a:fgClr>
            <a:schemeClr val="accent1">
              <a:hueOff val="0"/>
              <a:satOff val="0"/>
              <a:lumOff val="0"/>
            </a:schemeClr>
          </a:fgClr>
          <a:bgClr>
            <a:schemeClr val="bg1"/>
          </a:bgClr>
        </a:pattFill>
      </dgm:spPr>
    </dgm:pt>
    <dgm:pt modelId="{93692DF9-5B5E-E942-B6F9-7B2E941185F4}" type="pres">
      <dgm:prSet presAssocID="{BBDB734E-8BA9-432B-B272-4E305629A837}" presName="sibTrans" presStyleCnt="0"/>
      <dgm:spPr/>
    </dgm:pt>
    <dgm:pt modelId="{04A9146B-D811-B14B-AB0C-EEA101216C06}" type="pres">
      <dgm:prSet presAssocID="{BBDB734E-8BA9-432B-B272-4E305629A837}" presName="space" presStyleCnt="0"/>
      <dgm:spPr/>
    </dgm:pt>
    <dgm:pt modelId="{EC2CE7E7-8790-804E-9F92-A111372310AC}" type="pres">
      <dgm:prSet presAssocID="{9ABAF7F4-59B6-0A42-A2CB-772C854B339A}" presName="composite" presStyleCnt="0"/>
      <dgm:spPr/>
    </dgm:pt>
    <dgm:pt modelId="{EFD9C517-BC73-EB43-8F41-16DBD95EC947}" type="pres">
      <dgm:prSet presAssocID="{9ABAF7F4-59B6-0A42-A2CB-772C854B339A}" presName="LShape" presStyleLbl="alignNode1" presStyleIdx="2" presStyleCnt="11"/>
      <dgm:spPr>
        <a:pattFill prst="horzBrick">
          <a:fgClr>
            <a:schemeClr val="accent1"/>
          </a:fgClr>
          <a:bgClr>
            <a:schemeClr val="bg1"/>
          </a:bgClr>
        </a:pattFill>
      </dgm:spPr>
    </dgm:pt>
    <dgm:pt modelId="{FE9F732B-42D6-B143-AEAD-DFC0979BBEB3}" type="pres">
      <dgm:prSet presAssocID="{9ABAF7F4-59B6-0A42-A2CB-772C854B339A}" presName="ParentText" presStyleLbl="revTx" presStyleIdx="1" presStyleCnt="6">
        <dgm:presLayoutVars>
          <dgm:chMax val="0"/>
          <dgm:chPref val="0"/>
          <dgm:bulletEnabled val="1"/>
        </dgm:presLayoutVars>
      </dgm:prSet>
      <dgm:spPr/>
    </dgm:pt>
    <dgm:pt modelId="{51D91ECC-3872-6A4F-95B4-389B225A2E25}" type="pres">
      <dgm:prSet presAssocID="{9ABAF7F4-59B6-0A42-A2CB-772C854B339A}" presName="Triangle" presStyleLbl="alignNode1" presStyleIdx="3" presStyleCnt="11"/>
      <dgm:spPr>
        <a:pattFill prst="horzBrick">
          <a:fgClr>
            <a:schemeClr val="accent1">
              <a:hueOff val="0"/>
              <a:satOff val="0"/>
              <a:lumOff val="0"/>
            </a:schemeClr>
          </a:fgClr>
          <a:bgClr>
            <a:schemeClr val="bg1"/>
          </a:bgClr>
        </a:pattFill>
      </dgm:spPr>
    </dgm:pt>
    <dgm:pt modelId="{1D76DE84-1048-DF41-AF83-2243481EAA8A}" type="pres">
      <dgm:prSet presAssocID="{7E753642-0EC4-A448-BF9E-0F4D8A3560C5}" presName="sibTrans" presStyleCnt="0"/>
      <dgm:spPr/>
    </dgm:pt>
    <dgm:pt modelId="{77728F73-00BD-9548-B3ED-61B1E8667ACE}" type="pres">
      <dgm:prSet presAssocID="{7E753642-0EC4-A448-BF9E-0F4D8A3560C5}" presName="space" presStyleCnt="0"/>
      <dgm:spPr/>
    </dgm:pt>
    <dgm:pt modelId="{F17575EA-9CF1-7D41-B661-A278FCD7DD02}" type="pres">
      <dgm:prSet presAssocID="{496FB14A-9A99-8A47-81DC-8800C55FCF2E}" presName="composite" presStyleCnt="0"/>
      <dgm:spPr/>
    </dgm:pt>
    <dgm:pt modelId="{D16F1517-1CF0-0648-94B3-7781E60F9637}" type="pres">
      <dgm:prSet presAssocID="{496FB14A-9A99-8A47-81DC-8800C55FCF2E}" presName="LShape" presStyleLbl="alignNode1" presStyleIdx="4" presStyleCnt="11"/>
      <dgm:spPr>
        <a:pattFill prst="horzBrick">
          <a:fgClr>
            <a:schemeClr val="accent1"/>
          </a:fgClr>
          <a:bgClr>
            <a:schemeClr val="bg1"/>
          </a:bgClr>
        </a:pattFill>
      </dgm:spPr>
    </dgm:pt>
    <dgm:pt modelId="{128E1399-9834-0943-B7AA-0FCF3BA9DE25}" type="pres">
      <dgm:prSet presAssocID="{496FB14A-9A99-8A47-81DC-8800C55FCF2E}" presName="ParentText" presStyleLbl="revTx" presStyleIdx="2" presStyleCnt="6">
        <dgm:presLayoutVars>
          <dgm:chMax val="0"/>
          <dgm:chPref val="0"/>
          <dgm:bulletEnabled val="1"/>
        </dgm:presLayoutVars>
      </dgm:prSet>
      <dgm:spPr/>
    </dgm:pt>
    <dgm:pt modelId="{51617893-AE14-DA48-BFA0-CDF8E18126D1}" type="pres">
      <dgm:prSet presAssocID="{496FB14A-9A99-8A47-81DC-8800C55FCF2E}" presName="Triangle" presStyleLbl="alignNode1" presStyleIdx="5" presStyleCnt="11"/>
      <dgm:spPr>
        <a:pattFill prst="horzBrick">
          <a:fgClr>
            <a:schemeClr val="accent1">
              <a:hueOff val="0"/>
              <a:satOff val="0"/>
              <a:lumOff val="0"/>
            </a:schemeClr>
          </a:fgClr>
          <a:bgClr>
            <a:schemeClr val="bg1"/>
          </a:bgClr>
        </a:pattFill>
      </dgm:spPr>
    </dgm:pt>
    <dgm:pt modelId="{6C5FF8D8-1A95-8B48-A923-E409107E65C1}" type="pres">
      <dgm:prSet presAssocID="{79A0F71B-2D76-644A-89FE-03A7F187293D}" presName="sibTrans" presStyleCnt="0"/>
      <dgm:spPr/>
    </dgm:pt>
    <dgm:pt modelId="{5CDEDA0F-64F8-D947-B705-4E6E28E7B9E3}" type="pres">
      <dgm:prSet presAssocID="{79A0F71B-2D76-644A-89FE-03A7F187293D}" presName="space" presStyleCnt="0"/>
      <dgm:spPr/>
    </dgm:pt>
    <dgm:pt modelId="{F692FA0A-C05B-7B41-8883-29D33BC6A2B1}" type="pres">
      <dgm:prSet presAssocID="{D9F86729-8228-054E-A515-23299D3330E4}" presName="composite" presStyleCnt="0"/>
      <dgm:spPr/>
    </dgm:pt>
    <dgm:pt modelId="{5B651BFE-F799-F545-A19F-5D3E0DCEBA96}" type="pres">
      <dgm:prSet presAssocID="{D9F86729-8228-054E-A515-23299D3330E4}" presName="LShape" presStyleLbl="alignNode1" presStyleIdx="6" presStyleCnt="11"/>
      <dgm:spPr>
        <a:pattFill prst="horzBrick">
          <a:fgClr>
            <a:schemeClr val="accent1"/>
          </a:fgClr>
          <a:bgClr>
            <a:schemeClr val="bg1"/>
          </a:bgClr>
        </a:pattFill>
      </dgm:spPr>
    </dgm:pt>
    <dgm:pt modelId="{23B85B63-5597-3843-BAAC-F5943E579967}" type="pres">
      <dgm:prSet presAssocID="{D9F86729-8228-054E-A515-23299D3330E4}" presName="ParentText" presStyleLbl="revTx" presStyleIdx="3" presStyleCnt="6">
        <dgm:presLayoutVars>
          <dgm:chMax val="0"/>
          <dgm:chPref val="0"/>
          <dgm:bulletEnabled val="1"/>
        </dgm:presLayoutVars>
      </dgm:prSet>
      <dgm:spPr/>
    </dgm:pt>
    <dgm:pt modelId="{59CD2851-9FA3-9341-B5F1-CE1C77F92955}" type="pres">
      <dgm:prSet presAssocID="{D9F86729-8228-054E-A515-23299D3330E4}" presName="Triangle" presStyleLbl="alignNode1" presStyleIdx="7" presStyleCnt="11"/>
      <dgm:spPr>
        <a:pattFill prst="horzBrick">
          <a:fgClr>
            <a:schemeClr val="accent1">
              <a:hueOff val="0"/>
              <a:satOff val="0"/>
              <a:lumOff val="0"/>
            </a:schemeClr>
          </a:fgClr>
          <a:bgClr>
            <a:schemeClr val="bg1"/>
          </a:bgClr>
        </a:pattFill>
      </dgm:spPr>
    </dgm:pt>
    <dgm:pt modelId="{7A18AC67-2CAE-214E-8E6C-64AEB1F45D55}" type="pres">
      <dgm:prSet presAssocID="{6920920E-28BC-324A-AF0C-33EDFD826BA0}" presName="sibTrans" presStyleCnt="0"/>
      <dgm:spPr/>
    </dgm:pt>
    <dgm:pt modelId="{8ED71ED5-8DA4-2F4D-AE3C-3A78E0D2B4F6}" type="pres">
      <dgm:prSet presAssocID="{6920920E-28BC-324A-AF0C-33EDFD826BA0}" presName="space" presStyleCnt="0"/>
      <dgm:spPr/>
    </dgm:pt>
    <dgm:pt modelId="{467459A9-AE57-434D-A8E1-6E29D5B6D052}" type="pres">
      <dgm:prSet presAssocID="{BFDBC5F9-3BFC-AD49-A066-8137F1086F5D}" presName="composite" presStyleCnt="0"/>
      <dgm:spPr/>
    </dgm:pt>
    <dgm:pt modelId="{E691B8D7-43E7-CB42-BED5-E478389028B8}" type="pres">
      <dgm:prSet presAssocID="{BFDBC5F9-3BFC-AD49-A066-8137F1086F5D}" presName="LShape" presStyleLbl="alignNode1" presStyleIdx="8" presStyleCnt="11"/>
      <dgm:spPr>
        <a:pattFill prst="horzBrick">
          <a:fgClr>
            <a:schemeClr val="accent1"/>
          </a:fgClr>
          <a:bgClr>
            <a:schemeClr val="bg1"/>
          </a:bgClr>
        </a:pattFill>
      </dgm:spPr>
    </dgm:pt>
    <dgm:pt modelId="{EC2C4EAB-8876-D548-BB66-195403A55E65}" type="pres">
      <dgm:prSet presAssocID="{BFDBC5F9-3BFC-AD49-A066-8137F1086F5D}" presName="ParentText" presStyleLbl="revTx" presStyleIdx="4" presStyleCnt="6">
        <dgm:presLayoutVars>
          <dgm:chMax val="0"/>
          <dgm:chPref val="0"/>
          <dgm:bulletEnabled val="1"/>
        </dgm:presLayoutVars>
      </dgm:prSet>
      <dgm:spPr/>
    </dgm:pt>
    <dgm:pt modelId="{766109B1-AF64-D341-849A-24704760FE7C}" type="pres">
      <dgm:prSet presAssocID="{BFDBC5F9-3BFC-AD49-A066-8137F1086F5D}" presName="Triangle" presStyleLbl="alignNode1" presStyleIdx="9" presStyleCnt="11"/>
      <dgm:spPr>
        <a:pattFill prst="horzBrick">
          <a:fgClr>
            <a:schemeClr val="accent1">
              <a:hueOff val="0"/>
              <a:satOff val="0"/>
              <a:lumOff val="0"/>
            </a:schemeClr>
          </a:fgClr>
          <a:bgClr>
            <a:schemeClr val="bg1"/>
          </a:bgClr>
        </a:pattFill>
      </dgm:spPr>
    </dgm:pt>
    <dgm:pt modelId="{7DCAD0F1-37CF-AD44-8F89-7A6B32624188}" type="pres">
      <dgm:prSet presAssocID="{B81EC0FB-4113-F64A-B46A-9DAD7980EE56}" presName="sibTrans" presStyleCnt="0"/>
      <dgm:spPr/>
    </dgm:pt>
    <dgm:pt modelId="{2117357A-DA16-9242-85BF-9065181F5FA2}" type="pres">
      <dgm:prSet presAssocID="{B81EC0FB-4113-F64A-B46A-9DAD7980EE56}" presName="space" presStyleCnt="0"/>
      <dgm:spPr/>
    </dgm:pt>
    <dgm:pt modelId="{4E3EB6FD-38AC-F147-8E8B-7A67C4115A4C}" type="pres">
      <dgm:prSet presAssocID="{11F6B551-8331-46A0-B4A0-5FE6506BA1B0}" presName="composite" presStyleCnt="0"/>
      <dgm:spPr/>
    </dgm:pt>
    <dgm:pt modelId="{AA49DD16-948D-204F-B092-CB5AAEE0B3D4}" type="pres">
      <dgm:prSet presAssocID="{11F6B551-8331-46A0-B4A0-5FE6506BA1B0}" presName="LShape" presStyleLbl="alignNode1" presStyleIdx="10" presStyleCnt="11"/>
      <dgm:spPr>
        <a:pattFill prst="horzBrick">
          <a:fgClr>
            <a:schemeClr val="accent1"/>
          </a:fgClr>
          <a:bgClr>
            <a:schemeClr val="bg1"/>
          </a:bgClr>
        </a:pattFill>
      </dgm:spPr>
    </dgm:pt>
    <dgm:pt modelId="{1B145D32-1D53-F241-8464-CF194CB250AC}" type="pres">
      <dgm:prSet presAssocID="{11F6B551-8331-46A0-B4A0-5FE6506BA1B0}" presName="ParentText" presStyleLbl="revTx" presStyleIdx="5" presStyleCnt="6">
        <dgm:presLayoutVars>
          <dgm:chMax val="0"/>
          <dgm:chPref val="0"/>
          <dgm:bulletEnabled val="1"/>
        </dgm:presLayoutVars>
      </dgm:prSet>
      <dgm:spPr/>
    </dgm:pt>
  </dgm:ptLst>
  <dgm:cxnLst>
    <dgm:cxn modelId="{EB1F8710-1CB3-044D-8748-6479938CDE3E}" type="presOf" srcId="{DAF4CD65-E722-4F6F-8BBE-041B444099C4}" destId="{7EA1097A-F7B7-3D47-9F03-FAEEBA5A7FD2}" srcOrd="0" destOrd="0" presId="urn:microsoft.com/office/officeart/2009/3/layout/StepUpProcess"/>
    <dgm:cxn modelId="{8699C311-34AB-5B46-AD1B-D6B45D6589BC}" srcId="{994095B0-0BCF-4F25-99BA-AE411D8FF235}" destId="{D9F86729-8228-054E-A515-23299D3330E4}" srcOrd="3" destOrd="0" parTransId="{E6CC68CA-B283-CC4F-A001-6CD15CD64D6B}" sibTransId="{6920920E-28BC-324A-AF0C-33EDFD826BA0}"/>
    <dgm:cxn modelId="{79E6F724-F124-DC47-AFB3-93B2984496E7}" type="presOf" srcId="{BFDBC5F9-3BFC-AD49-A066-8137F1086F5D}" destId="{EC2C4EAB-8876-D548-BB66-195403A55E65}" srcOrd="0" destOrd="0" presId="urn:microsoft.com/office/officeart/2009/3/layout/StepUpProcess"/>
    <dgm:cxn modelId="{8159A42A-3B8D-6142-8F6A-2136C5715DE9}" srcId="{994095B0-0BCF-4F25-99BA-AE411D8FF235}" destId="{9ABAF7F4-59B6-0A42-A2CB-772C854B339A}" srcOrd="1" destOrd="0" parTransId="{0F7AB7DB-8314-9844-926D-5A5659D09EFD}" sibTransId="{7E753642-0EC4-A448-BF9E-0F4D8A3560C5}"/>
    <dgm:cxn modelId="{C9F6202C-698A-8A4B-802B-3E7D56B019E8}" type="presOf" srcId="{11F6B551-8331-46A0-B4A0-5FE6506BA1B0}" destId="{1B145D32-1D53-F241-8464-CF194CB250AC}" srcOrd="0" destOrd="0" presId="urn:microsoft.com/office/officeart/2009/3/layout/StepUpProcess"/>
    <dgm:cxn modelId="{4B34D03A-9F65-0C41-B5A8-6C64BDFF4610}" type="presOf" srcId="{0E6331C0-FB1F-42FB-8F84-70DD70ECC785}" destId="{EC2C4EAB-8876-D548-BB66-195403A55E65}" srcOrd="0" destOrd="3" presId="urn:microsoft.com/office/officeart/2009/3/layout/StepUpProcess"/>
    <dgm:cxn modelId="{2E885E68-7CCD-DA42-B60E-AFD122106592}" type="presOf" srcId="{496FB14A-9A99-8A47-81DC-8800C55FCF2E}" destId="{128E1399-9834-0943-B7AA-0FCF3BA9DE25}" srcOrd="0" destOrd="0" presId="urn:microsoft.com/office/officeart/2009/3/layout/StepUpProcess"/>
    <dgm:cxn modelId="{5BEA5396-17A1-414A-9E44-BE1C923D8E7C}" type="presOf" srcId="{D9F86729-8228-054E-A515-23299D3330E4}" destId="{23B85B63-5597-3843-BAAC-F5943E579967}" srcOrd="0" destOrd="0" presId="urn:microsoft.com/office/officeart/2009/3/layout/StepUpProcess"/>
    <dgm:cxn modelId="{907B8F99-FE44-694C-8BD6-338E0102BB13}" srcId="{994095B0-0BCF-4F25-99BA-AE411D8FF235}" destId="{496FB14A-9A99-8A47-81DC-8800C55FCF2E}" srcOrd="2" destOrd="0" parTransId="{63B5FF7E-19A7-474B-8DA0-8F8560AB0175}" sibTransId="{79A0F71B-2D76-644A-89FE-03A7F187293D}"/>
    <dgm:cxn modelId="{5A42689B-D40B-41DF-B40C-C36CCAA009F0}" srcId="{BFDBC5F9-3BFC-AD49-A066-8137F1086F5D}" destId="{0E6331C0-FB1F-42FB-8F84-70DD70ECC785}" srcOrd="2" destOrd="0" parTransId="{E22048AB-DD68-44A1-9BEC-D447D05713C4}" sibTransId="{C9DB7E3A-ECC8-4B83-B2C3-55B12C89F989}"/>
    <dgm:cxn modelId="{3DA97A9F-31A9-4B89-A209-C2D6CA27387B}" srcId="{994095B0-0BCF-4F25-99BA-AE411D8FF235}" destId="{11F6B551-8331-46A0-B4A0-5FE6506BA1B0}" srcOrd="5" destOrd="0" parTransId="{C32C6367-D704-4F7B-B3CC-06E12EAA5EC7}" sibTransId="{50164B51-AD44-461D-95B6-E25D0CD19A58}"/>
    <dgm:cxn modelId="{EEA376A0-5754-F645-8E6A-6DFA653CE6E5}" srcId="{994095B0-0BCF-4F25-99BA-AE411D8FF235}" destId="{BFDBC5F9-3BFC-AD49-A066-8137F1086F5D}" srcOrd="4" destOrd="0" parTransId="{0D1FBDEF-BE52-BE47-94AE-1C8D2522F46F}" sibTransId="{B81EC0FB-4113-F64A-B46A-9DAD7980EE56}"/>
    <dgm:cxn modelId="{B19069B1-C1FB-B045-AA7D-650424EF76CB}" type="presOf" srcId="{9ABAF7F4-59B6-0A42-A2CB-772C854B339A}" destId="{FE9F732B-42D6-B143-AEAD-DFC0979BBEB3}" srcOrd="0" destOrd="0" presId="urn:microsoft.com/office/officeart/2009/3/layout/StepUpProcess"/>
    <dgm:cxn modelId="{9A30BEBC-BFC9-8243-A9AE-9B3F7FDCD8AD}" type="presOf" srcId="{994095B0-0BCF-4F25-99BA-AE411D8FF235}" destId="{2DF348FE-7943-EE47-A0A0-0EAA1F36D34E}" srcOrd="0" destOrd="0" presId="urn:microsoft.com/office/officeart/2009/3/layout/StepUpProcess"/>
    <dgm:cxn modelId="{D4512ABF-5036-6145-88BD-4B9BF9D20BC8}" type="presOf" srcId="{7C8870A1-1D71-4B73-B5F9-7FFBF516D5F4}" destId="{EC2C4EAB-8876-D548-BB66-195403A55E65}" srcOrd="0" destOrd="1" presId="urn:microsoft.com/office/officeart/2009/3/layout/StepUpProcess"/>
    <dgm:cxn modelId="{A4DC3ACF-026C-47E5-841E-CB76760B2387}" srcId="{994095B0-0BCF-4F25-99BA-AE411D8FF235}" destId="{DAF4CD65-E722-4F6F-8BBE-041B444099C4}" srcOrd="0" destOrd="0" parTransId="{22DDD15C-7FD4-4B10-8815-D4F08E1081BC}" sibTransId="{BBDB734E-8BA9-432B-B272-4E305629A837}"/>
    <dgm:cxn modelId="{126736D2-D499-9443-90B8-DB6250F76BF9}" type="presOf" srcId="{0CAC0612-29FA-4761-A03F-817811B84C55}" destId="{EC2C4EAB-8876-D548-BB66-195403A55E65}" srcOrd="0" destOrd="2" presId="urn:microsoft.com/office/officeart/2009/3/layout/StepUpProcess"/>
    <dgm:cxn modelId="{A6A24EDB-58C2-4E33-981E-D04C6259A104}" srcId="{BFDBC5F9-3BFC-AD49-A066-8137F1086F5D}" destId="{0CAC0612-29FA-4761-A03F-817811B84C55}" srcOrd="1" destOrd="0" parTransId="{6336E97B-440C-41DB-A787-E2A3466D676E}" sibTransId="{1387CD8B-7057-4344-9628-2DFE6FAE1ACE}"/>
    <dgm:cxn modelId="{D026E9ED-0280-480E-ABE6-7B284946F489}" srcId="{BFDBC5F9-3BFC-AD49-A066-8137F1086F5D}" destId="{7C8870A1-1D71-4B73-B5F9-7FFBF516D5F4}" srcOrd="0" destOrd="0" parTransId="{AF1497EC-E7D5-4ACF-AA7D-83A1CB1563BD}" sibTransId="{2571D309-4380-4ACD-B5F1-790E00F9BD18}"/>
    <dgm:cxn modelId="{4B5731D3-EA9D-084D-AABB-DD72A50E97EA}" type="presParOf" srcId="{2DF348FE-7943-EE47-A0A0-0EAA1F36D34E}" destId="{4EB143DE-4A2E-8E4A-BD29-DABD8DCA5327}" srcOrd="0" destOrd="0" presId="urn:microsoft.com/office/officeart/2009/3/layout/StepUpProcess"/>
    <dgm:cxn modelId="{E91EA480-42C6-7C42-8E3D-22F0A2476BB9}" type="presParOf" srcId="{4EB143DE-4A2E-8E4A-BD29-DABD8DCA5327}" destId="{1AC7A399-7472-7742-BD09-67D1CFBE0F50}" srcOrd="0" destOrd="0" presId="urn:microsoft.com/office/officeart/2009/3/layout/StepUpProcess"/>
    <dgm:cxn modelId="{722E2D5C-C60A-5949-8E0C-8B9222E61CAD}" type="presParOf" srcId="{4EB143DE-4A2E-8E4A-BD29-DABD8DCA5327}" destId="{7EA1097A-F7B7-3D47-9F03-FAEEBA5A7FD2}" srcOrd="1" destOrd="0" presId="urn:microsoft.com/office/officeart/2009/3/layout/StepUpProcess"/>
    <dgm:cxn modelId="{5C575E3C-6F64-8343-A771-C24ACEB6735C}" type="presParOf" srcId="{4EB143DE-4A2E-8E4A-BD29-DABD8DCA5327}" destId="{47913EAD-BCD9-9D41-8C65-9241F5AD5657}" srcOrd="2" destOrd="0" presId="urn:microsoft.com/office/officeart/2009/3/layout/StepUpProcess"/>
    <dgm:cxn modelId="{F83CA5BB-B19D-E24C-9A02-1D5AF68DE671}" type="presParOf" srcId="{2DF348FE-7943-EE47-A0A0-0EAA1F36D34E}" destId="{93692DF9-5B5E-E942-B6F9-7B2E941185F4}" srcOrd="1" destOrd="0" presId="urn:microsoft.com/office/officeart/2009/3/layout/StepUpProcess"/>
    <dgm:cxn modelId="{D4B71870-4446-2F4E-B1BB-ED6936B50CDB}" type="presParOf" srcId="{93692DF9-5B5E-E942-B6F9-7B2E941185F4}" destId="{04A9146B-D811-B14B-AB0C-EEA101216C06}" srcOrd="0" destOrd="0" presId="urn:microsoft.com/office/officeart/2009/3/layout/StepUpProcess"/>
    <dgm:cxn modelId="{4A64E709-8B14-F04B-A875-D766EFAC2748}" type="presParOf" srcId="{2DF348FE-7943-EE47-A0A0-0EAA1F36D34E}" destId="{EC2CE7E7-8790-804E-9F92-A111372310AC}" srcOrd="2" destOrd="0" presId="urn:microsoft.com/office/officeart/2009/3/layout/StepUpProcess"/>
    <dgm:cxn modelId="{D8149202-D027-4645-AD55-DC17A63B2019}" type="presParOf" srcId="{EC2CE7E7-8790-804E-9F92-A111372310AC}" destId="{EFD9C517-BC73-EB43-8F41-16DBD95EC947}" srcOrd="0" destOrd="0" presId="urn:microsoft.com/office/officeart/2009/3/layout/StepUpProcess"/>
    <dgm:cxn modelId="{A1CB58C6-4E81-694D-BDA8-52C815AE7ABE}" type="presParOf" srcId="{EC2CE7E7-8790-804E-9F92-A111372310AC}" destId="{FE9F732B-42D6-B143-AEAD-DFC0979BBEB3}" srcOrd="1" destOrd="0" presId="urn:microsoft.com/office/officeart/2009/3/layout/StepUpProcess"/>
    <dgm:cxn modelId="{EA9D1C99-C26C-5248-AEFE-63C6DB4F43B4}" type="presParOf" srcId="{EC2CE7E7-8790-804E-9F92-A111372310AC}" destId="{51D91ECC-3872-6A4F-95B4-389B225A2E25}" srcOrd="2" destOrd="0" presId="urn:microsoft.com/office/officeart/2009/3/layout/StepUpProcess"/>
    <dgm:cxn modelId="{B8180AB6-3245-7340-AAB1-6EF5D47D33BA}" type="presParOf" srcId="{2DF348FE-7943-EE47-A0A0-0EAA1F36D34E}" destId="{1D76DE84-1048-DF41-AF83-2243481EAA8A}" srcOrd="3" destOrd="0" presId="urn:microsoft.com/office/officeart/2009/3/layout/StepUpProcess"/>
    <dgm:cxn modelId="{D29F0E4F-5A2C-2642-B578-A73F63C4119E}" type="presParOf" srcId="{1D76DE84-1048-DF41-AF83-2243481EAA8A}" destId="{77728F73-00BD-9548-B3ED-61B1E8667ACE}" srcOrd="0" destOrd="0" presId="urn:microsoft.com/office/officeart/2009/3/layout/StepUpProcess"/>
    <dgm:cxn modelId="{2A8D1372-6710-E344-B1AE-69C28C351F73}" type="presParOf" srcId="{2DF348FE-7943-EE47-A0A0-0EAA1F36D34E}" destId="{F17575EA-9CF1-7D41-B661-A278FCD7DD02}" srcOrd="4" destOrd="0" presId="urn:microsoft.com/office/officeart/2009/3/layout/StepUpProcess"/>
    <dgm:cxn modelId="{41887734-87A2-DD49-BEB8-BA3E0E65CE08}" type="presParOf" srcId="{F17575EA-9CF1-7D41-B661-A278FCD7DD02}" destId="{D16F1517-1CF0-0648-94B3-7781E60F9637}" srcOrd="0" destOrd="0" presId="urn:microsoft.com/office/officeart/2009/3/layout/StepUpProcess"/>
    <dgm:cxn modelId="{54A19A30-C488-1E4F-ABA6-36FC8B66B38D}" type="presParOf" srcId="{F17575EA-9CF1-7D41-B661-A278FCD7DD02}" destId="{128E1399-9834-0943-B7AA-0FCF3BA9DE25}" srcOrd="1" destOrd="0" presId="urn:microsoft.com/office/officeart/2009/3/layout/StepUpProcess"/>
    <dgm:cxn modelId="{6BCE1849-43D3-2C4B-9582-D228E47D513E}" type="presParOf" srcId="{F17575EA-9CF1-7D41-B661-A278FCD7DD02}" destId="{51617893-AE14-DA48-BFA0-CDF8E18126D1}" srcOrd="2" destOrd="0" presId="urn:microsoft.com/office/officeart/2009/3/layout/StepUpProcess"/>
    <dgm:cxn modelId="{24972A57-99D5-DD43-B4F7-DF2B82C43562}" type="presParOf" srcId="{2DF348FE-7943-EE47-A0A0-0EAA1F36D34E}" destId="{6C5FF8D8-1A95-8B48-A923-E409107E65C1}" srcOrd="5" destOrd="0" presId="urn:microsoft.com/office/officeart/2009/3/layout/StepUpProcess"/>
    <dgm:cxn modelId="{487790A3-D165-4D48-939D-75906CE266FF}" type="presParOf" srcId="{6C5FF8D8-1A95-8B48-A923-E409107E65C1}" destId="{5CDEDA0F-64F8-D947-B705-4E6E28E7B9E3}" srcOrd="0" destOrd="0" presId="urn:microsoft.com/office/officeart/2009/3/layout/StepUpProcess"/>
    <dgm:cxn modelId="{62F171C0-75D4-5644-B5E1-219FAEAF0FC9}" type="presParOf" srcId="{2DF348FE-7943-EE47-A0A0-0EAA1F36D34E}" destId="{F692FA0A-C05B-7B41-8883-29D33BC6A2B1}" srcOrd="6" destOrd="0" presId="urn:microsoft.com/office/officeart/2009/3/layout/StepUpProcess"/>
    <dgm:cxn modelId="{78062E1C-920A-6643-84E0-3A33C3DD0FDD}" type="presParOf" srcId="{F692FA0A-C05B-7B41-8883-29D33BC6A2B1}" destId="{5B651BFE-F799-F545-A19F-5D3E0DCEBA96}" srcOrd="0" destOrd="0" presId="urn:microsoft.com/office/officeart/2009/3/layout/StepUpProcess"/>
    <dgm:cxn modelId="{A75E99A5-0213-6E40-BB8A-9F11C7E76508}" type="presParOf" srcId="{F692FA0A-C05B-7B41-8883-29D33BC6A2B1}" destId="{23B85B63-5597-3843-BAAC-F5943E579967}" srcOrd="1" destOrd="0" presId="urn:microsoft.com/office/officeart/2009/3/layout/StepUpProcess"/>
    <dgm:cxn modelId="{2E0F4A4E-0114-1947-BCE7-CE46C37F776C}" type="presParOf" srcId="{F692FA0A-C05B-7B41-8883-29D33BC6A2B1}" destId="{59CD2851-9FA3-9341-B5F1-CE1C77F92955}" srcOrd="2" destOrd="0" presId="urn:microsoft.com/office/officeart/2009/3/layout/StepUpProcess"/>
    <dgm:cxn modelId="{97187B45-DD39-3441-AE66-3F5FB42F77D3}" type="presParOf" srcId="{2DF348FE-7943-EE47-A0A0-0EAA1F36D34E}" destId="{7A18AC67-2CAE-214E-8E6C-64AEB1F45D55}" srcOrd="7" destOrd="0" presId="urn:microsoft.com/office/officeart/2009/3/layout/StepUpProcess"/>
    <dgm:cxn modelId="{7D28A841-6806-8842-9AE6-65404338B0F9}" type="presParOf" srcId="{7A18AC67-2CAE-214E-8E6C-64AEB1F45D55}" destId="{8ED71ED5-8DA4-2F4D-AE3C-3A78E0D2B4F6}" srcOrd="0" destOrd="0" presId="urn:microsoft.com/office/officeart/2009/3/layout/StepUpProcess"/>
    <dgm:cxn modelId="{83FF1281-FE4A-744A-9CA4-4626DCD8EE7F}" type="presParOf" srcId="{2DF348FE-7943-EE47-A0A0-0EAA1F36D34E}" destId="{467459A9-AE57-434D-A8E1-6E29D5B6D052}" srcOrd="8" destOrd="0" presId="urn:microsoft.com/office/officeart/2009/3/layout/StepUpProcess"/>
    <dgm:cxn modelId="{0FA3A14D-1BFB-8A44-A83F-2E37913A06F3}" type="presParOf" srcId="{467459A9-AE57-434D-A8E1-6E29D5B6D052}" destId="{E691B8D7-43E7-CB42-BED5-E478389028B8}" srcOrd="0" destOrd="0" presId="urn:microsoft.com/office/officeart/2009/3/layout/StepUpProcess"/>
    <dgm:cxn modelId="{01F88386-ABF9-C34C-AA56-1DE28D68C776}" type="presParOf" srcId="{467459A9-AE57-434D-A8E1-6E29D5B6D052}" destId="{EC2C4EAB-8876-D548-BB66-195403A55E65}" srcOrd="1" destOrd="0" presId="urn:microsoft.com/office/officeart/2009/3/layout/StepUpProcess"/>
    <dgm:cxn modelId="{BFB7BA7D-6257-B14E-9822-96ED11A0517B}" type="presParOf" srcId="{467459A9-AE57-434D-A8E1-6E29D5B6D052}" destId="{766109B1-AF64-D341-849A-24704760FE7C}" srcOrd="2" destOrd="0" presId="urn:microsoft.com/office/officeart/2009/3/layout/StepUpProcess"/>
    <dgm:cxn modelId="{5FF04C72-43F3-C142-91DA-569B261D2019}" type="presParOf" srcId="{2DF348FE-7943-EE47-A0A0-0EAA1F36D34E}" destId="{7DCAD0F1-37CF-AD44-8F89-7A6B32624188}" srcOrd="9" destOrd="0" presId="urn:microsoft.com/office/officeart/2009/3/layout/StepUpProcess"/>
    <dgm:cxn modelId="{7E3D4213-72E5-E945-A408-4F7F90DF5D39}" type="presParOf" srcId="{7DCAD0F1-37CF-AD44-8F89-7A6B32624188}" destId="{2117357A-DA16-9242-85BF-9065181F5FA2}" srcOrd="0" destOrd="0" presId="urn:microsoft.com/office/officeart/2009/3/layout/StepUpProcess"/>
    <dgm:cxn modelId="{062CB2A1-ED29-5847-8A09-CB1A8464BF41}" type="presParOf" srcId="{2DF348FE-7943-EE47-A0A0-0EAA1F36D34E}" destId="{4E3EB6FD-38AC-F147-8E8B-7A67C4115A4C}" srcOrd="10" destOrd="0" presId="urn:microsoft.com/office/officeart/2009/3/layout/StepUpProcess"/>
    <dgm:cxn modelId="{2FF9C4FB-009B-4B47-B6A1-1D7BB9D14CBC}" type="presParOf" srcId="{4E3EB6FD-38AC-F147-8E8B-7A67C4115A4C}" destId="{AA49DD16-948D-204F-B092-CB5AAEE0B3D4}" srcOrd="0" destOrd="0" presId="urn:microsoft.com/office/officeart/2009/3/layout/StepUpProcess"/>
    <dgm:cxn modelId="{1C7ED609-7D37-944F-9B28-685B0B4803A7}" type="presParOf" srcId="{4E3EB6FD-38AC-F147-8E8B-7A67C4115A4C}" destId="{1B145D32-1D53-F241-8464-CF194CB250AC}" srcOrd="1" destOrd="0" presId="urn:microsoft.com/office/officeart/2009/3/layout/StepUpProcess"/>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7A399-7472-7742-BD09-67D1CFBE0F50}">
      <dsp:nvSpPr>
        <dsp:cNvPr id="0" name=""/>
        <dsp:cNvSpPr/>
      </dsp:nvSpPr>
      <dsp:spPr>
        <a:xfrm rot="5400000">
          <a:off x="530721" y="3546097"/>
          <a:ext cx="1577041" cy="2624162"/>
        </a:xfrm>
        <a:prstGeom prst="corner">
          <a:avLst>
            <a:gd name="adj1" fmla="val 16120"/>
            <a:gd name="adj2" fmla="val 16110"/>
          </a:avLst>
        </a:prstGeom>
        <a:pattFill prst="horzBrick">
          <a:fgClr>
            <a:schemeClr val="accent1"/>
          </a:fgClr>
          <a:bgClr>
            <a:schemeClr val="bg1"/>
          </a:bgClr>
        </a:patt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A1097A-F7B7-3D47-9F03-FAEEBA5A7FD2}">
      <dsp:nvSpPr>
        <dsp:cNvPr id="0" name=""/>
        <dsp:cNvSpPr/>
      </dsp:nvSpPr>
      <dsp:spPr>
        <a:xfrm>
          <a:off x="267473" y="4330156"/>
          <a:ext cx="2369108" cy="2076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accent3">
                  <a:lumMod val="50000"/>
                </a:schemeClr>
              </a:solidFill>
              <a:latin typeface="+mn-lt"/>
            </a:rPr>
            <a:t>Understanding the problem and business Impact</a:t>
          </a:r>
          <a:endParaRPr lang="en-IN" sz="1800" b="1" kern="1200" dirty="0">
            <a:solidFill>
              <a:schemeClr val="accent3">
                <a:lumMod val="50000"/>
              </a:schemeClr>
            </a:solidFill>
            <a:latin typeface="+mn-lt"/>
          </a:endParaRPr>
        </a:p>
      </dsp:txBody>
      <dsp:txXfrm>
        <a:off x="267473" y="4330156"/>
        <a:ext cx="2369108" cy="2076662"/>
      </dsp:txXfrm>
    </dsp:sp>
    <dsp:sp modelId="{47913EAD-BCD9-9D41-8C65-9241F5AD5657}">
      <dsp:nvSpPr>
        <dsp:cNvPr id="0" name=""/>
        <dsp:cNvSpPr/>
      </dsp:nvSpPr>
      <dsp:spPr>
        <a:xfrm>
          <a:off x="2189580" y="3352903"/>
          <a:ext cx="447001" cy="447001"/>
        </a:xfrm>
        <a:prstGeom prst="triangle">
          <a:avLst>
            <a:gd name="adj" fmla="val 100000"/>
          </a:avLst>
        </a:prstGeom>
        <a:pattFill prst="horzBrick">
          <a:fgClr>
            <a:schemeClr val="accent1">
              <a:hueOff val="0"/>
              <a:satOff val="0"/>
              <a:lumOff val="0"/>
            </a:schemeClr>
          </a:fgClr>
          <a:bgClr>
            <a:schemeClr val="bg1"/>
          </a:bgClr>
        </a:patt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9C517-BC73-EB43-8F41-16DBD95EC947}">
      <dsp:nvSpPr>
        <dsp:cNvPr id="0" name=""/>
        <dsp:cNvSpPr/>
      </dsp:nvSpPr>
      <dsp:spPr>
        <a:xfrm rot="5400000">
          <a:off x="3430972" y="2828427"/>
          <a:ext cx="1577041" cy="2624162"/>
        </a:xfrm>
        <a:prstGeom prst="corner">
          <a:avLst>
            <a:gd name="adj1" fmla="val 16120"/>
            <a:gd name="adj2" fmla="val 16110"/>
          </a:avLst>
        </a:prstGeom>
        <a:pattFill prst="horzBrick">
          <a:fgClr>
            <a:schemeClr val="accent1"/>
          </a:fgClr>
          <a:bgClr>
            <a:schemeClr val="bg1"/>
          </a:bgClr>
        </a:patt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9F732B-42D6-B143-AEAD-DFC0979BBEB3}">
      <dsp:nvSpPr>
        <dsp:cNvPr id="0" name=""/>
        <dsp:cNvSpPr/>
      </dsp:nvSpPr>
      <dsp:spPr>
        <a:xfrm>
          <a:off x="3167725" y="3612486"/>
          <a:ext cx="2369108" cy="2076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accent3">
                  <a:lumMod val="50000"/>
                </a:schemeClr>
              </a:solidFill>
              <a:latin typeface="+mn-lt"/>
            </a:rPr>
            <a:t>Exploratory Data Analysis</a:t>
          </a:r>
          <a:endParaRPr lang="en-IN" sz="1800" b="1" kern="1200" dirty="0">
            <a:solidFill>
              <a:schemeClr val="accent3">
                <a:lumMod val="50000"/>
              </a:schemeClr>
            </a:solidFill>
            <a:latin typeface="+mn-lt"/>
          </a:endParaRPr>
        </a:p>
      </dsp:txBody>
      <dsp:txXfrm>
        <a:off x="3167725" y="3612486"/>
        <a:ext cx="2369108" cy="2076662"/>
      </dsp:txXfrm>
    </dsp:sp>
    <dsp:sp modelId="{51D91ECC-3872-6A4F-95B4-389B225A2E25}">
      <dsp:nvSpPr>
        <dsp:cNvPr id="0" name=""/>
        <dsp:cNvSpPr/>
      </dsp:nvSpPr>
      <dsp:spPr>
        <a:xfrm>
          <a:off x="5089831" y="2635233"/>
          <a:ext cx="447001" cy="447001"/>
        </a:xfrm>
        <a:prstGeom prst="triangle">
          <a:avLst>
            <a:gd name="adj" fmla="val 100000"/>
          </a:avLst>
        </a:prstGeom>
        <a:pattFill prst="horzBrick">
          <a:fgClr>
            <a:schemeClr val="accent1">
              <a:hueOff val="0"/>
              <a:satOff val="0"/>
              <a:lumOff val="0"/>
            </a:schemeClr>
          </a:fgClr>
          <a:bgClr>
            <a:schemeClr val="bg1"/>
          </a:bgClr>
        </a:patt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F1517-1CF0-0648-94B3-7781E60F9637}">
      <dsp:nvSpPr>
        <dsp:cNvPr id="0" name=""/>
        <dsp:cNvSpPr/>
      </dsp:nvSpPr>
      <dsp:spPr>
        <a:xfrm rot="5400000">
          <a:off x="6331223" y="2110757"/>
          <a:ext cx="1577041" cy="2624162"/>
        </a:xfrm>
        <a:prstGeom prst="corner">
          <a:avLst>
            <a:gd name="adj1" fmla="val 16120"/>
            <a:gd name="adj2" fmla="val 16110"/>
          </a:avLst>
        </a:prstGeom>
        <a:pattFill prst="horzBrick">
          <a:fgClr>
            <a:schemeClr val="accent1"/>
          </a:fgClr>
          <a:bgClr>
            <a:schemeClr val="bg1"/>
          </a:bgClr>
        </a:patt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8E1399-9834-0943-B7AA-0FCF3BA9DE25}">
      <dsp:nvSpPr>
        <dsp:cNvPr id="0" name=""/>
        <dsp:cNvSpPr/>
      </dsp:nvSpPr>
      <dsp:spPr>
        <a:xfrm>
          <a:off x="6067976" y="2894816"/>
          <a:ext cx="2369108" cy="2076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solidFill>
                <a:schemeClr val="accent3">
                  <a:lumMod val="50000"/>
                </a:schemeClr>
              </a:solidFill>
              <a:latin typeface="+mn-lt"/>
            </a:rPr>
            <a:t>Data gathering &amp; preparation</a:t>
          </a:r>
        </a:p>
      </dsp:txBody>
      <dsp:txXfrm>
        <a:off x="6067976" y="2894816"/>
        <a:ext cx="2369108" cy="2076662"/>
      </dsp:txXfrm>
    </dsp:sp>
    <dsp:sp modelId="{51617893-AE14-DA48-BFA0-CDF8E18126D1}">
      <dsp:nvSpPr>
        <dsp:cNvPr id="0" name=""/>
        <dsp:cNvSpPr/>
      </dsp:nvSpPr>
      <dsp:spPr>
        <a:xfrm>
          <a:off x="7990083" y="1917563"/>
          <a:ext cx="447001" cy="447001"/>
        </a:xfrm>
        <a:prstGeom prst="triangle">
          <a:avLst>
            <a:gd name="adj" fmla="val 100000"/>
          </a:avLst>
        </a:prstGeom>
        <a:pattFill prst="horzBrick">
          <a:fgClr>
            <a:schemeClr val="accent1">
              <a:hueOff val="0"/>
              <a:satOff val="0"/>
              <a:lumOff val="0"/>
            </a:schemeClr>
          </a:fgClr>
          <a:bgClr>
            <a:schemeClr val="bg1"/>
          </a:bgClr>
        </a:patt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651BFE-F799-F545-A19F-5D3E0DCEBA96}">
      <dsp:nvSpPr>
        <dsp:cNvPr id="0" name=""/>
        <dsp:cNvSpPr/>
      </dsp:nvSpPr>
      <dsp:spPr>
        <a:xfrm rot="5400000">
          <a:off x="9231475" y="1393087"/>
          <a:ext cx="1577041" cy="2624162"/>
        </a:xfrm>
        <a:prstGeom prst="corner">
          <a:avLst>
            <a:gd name="adj1" fmla="val 16120"/>
            <a:gd name="adj2" fmla="val 16110"/>
          </a:avLst>
        </a:prstGeom>
        <a:pattFill prst="horzBrick">
          <a:fgClr>
            <a:schemeClr val="accent1"/>
          </a:fgClr>
          <a:bgClr>
            <a:schemeClr val="bg1"/>
          </a:bgClr>
        </a:patt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B85B63-5597-3843-BAAC-F5943E579967}">
      <dsp:nvSpPr>
        <dsp:cNvPr id="0" name=""/>
        <dsp:cNvSpPr/>
      </dsp:nvSpPr>
      <dsp:spPr>
        <a:xfrm>
          <a:off x="8968227" y="2177146"/>
          <a:ext cx="2369108" cy="2076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accent3">
                  <a:lumMod val="50000"/>
                </a:schemeClr>
              </a:solidFill>
              <a:latin typeface="+mn-lt"/>
            </a:rPr>
            <a:t>Feature Engineering</a:t>
          </a:r>
          <a:endParaRPr lang="en-IN" sz="1800" b="1" kern="1200" dirty="0">
            <a:solidFill>
              <a:schemeClr val="accent3">
                <a:lumMod val="50000"/>
              </a:schemeClr>
            </a:solidFill>
            <a:latin typeface="+mn-lt"/>
          </a:endParaRPr>
        </a:p>
      </dsp:txBody>
      <dsp:txXfrm>
        <a:off x="8968227" y="2177146"/>
        <a:ext cx="2369108" cy="2076662"/>
      </dsp:txXfrm>
    </dsp:sp>
    <dsp:sp modelId="{59CD2851-9FA3-9341-B5F1-CE1C77F92955}">
      <dsp:nvSpPr>
        <dsp:cNvPr id="0" name=""/>
        <dsp:cNvSpPr/>
      </dsp:nvSpPr>
      <dsp:spPr>
        <a:xfrm>
          <a:off x="10890334" y="1199893"/>
          <a:ext cx="447001" cy="447001"/>
        </a:xfrm>
        <a:prstGeom prst="triangle">
          <a:avLst>
            <a:gd name="adj" fmla="val 100000"/>
          </a:avLst>
        </a:prstGeom>
        <a:pattFill prst="horzBrick">
          <a:fgClr>
            <a:schemeClr val="accent1">
              <a:hueOff val="0"/>
              <a:satOff val="0"/>
              <a:lumOff val="0"/>
            </a:schemeClr>
          </a:fgClr>
          <a:bgClr>
            <a:schemeClr val="bg1"/>
          </a:bgClr>
        </a:patt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91B8D7-43E7-CB42-BED5-E478389028B8}">
      <dsp:nvSpPr>
        <dsp:cNvPr id="0" name=""/>
        <dsp:cNvSpPr/>
      </dsp:nvSpPr>
      <dsp:spPr>
        <a:xfrm rot="5400000">
          <a:off x="12131726" y="675417"/>
          <a:ext cx="1577041" cy="2624162"/>
        </a:xfrm>
        <a:prstGeom prst="corner">
          <a:avLst>
            <a:gd name="adj1" fmla="val 16120"/>
            <a:gd name="adj2" fmla="val 16110"/>
          </a:avLst>
        </a:prstGeom>
        <a:pattFill prst="horzBrick">
          <a:fgClr>
            <a:schemeClr val="accent1"/>
          </a:fgClr>
          <a:bgClr>
            <a:schemeClr val="bg1"/>
          </a:bgClr>
        </a:patt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2C4EAB-8876-D548-BB66-195403A55E65}">
      <dsp:nvSpPr>
        <dsp:cNvPr id="0" name=""/>
        <dsp:cNvSpPr/>
      </dsp:nvSpPr>
      <dsp:spPr>
        <a:xfrm>
          <a:off x="11868479" y="1459476"/>
          <a:ext cx="2369108" cy="2076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solidFill>
                <a:schemeClr val="accent3">
                  <a:lumMod val="50000"/>
                </a:schemeClr>
              </a:solidFill>
              <a:latin typeface="+mn-lt"/>
            </a:rPr>
            <a:t>Model building</a:t>
          </a:r>
        </a:p>
        <a:p>
          <a:pPr marL="171450" lvl="1" indent="-171450" algn="l" defTabSz="800100">
            <a:lnSpc>
              <a:spcPct val="90000"/>
            </a:lnSpc>
            <a:spcBef>
              <a:spcPct val="0"/>
            </a:spcBef>
            <a:spcAft>
              <a:spcPct val="15000"/>
            </a:spcAft>
            <a:buChar char="•"/>
          </a:pPr>
          <a:r>
            <a:rPr lang="en-US" sz="1800" b="1" kern="1200" dirty="0">
              <a:solidFill>
                <a:schemeClr val="accent3">
                  <a:lumMod val="50000"/>
                </a:schemeClr>
              </a:solidFill>
              <a:latin typeface="+mn-lt"/>
            </a:rPr>
            <a:t>Popularity</a:t>
          </a:r>
          <a:endParaRPr lang="en-IN" sz="1800" b="1" kern="1200" dirty="0">
            <a:solidFill>
              <a:schemeClr val="accent3">
                <a:lumMod val="50000"/>
              </a:schemeClr>
            </a:solidFill>
            <a:latin typeface="+mn-lt"/>
          </a:endParaRPr>
        </a:p>
        <a:p>
          <a:pPr marL="171450" lvl="1" indent="-171450" algn="l" defTabSz="800100">
            <a:lnSpc>
              <a:spcPct val="90000"/>
            </a:lnSpc>
            <a:spcBef>
              <a:spcPct val="0"/>
            </a:spcBef>
            <a:spcAft>
              <a:spcPct val="15000"/>
            </a:spcAft>
            <a:buChar char="•"/>
          </a:pPr>
          <a:r>
            <a:rPr lang="en-US" sz="1800" b="1" kern="1200" dirty="0">
              <a:solidFill>
                <a:schemeClr val="accent3">
                  <a:lumMod val="50000"/>
                </a:schemeClr>
              </a:solidFill>
              <a:latin typeface="+mn-lt"/>
            </a:rPr>
            <a:t>Content</a:t>
          </a:r>
          <a:endParaRPr lang="en-IN" sz="1800" b="1" kern="1200" dirty="0">
            <a:solidFill>
              <a:schemeClr val="accent3">
                <a:lumMod val="50000"/>
              </a:schemeClr>
            </a:solidFill>
            <a:latin typeface="+mn-lt"/>
          </a:endParaRPr>
        </a:p>
        <a:p>
          <a:pPr marL="0" lvl="1" indent="-171450" algn="l" defTabSz="914400" rtl="0" eaLnBrk="1" latinLnBrk="0" hangingPunct="1">
            <a:lnSpc>
              <a:spcPct val="90000"/>
            </a:lnSpc>
            <a:spcBef>
              <a:spcPct val="0"/>
            </a:spcBef>
            <a:spcAft>
              <a:spcPct val="15000"/>
            </a:spcAft>
            <a:buChar char="•"/>
          </a:pPr>
          <a:r>
            <a:rPr lang="en-US" sz="1800" b="1" kern="1200" dirty="0">
              <a:solidFill>
                <a:srgbClr val="9BBB59">
                  <a:lumMod val="50000"/>
                </a:srgbClr>
              </a:solidFill>
              <a:latin typeface="+mn-lt"/>
              <a:ea typeface="+mn-ea"/>
              <a:cs typeface="+mn-cs"/>
            </a:rPr>
            <a:t>Collaborative filtering</a:t>
          </a:r>
          <a:endParaRPr lang="en-IN" sz="1800" b="1" kern="1200" dirty="0">
            <a:solidFill>
              <a:srgbClr val="9BBB59">
                <a:lumMod val="50000"/>
              </a:srgbClr>
            </a:solidFill>
            <a:latin typeface="+mn-lt"/>
            <a:ea typeface="+mn-ea"/>
            <a:cs typeface="+mn-cs"/>
          </a:endParaRPr>
        </a:p>
      </dsp:txBody>
      <dsp:txXfrm>
        <a:off x="11868479" y="1459476"/>
        <a:ext cx="2369108" cy="2076662"/>
      </dsp:txXfrm>
    </dsp:sp>
    <dsp:sp modelId="{766109B1-AF64-D341-849A-24704760FE7C}">
      <dsp:nvSpPr>
        <dsp:cNvPr id="0" name=""/>
        <dsp:cNvSpPr/>
      </dsp:nvSpPr>
      <dsp:spPr>
        <a:xfrm>
          <a:off x="13790586" y="482223"/>
          <a:ext cx="447001" cy="447001"/>
        </a:xfrm>
        <a:prstGeom prst="triangle">
          <a:avLst>
            <a:gd name="adj" fmla="val 100000"/>
          </a:avLst>
        </a:prstGeom>
        <a:pattFill prst="horzBrick">
          <a:fgClr>
            <a:schemeClr val="accent1">
              <a:hueOff val="0"/>
              <a:satOff val="0"/>
              <a:lumOff val="0"/>
            </a:schemeClr>
          </a:fgClr>
          <a:bgClr>
            <a:schemeClr val="bg1"/>
          </a:bgClr>
        </a:patt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49DD16-948D-204F-B092-CB5AAEE0B3D4}">
      <dsp:nvSpPr>
        <dsp:cNvPr id="0" name=""/>
        <dsp:cNvSpPr/>
      </dsp:nvSpPr>
      <dsp:spPr>
        <a:xfrm rot="5400000">
          <a:off x="15031978" y="-42253"/>
          <a:ext cx="1577041" cy="2624162"/>
        </a:xfrm>
        <a:prstGeom prst="corner">
          <a:avLst>
            <a:gd name="adj1" fmla="val 16120"/>
            <a:gd name="adj2" fmla="val 16110"/>
          </a:avLst>
        </a:prstGeom>
        <a:pattFill prst="horzBrick">
          <a:fgClr>
            <a:schemeClr val="accent1"/>
          </a:fgClr>
          <a:bgClr>
            <a:schemeClr val="bg1"/>
          </a:bgClr>
        </a:patt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45D32-1D53-F241-8464-CF194CB250AC}">
      <dsp:nvSpPr>
        <dsp:cNvPr id="0" name=""/>
        <dsp:cNvSpPr/>
      </dsp:nvSpPr>
      <dsp:spPr>
        <a:xfrm>
          <a:off x="14768730" y="741806"/>
          <a:ext cx="2369108" cy="2076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latin typeface="+mn-lt"/>
            </a:rPr>
            <a:t>Model deployment &amp; App building</a:t>
          </a:r>
        </a:p>
      </dsp:txBody>
      <dsp:txXfrm>
        <a:off x="14768730" y="741806"/>
        <a:ext cx="2369108" cy="207666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73F19-701D-4FE0-BC46-E8E925D96D82}" type="datetimeFigureOut">
              <a:rPr lang="en-IN" smtClean="0"/>
              <a:t>23/01/21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BE109-D1CE-40EF-9A5A-0E2C84534C0E}" type="slidenum">
              <a:rPr lang="en-IN" smtClean="0"/>
              <a:t>‹#›</a:t>
            </a:fld>
            <a:endParaRPr lang="en-IN"/>
          </a:p>
        </p:txBody>
      </p:sp>
    </p:spTree>
    <p:extLst>
      <p:ext uri="{BB962C8B-B14F-4D97-AF65-F5344CB8AC3E}">
        <p14:creationId xmlns:p14="http://schemas.microsoft.com/office/powerpoint/2010/main" val="283493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6BE109-D1CE-40EF-9A5A-0E2C84534C0E}" type="slidenum">
              <a:rPr lang="en-IN" smtClean="0"/>
              <a:t>2</a:t>
            </a:fld>
            <a:endParaRPr lang="en-IN"/>
          </a:p>
        </p:txBody>
      </p:sp>
    </p:spTree>
    <p:extLst>
      <p:ext uri="{BB962C8B-B14F-4D97-AF65-F5344CB8AC3E}">
        <p14:creationId xmlns:p14="http://schemas.microsoft.com/office/powerpoint/2010/main" val="3633902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6BE109-D1CE-40EF-9A5A-0E2C84534C0E}" type="slidenum">
              <a:rPr lang="en-IN" smtClean="0"/>
              <a:t>3</a:t>
            </a:fld>
            <a:endParaRPr lang="en-IN"/>
          </a:p>
        </p:txBody>
      </p:sp>
    </p:spTree>
    <p:extLst>
      <p:ext uri="{BB962C8B-B14F-4D97-AF65-F5344CB8AC3E}">
        <p14:creationId xmlns:p14="http://schemas.microsoft.com/office/powerpoint/2010/main" val="264075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6BE109-D1CE-40EF-9A5A-0E2C84534C0E}" type="slidenum">
              <a:rPr lang="en-IN" smtClean="0"/>
              <a:t>4</a:t>
            </a:fld>
            <a:endParaRPr lang="en-IN"/>
          </a:p>
        </p:txBody>
      </p:sp>
    </p:spTree>
    <p:extLst>
      <p:ext uri="{BB962C8B-B14F-4D97-AF65-F5344CB8AC3E}">
        <p14:creationId xmlns:p14="http://schemas.microsoft.com/office/powerpoint/2010/main" val="174963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tiff"/><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3" name="AutoShape 3"/>
          <p:cNvSpPr/>
          <p:nvPr/>
        </p:nvSpPr>
        <p:spPr>
          <a:xfrm>
            <a:off x="0" y="0"/>
            <a:ext cx="1754289" cy="10287000"/>
          </a:xfrm>
          <a:prstGeom prst="rect">
            <a:avLst/>
          </a:prstGeom>
          <a:solidFill>
            <a:srgbClr val="2C92D5"/>
          </a:solidFill>
        </p:spPr>
      </p:sp>
      <p:sp>
        <p:nvSpPr>
          <p:cNvPr id="5" name="TextBox 5"/>
          <p:cNvSpPr txBox="1"/>
          <p:nvPr/>
        </p:nvSpPr>
        <p:spPr>
          <a:xfrm>
            <a:off x="567900" y="3410326"/>
            <a:ext cx="12580454" cy="706860"/>
          </a:xfrm>
          <a:prstGeom prst="rect">
            <a:avLst/>
          </a:prstGeom>
        </p:spPr>
        <p:txBody>
          <a:bodyPr wrap="square" lIns="0" tIns="0" rIns="0" bIns="0" rtlCol="0" anchor="t">
            <a:spAutoFit/>
          </a:bodyPr>
          <a:lstStyle/>
          <a:p>
            <a:pPr algn="r">
              <a:lnSpc>
                <a:spcPts val="6048"/>
              </a:lnSpc>
            </a:pPr>
            <a:r>
              <a:rPr lang="en-US" sz="4400" spc="112" dirty="0">
                <a:solidFill>
                  <a:srgbClr val="FFDE59"/>
                </a:solidFill>
                <a:latin typeface="Aileron Heavy Bold"/>
              </a:rPr>
              <a:t>SONG RECOMMENDATION SYSTEM</a:t>
            </a:r>
          </a:p>
        </p:txBody>
      </p:sp>
      <p:sp>
        <p:nvSpPr>
          <p:cNvPr id="6" name="TextBox 6"/>
          <p:cNvSpPr txBox="1"/>
          <p:nvPr/>
        </p:nvSpPr>
        <p:spPr>
          <a:xfrm>
            <a:off x="10917259" y="4983799"/>
            <a:ext cx="7121481" cy="587084"/>
          </a:xfrm>
          <a:prstGeom prst="rect">
            <a:avLst/>
          </a:prstGeom>
        </p:spPr>
        <p:txBody>
          <a:bodyPr lIns="0" tIns="0" rIns="0" bIns="0" rtlCol="0" anchor="t">
            <a:spAutoFit/>
          </a:bodyPr>
          <a:lstStyle/>
          <a:p>
            <a:pPr algn="r">
              <a:lnSpc>
                <a:spcPts val="5040"/>
              </a:lnSpc>
            </a:pPr>
            <a:r>
              <a:rPr lang="en-US" sz="3600" spc="252" dirty="0">
                <a:solidFill>
                  <a:srgbClr val="D9D9D9"/>
                </a:solidFill>
                <a:latin typeface="Aileron Regular Bold"/>
              </a:rPr>
              <a:t>MIT-IDSS Oct20-B – GROUP 4</a:t>
            </a:r>
          </a:p>
        </p:txBody>
      </p:sp>
      <p:sp>
        <p:nvSpPr>
          <p:cNvPr id="7" name="TextBox 7"/>
          <p:cNvSpPr txBox="1"/>
          <p:nvPr/>
        </p:nvSpPr>
        <p:spPr>
          <a:xfrm rot="-5400000">
            <a:off x="-3481013" y="4671542"/>
            <a:ext cx="8635671" cy="537845"/>
          </a:xfrm>
          <a:prstGeom prst="rect">
            <a:avLst/>
          </a:prstGeom>
        </p:spPr>
        <p:txBody>
          <a:bodyPr lIns="0" tIns="0" rIns="0" bIns="0" rtlCol="0" anchor="t">
            <a:spAutoFit/>
          </a:bodyPr>
          <a:lstStyle/>
          <a:p>
            <a:pPr algn="ctr">
              <a:lnSpc>
                <a:spcPts val="4480"/>
              </a:lnSpc>
            </a:pPr>
            <a:r>
              <a:rPr lang="en-US" sz="3200" spc="352" dirty="0">
                <a:solidFill>
                  <a:srgbClr val="FFFFFF"/>
                </a:solidFill>
                <a:latin typeface="Aileron Regular"/>
              </a:rPr>
              <a:t>Capstone Project </a:t>
            </a:r>
          </a:p>
        </p:txBody>
      </p:sp>
      <p:sp>
        <p:nvSpPr>
          <p:cNvPr id="11" name="TextBox 10">
            <a:extLst>
              <a:ext uri="{FF2B5EF4-FFF2-40B4-BE49-F238E27FC236}">
                <a16:creationId xmlns:a16="http://schemas.microsoft.com/office/drawing/2014/main" id="{4B3820D6-CEA5-4CA6-AFFC-1117C6C514B3}"/>
              </a:ext>
            </a:extLst>
          </p:cNvPr>
          <p:cNvSpPr txBox="1"/>
          <p:nvPr/>
        </p:nvSpPr>
        <p:spPr>
          <a:xfrm>
            <a:off x="12039600" y="6222180"/>
            <a:ext cx="4876800" cy="1569660"/>
          </a:xfrm>
          <a:prstGeom prst="rect">
            <a:avLst/>
          </a:prstGeom>
          <a:noFill/>
        </p:spPr>
        <p:txBody>
          <a:bodyPr wrap="square">
            <a:spAutoFit/>
          </a:bodyPr>
          <a:lstStyle/>
          <a:p>
            <a:r>
              <a:rPr lang="en-IN" sz="2400" dirty="0">
                <a:solidFill>
                  <a:schemeClr val="bg1"/>
                </a:solidFill>
                <a:latin typeface="MV Boli" panose="02000500030200090000" pitchFamily="2" charset="0"/>
                <a:cs typeface="MV Boli" panose="02000500030200090000" pitchFamily="2" charset="0"/>
              </a:rPr>
              <a:t>Presented by : Angad </a:t>
            </a:r>
            <a:r>
              <a:rPr lang="en-IN" sz="2400" dirty="0" err="1">
                <a:solidFill>
                  <a:schemeClr val="bg1"/>
                </a:solidFill>
                <a:latin typeface="MV Boli" panose="02000500030200090000" pitchFamily="2" charset="0"/>
                <a:cs typeface="MV Boli" panose="02000500030200090000" pitchFamily="2" charset="0"/>
              </a:rPr>
              <a:t>Bagga</a:t>
            </a:r>
            <a:endParaRPr lang="en-IN" sz="2400" dirty="0">
              <a:solidFill>
                <a:schemeClr val="bg1"/>
              </a:solidFill>
              <a:latin typeface="MV Boli" panose="02000500030200090000" pitchFamily="2" charset="0"/>
              <a:cs typeface="MV Boli" panose="02000500030200090000" pitchFamily="2" charset="0"/>
            </a:endParaRPr>
          </a:p>
          <a:p>
            <a:r>
              <a:rPr lang="en-IN" sz="2400" dirty="0">
                <a:solidFill>
                  <a:schemeClr val="bg1"/>
                </a:solidFill>
                <a:latin typeface="MV Boli" panose="02000500030200090000" pitchFamily="2" charset="0"/>
                <a:cs typeface="MV Boli" panose="02000500030200090000" pitchFamily="2" charset="0"/>
              </a:rPr>
              <a:t>               </a:t>
            </a:r>
            <a:r>
              <a:rPr lang="en-IN" sz="2400" dirty="0" err="1">
                <a:solidFill>
                  <a:schemeClr val="bg1"/>
                </a:solidFill>
                <a:latin typeface="MV Boli" panose="02000500030200090000" pitchFamily="2" charset="0"/>
                <a:cs typeface="MV Boli" panose="02000500030200090000" pitchFamily="2" charset="0"/>
              </a:rPr>
              <a:t>Lakshminaryanan</a:t>
            </a:r>
            <a:endParaRPr lang="en-IN" sz="2400" dirty="0">
              <a:solidFill>
                <a:schemeClr val="bg1"/>
              </a:solidFill>
              <a:latin typeface="MV Boli" panose="02000500030200090000" pitchFamily="2" charset="0"/>
              <a:cs typeface="MV Boli" panose="02000500030200090000" pitchFamily="2" charset="0"/>
            </a:endParaRPr>
          </a:p>
          <a:p>
            <a:r>
              <a:rPr lang="en-IN" sz="2400" dirty="0">
                <a:solidFill>
                  <a:schemeClr val="bg1"/>
                </a:solidFill>
                <a:latin typeface="MV Boli" panose="02000500030200090000" pitchFamily="2" charset="0"/>
                <a:cs typeface="MV Boli" panose="02000500030200090000" pitchFamily="2" charset="0"/>
              </a:rPr>
              <a:t>               Sachin Sawant</a:t>
            </a:r>
          </a:p>
          <a:p>
            <a:r>
              <a:rPr lang="en-IN" sz="2400" dirty="0">
                <a:solidFill>
                  <a:schemeClr val="bg1"/>
                </a:solidFill>
                <a:latin typeface="MV Boli" panose="02000500030200090000" pitchFamily="2" charset="0"/>
                <a:cs typeface="MV Boli" panose="02000500030200090000" pitchFamily="2" charset="0"/>
              </a:rPr>
              <a:t>               Sudeep </a:t>
            </a:r>
            <a:r>
              <a:rPr lang="en-IN" dirty="0">
                <a:latin typeface="MV Boli" panose="02000500030200090000" pitchFamily="2" charset="0"/>
                <a:cs typeface="MV Boli" panose="02000500030200090000" pitchFamily="2" charset="0"/>
              </a:rPr>
              <a:t>:</a:t>
            </a:r>
          </a:p>
        </p:txBody>
      </p:sp>
      <p:pic>
        <p:nvPicPr>
          <p:cNvPr id="14" name="Picture 13">
            <a:extLst>
              <a:ext uri="{FF2B5EF4-FFF2-40B4-BE49-F238E27FC236}">
                <a16:creationId xmlns:a16="http://schemas.microsoft.com/office/drawing/2014/main" id="{575024B1-3BED-4AD1-8D71-EB114766258F}"/>
              </a:ext>
            </a:extLst>
          </p:cNvPr>
          <p:cNvPicPr>
            <a:picLocks noChangeAspect="1"/>
          </p:cNvPicPr>
          <p:nvPr/>
        </p:nvPicPr>
        <p:blipFill>
          <a:blip r:embed="rId2"/>
          <a:stretch>
            <a:fillRect/>
          </a:stretch>
        </p:blipFill>
        <p:spPr>
          <a:xfrm>
            <a:off x="14022489" y="0"/>
            <a:ext cx="4265511" cy="19427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F1E86A-4062-4044-AF67-7C5F8F178868}"/>
              </a:ext>
            </a:extLst>
          </p:cNvPr>
          <p:cNvSpPr/>
          <p:nvPr/>
        </p:nvSpPr>
        <p:spPr>
          <a:xfrm>
            <a:off x="0" y="-6978"/>
            <a:ext cx="18288000" cy="909789"/>
          </a:xfrm>
          <a:prstGeom prst="rect">
            <a:avLst/>
          </a:prstGeom>
          <a:solidFill>
            <a:schemeClr val="tx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715BE13-E896-4D7E-B4CA-51DA740B3F10}"/>
              </a:ext>
            </a:extLst>
          </p:cNvPr>
          <p:cNvSpPr txBox="1"/>
          <p:nvPr/>
        </p:nvSpPr>
        <p:spPr>
          <a:xfrm>
            <a:off x="386619" y="-127873"/>
            <a:ext cx="9144000" cy="902811"/>
          </a:xfrm>
          <a:prstGeom prst="rect">
            <a:avLst/>
          </a:prstGeom>
          <a:noFill/>
        </p:spPr>
        <p:txBody>
          <a:bodyPr wrap="square">
            <a:spAutoFit/>
          </a:bodyPr>
          <a:lstStyle/>
          <a:p>
            <a:pPr>
              <a:lnSpc>
                <a:spcPts val="7200"/>
              </a:lnSpc>
            </a:pPr>
            <a:r>
              <a:rPr lang="en-US" sz="4000" spc="359" dirty="0">
                <a:solidFill>
                  <a:schemeClr val="bg1"/>
                </a:solidFill>
                <a:latin typeface="Aileron Heavy Bold"/>
              </a:rPr>
              <a:t>Executive Summary</a:t>
            </a:r>
          </a:p>
        </p:txBody>
      </p:sp>
      <p:pic>
        <p:nvPicPr>
          <p:cNvPr id="13" name="Picture 12">
            <a:extLst>
              <a:ext uri="{FF2B5EF4-FFF2-40B4-BE49-F238E27FC236}">
                <a16:creationId xmlns:a16="http://schemas.microsoft.com/office/drawing/2014/main" id="{E273AA70-F95C-4BE2-8F56-E8D77B615736}"/>
              </a:ext>
            </a:extLst>
          </p:cNvPr>
          <p:cNvPicPr>
            <a:picLocks noChangeAspect="1"/>
          </p:cNvPicPr>
          <p:nvPr/>
        </p:nvPicPr>
        <p:blipFill>
          <a:blip r:embed="rId3"/>
          <a:stretch>
            <a:fillRect/>
          </a:stretch>
        </p:blipFill>
        <p:spPr>
          <a:xfrm>
            <a:off x="16439387" y="0"/>
            <a:ext cx="1848613" cy="902811"/>
          </a:xfrm>
          <a:prstGeom prst="rect">
            <a:avLst/>
          </a:prstGeom>
          <a:ln>
            <a:noFill/>
          </a:ln>
        </p:spPr>
      </p:pic>
      <p:sp>
        <p:nvSpPr>
          <p:cNvPr id="12" name="Rectangle 11">
            <a:extLst>
              <a:ext uri="{FF2B5EF4-FFF2-40B4-BE49-F238E27FC236}">
                <a16:creationId xmlns:a16="http://schemas.microsoft.com/office/drawing/2014/main" id="{ECD6C597-F562-F245-8117-8C87F15F59C7}"/>
              </a:ext>
            </a:extLst>
          </p:cNvPr>
          <p:cNvSpPr/>
          <p:nvPr/>
        </p:nvSpPr>
        <p:spPr>
          <a:xfrm>
            <a:off x="2082621" y="1430550"/>
            <a:ext cx="3558158" cy="707886"/>
          </a:xfrm>
          <a:prstGeom prst="rect">
            <a:avLst/>
          </a:prstGeom>
        </p:spPr>
        <p:txBody>
          <a:bodyPr wrap="square">
            <a:spAutoFit/>
          </a:bodyPr>
          <a:lstStyle/>
          <a:p>
            <a:r>
              <a:rPr lang="en-IN" sz="4000" dirty="0">
                <a:solidFill>
                  <a:srgbClr val="000000"/>
                </a:solidFill>
                <a:highlight>
                  <a:srgbClr val="C0C0C0"/>
                </a:highlight>
                <a:latin typeface="+mj-lt"/>
              </a:rPr>
              <a:t>Key </a:t>
            </a:r>
            <a:r>
              <a:rPr lang="en-IN" sz="4000" b="1" dirty="0">
                <a:solidFill>
                  <a:srgbClr val="9BBB59">
                    <a:lumMod val="50000"/>
                  </a:srgbClr>
                </a:solidFill>
                <a:highlight>
                  <a:srgbClr val="C0C0C0"/>
                </a:highlight>
                <a:latin typeface="+mj-lt"/>
              </a:rPr>
              <a:t>takeaways</a:t>
            </a:r>
          </a:p>
        </p:txBody>
      </p:sp>
      <p:pic>
        <p:nvPicPr>
          <p:cNvPr id="3" name="Picture 2">
            <a:extLst>
              <a:ext uri="{FF2B5EF4-FFF2-40B4-BE49-F238E27FC236}">
                <a16:creationId xmlns:a16="http://schemas.microsoft.com/office/drawing/2014/main" id="{4C8A0C91-958F-A544-8571-AAFA445A2E8E}"/>
              </a:ext>
            </a:extLst>
          </p:cNvPr>
          <p:cNvPicPr>
            <a:picLocks noChangeAspect="1"/>
          </p:cNvPicPr>
          <p:nvPr/>
        </p:nvPicPr>
        <p:blipFill rotWithShape="1">
          <a:blip r:embed="rId4"/>
          <a:srcRect t="57901"/>
          <a:stretch/>
        </p:blipFill>
        <p:spPr>
          <a:xfrm>
            <a:off x="412019" y="2633366"/>
            <a:ext cx="6899362" cy="3715363"/>
          </a:xfrm>
          <a:prstGeom prst="rect">
            <a:avLst/>
          </a:prstGeom>
        </p:spPr>
      </p:pic>
      <p:graphicFrame>
        <p:nvGraphicFramePr>
          <p:cNvPr id="17" name="Diagram 16">
            <a:extLst>
              <a:ext uri="{FF2B5EF4-FFF2-40B4-BE49-F238E27FC236}">
                <a16:creationId xmlns:a16="http://schemas.microsoft.com/office/drawing/2014/main" id="{BD551AFE-AC23-B743-9565-5828A0FB4D9F}"/>
              </a:ext>
            </a:extLst>
          </p:cNvPr>
          <p:cNvGraphicFramePr/>
          <p:nvPr>
            <p:extLst>
              <p:ext uri="{D42A27DB-BD31-4B8C-83A1-F6EECF244321}">
                <p14:modId xmlns:p14="http://schemas.microsoft.com/office/powerpoint/2010/main" val="1667931257"/>
              </p:ext>
            </p:extLst>
          </p:nvPr>
        </p:nvGraphicFramePr>
        <p:xfrm>
          <a:off x="386619" y="4042156"/>
          <a:ext cx="17145000" cy="68881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Rectangle 17">
            <a:extLst>
              <a:ext uri="{FF2B5EF4-FFF2-40B4-BE49-F238E27FC236}">
                <a16:creationId xmlns:a16="http://schemas.microsoft.com/office/drawing/2014/main" id="{BB2E1C97-1DBC-5F48-8BF8-990FCA55DD0D}"/>
              </a:ext>
            </a:extLst>
          </p:cNvPr>
          <p:cNvSpPr/>
          <p:nvPr/>
        </p:nvSpPr>
        <p:spPr>
          <a:xfrm rot="20637676">
            <a:off x="8225135" y="8330399"/>
            <a:ext cx="3347181" cy="707886"/>
          </a:xfrm>
          <a:prstGeom prst="rect">
            <a:avLst/>
          </a:prstGeom>
        </p:spPr>
        <p:txBody>
          <a:bodyPr wrap="square">
            <a:spAutoFit/>
          </a:bodyPr>
          <a:lstStyle/>
          <a:p>
            <a:r>
              <a:rPr lang="en-IN" sz="4000" dirty="0">
                <a:solidFill>
                  <a:srgbClr val="000000"/>
                </a:solidFill>
                <a:highlight>
                  <a:srgbClr val="C0C0C0"/>
                </a:highlight>
                <a:latin typeface="+mj-lt"/>
              </a:rPr>
              <a:t>Key </a:t>
            </a:r>
            <a:r>
              <a:rPr lang="en-IN" sz="4000" b="1" dirty="0">
                <a:solidFill>
                  <a:srgbClr val="9BBB59">
                    <a:lumMod val="50000"/>
                  </a:srgbClr>
                </a:solidFill>
                <a:highlight>
                  <a:srgbClr val="C0C0C0"/>
                </a:highlight>
                <a:latin typeface="+mj-lt"/>
              </a:rPr>
              <a:t>steps</a:t>
            </a:r>
          </a:p>
        </p:txBody>
      </p:sp>
      <p:sp>
        <p:nvSpPr>
          <p:cNvPr id="5" name="Notched Right Arrow 4">
            <a:extLst>
              <a:ext uri="{FF2B5EF4-FFF2-40B4-BE49-F238E27FC236}">
                <a16:creationId xmlns:a16="http://schemas.microsoft.com/office/drawing/2014/main" id="{C90A645F-90A5-E445-9DAC-4F1360C57DD7}"/>
              </a:ext>
            </a:extLst>
          </p:cNvPr>
          <p:cNvSpPr/>
          <p:nvPr/>
        </p:nvSpPr>
        <p:spPr>
          <a:xfrm rot="20702190">
            <a:off x="93972" y="8155312"/>
            <a:ext cx="18533596" cy="1354387"/>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9">
            <a:extLst>
              <a:ext uri="{FF2B5EF4-FFF2-40B4-BE49-F238E27FC236}">
                <a16:creationId xmlns:a16="http://schemas.microsoft.com/office/drawing/2014/main" id="{816C5074-0D75-0F46-8102-34882A942B80}"/>
              </a:ext>
            </a:extLst>
          </p:cNvPr>
          <p:cNvSpPr>
            <a:spLocks noGrp="1"/>
          </p:cNvSpPr>
          <p:nvPr>
            <p:ph type="title"/>
          </p:nvPr>
        </p:nvSpPr>
        <p:spPr>
          <a:xfrm>
            <a:off x="6744689" y="1775619"/>
            <a:ext cx="1447800" cy="418118"/>
          </a:xfrm>
        </p:spPr>
        <p:txBody>
          <a:bodyPr anchor="t">
            <a:noAutofit/>
          </a:bodyPr>
          <a:lstStyle/>
          <a:p>
            <a:pPr algn="l"/>
            <a:r>
              <a:rPr lang="en-US" sz="2800" dirty="0"/>
              <a:t>Note:</a:t>
            </a:r>
          </a:p>
        </p:txBody>
      </p:sp>
      <p:sp>
        <p:nvSpPr>
          <p:cNvPr id="21" name="Content Placeholder 20">
            <a:extLst>
              <a:ext uri="{FF2B5EF4-FFF2-40B4-BE49-F238E27FC236}">
                <a16:creationId xmlns:a16="http://schemas.microsoft.com/office/drawing/2014/main" id="{68FB6A19-C245-1042-B92C-DA1AAC1032D8}"/>
              </a:ext>
            </a:extLst>
          </p:cNvPr>
          <p:cNvSpPr>
            <a:spLocks noGrp="1"/>
          </p:cNvSpPr>
          <p:nvPr>
            <p:ph idx="1"/>
          </p:nvPr>
        </p:nvSpPr>
        <p:spPr>
          <a:xfrm>
            <a:off x="6705600" y="2288172"/>
            <a:ext cx="11201400" cy="2474327"/>
          </a:xfrm>
        </p:spPr>
        <p:txBody>
          <a:bodyPr>
            <a:normAutofit/>
          </a:bodyPr>
          <a:lstStyle/>
          <a:p>
            <a:pPr marL="0" indent="0">
              <a:buNone/>
            </a:pPr>
            <a:r>
              <a:rPr lang="en-US" sz="2400" dirty="0"/>
              <a:t>Though the % provided may not be exact, but after having worked on this project  we feel the proportions of each item represent our understanding well</a:t>
            </a:r>
          </a:p>
          <a:p>
            <a:endParaRPr lang="en-US" sz="2400" dirty="0"/>
          </a:p>
        </p:txBody>
      </p:sp>
    </p:spTree>
    <p:extLst>
      <p:ext uri="{BB962C8B-B14F-4D97-AF65-F5344CB8AC3E}">
        <p14:creationId xmlns:p14="http://schemas.microsoft.com/office/powerpoint/2010/main" val="50958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F1E86A-4062-4044-AF67-7C5F8F178868}"/>
              </a:ext>
            </a:extLst>
          </p:cNvPr>
          <p:cNvSpPr/>
          <p:nvPr/>
        </p:nvSpPr>
        <p:spPr>
          <a:xfrm>
            <a:off x="0" y="-6978"/>
            <a:ext cx="18288000" cy="909789"/>
          </a:xfrm>
          <a:prstGeom prst="rect">
            <a:avLst/>
          </a:prstGeom>
          <a:solidFill>
            <a:schemeClr val="tx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715BE13-E896-4D7E-B4CA-51DA740B3F10}"/>
              </a:ext>
            </a:extLst>
          </p:cNvPr>
          <p:cNvSpPr txBox="1"/>
          <p:nvPr/>
        </p:nvSpPr>
        <p:spPr>
          <a:xfrm>
            <a:off x="386619" y="-127873"/>
            <a:ext cx="9144000" cy="902811"/>
          </a:xfrm>
          <a:prstGeom prst="rect">
            <a:avLst/>
          </a:prstGeom>
          <a:noFill/>
        </p:spPr>
        <p:txBody>
          <a:bodyPr wrap="square">
            <a:spAutoFit/>
          </a:bodyPr>
          <a:lstStyle/>
          <a:p>
            <a:pPr>
              <a:lnSpc>
                <a:spcPts val="7200"/>
              </a:lnSpc>
            </a:pPr>
            <a:r>
              <a:rPr lang="en-US" sz="4000" spc="359" dirty="0">
                <a:solidFill>
                  <a:schemeClr val="bg1"/>
                </a:solidFill>
                <a:latin typeface="Aileron Heavy Bold"/>
              </a:rPr>
              <a:t>Problem &amp; Solution Summary</a:t>
            </a:r>
          </a:p>
        </p:txBody>
      </p:sp>
      <p:pic>
        <p:nvPicPr>
          <p:cNvPr id="13" name="Picture 12">
            <a:extLst>
              <a:ext uri="{FF2B5EF4-FFF2-40B4-BE49-F238E27FC236}">
                <a16:creationId xmlns:a16="http://schemas.microsoft.com/office/drawing/2014/main" id="{E273AA70-F95C-4BE2-8F56-E8D77B615736}"/>
              </a:ext>
            </a:extLst>
          </p:cNvPr>
          <p:cNvPicPr>
            <a:picLocks noChangeAspect="1"/>
          </p:cNvPicPr>
          <p:nvPr/>
        </p:nvPicPr>
        <p:blipFill>
          <a:blip r:embed="rId3"/>
          <a:stretch>
            <a:fillRect/>
          </a:stretch>
        </p:blipFill>
        <p:spPr>
          <a:xfrm>
            <a:off x="16439387" y="0"/>
            <a:ext cx="1848613" cy="902811"/>
          </a:xfrm>
          <a:prstGeom prst="rect">
            <a:avLst/>
          </a:prstGeom>
          <a:ln>
            <a:noFill/>
          </a:ln>
        </p:spPr>
      </p:pic>
      <p:sp>
        <p:nvSpPr>
          <p:cNvPr id="12" name="Rectangle 11">
            <a:extLst>
              <a:ext uri="{FF2B5EF4-FFF2-40B4-BE49-F238E27FC236}">
                <a16:creationId xmlns:a16="http://schemas.microsoft.com/office/drawing/2014/main" id="{0A98EF6E-702D-C94D-8B06-32B6526DE027}"/>
              </a:ext>
            </a:extLst>
          </p:cNvPr>
          <p:cNvSpPr/>
          <p:nvPr/>
        </p:nvSpPr>
        <p:spPr>
          <a:xfrm>
            <a:off x="386618" y="1333500"/>
            <a:ext cx="17063181" cy="8710077"/>
          </a:xfrm>
          <a:prstGeom prst="rect">
            <a:avLst/>
          </a:prstGeom>
        </p:spPr>
        <p:txBody>
          <a:bodyPr wrap="square">
            <a:spAutoFit/>
          </a:bodyPr>
          <a:lstStyle/>
          <a:p>
            <a:r>
              <a:rPr lang="en-IN" sz="2800" dirty="0"/>
              <a:t>What problem is being solved? </a:t>
            </a:r>
          </a:p>
          <a:p>
            <a:r>
              <a:rPr lang="en-IN" sz="2800" b="1" dirty="0">
                <a:solidFill>
                  <a:srgbClr val="9BBB59">
                    <a:lumMod val="50000"/>
                  </a:srgbClr>
                </a:solidFill>
                <a:latin typeface="+mj-lt"/>
              </a:rPr>
              <a:t>The Million Song Dataset is a freely-available collection of audio features and metadata for a million contemporary popular music tracks. Our purpose of using this dataset is to provide an interesting mix of song collections, recommendations by bringing in interesting features by augmenting related datasets</a:t>
            </a:r>
          </a:p>
          <a:p>
            <a:endParaRPr lang="en-IN" sz="2800" dirty="0"/>
          </a:p>
          <a:p>
            <a:r>
              <a:rPr lang="en-IN" sz="2800" dirty="0"/>
              <a:t>What are the key points that describe the final proposed solution design? </a:t>
            </a:r>
          </a:p>
          <a:p>
            <a:r>
              <a:rPr lang="en-IN" sz="2800" b="1" dirty="0">
                <a:solidFill>
                  <a:srgbClr val="9BBB59">
                    <a:lumMod val="50000"/>
                  </a:srgbClr>
                </a:solidFill>
                <a:latin typeface="+mj-lt"/>
              </a:rPr>
              <a:t>The solution proposed is,</a:t>
            </a:r>
          </a:p>
          <a:p>
            <a:pPr marL="742950" indent="-742950">
              <a:buAutoNum type="arabicPeriod"/>
            </a:pPr>
            <a:r>
              <a:rPr lang="en-IN" sz="2800" b="1" dirty="0">
                <a:solidFill>
                  <a:srgbClr val="9BBB59">
                    <a:lumMod val="50000"/>
                  </a:srgbClr>
                </a:solidFill>
                <a:latin typeface="+mj-lt"/>
              </a:rPr>
              <a:t>Popularity based recommendation on user play count, song average rating (from IMDb) and region based filter (from IMDb)</a:t>
            </a:r>
          </a:p>
          <a:p>
            <a:pPr marL="742950" indent="-742950">
              <a:buAutoNum type="arabicPeriod"/>
            </a:pPr>
            <a:r>
              <a:rPr lang="en-IN" sz="2800" b="1" dirty="0">
                <a:solidFill>
                  <a:srgbClr val="9BBB59">
                    <a:lumMod val="50000"/>
                  </a:srgbClr>
                </a:solidFill>
                <a:latin typeface="+mj-lt"/>
              </a:rPr>
              <a:t>Display related content based on a new feature (combination of Song title, artist name, release name, song genre) &amp; additionally lyrics based content recommendation</a:t>
            </a:r>
          </a:p>
          <a:p>
            <a:pPr marL="742950" indent="-742950">
              <a:buAutoNum type="arabicPeriod"/>
            </a:pPr>
            <a:r>
              <a:rPr lang="en-IN" sz="2800" b="1" dirty="0">
                <a:solidFill>
                  <a:srgbClr val="9BBB59">
                    <a:lumMod val="50000"/>
                  </a:srgbClr>
                </a:solidFill>
                <a:latin typeface="+mj-lt"/>
              </a:rPr>
              <a:t>Sentiment based analysis on lyrics to recommend songs to listeners based on their mood</a:t>
            </a:r>
          </a:p>
          <a:p>
            <a:pPr marL="742950" indent="-742950">
              <a:buAutoNum type="arabicPeriod"/>
            </a:pPr>
            <a:r>
              <a:rPr lang="en-IN" sz="2800" b="1" dirty="0">
                <a:solidFill>
                  <a:srgbClr val="9BBB59">
                    <a:lumMod val="50000"/>
                  </a:srgbClr>
                </a:solidFill>
                <a:latin typeface="+mj-lt"/>
              </a:rPr>
              <a:t>Collaborative Filtering (user-item based) recommendation using Matrix Factorization </a:t>
            </a:r>
          </a:p>
          <a:p>
            <a:pPr marL="742950" indent="-742950">
              <a:buAutoNum type="arabicPeriod"/>
            </a:pPr>
            <a:r>
              <a:rPr lang="en-IN" sz="2800" b="1" dirty="0">
                <a:solidFill>
                  <a:srgbClr val="9BBB59">
                    <a:lumMod val="50000"/>
                  </a:srgbClr>
                </a:solidFill>
                <a:latin typeface="+mj-lt"/>
              </a:rPr>
              <a:t>Build an App using Streamlit to showcase the solution</a:t>
            </a:r>
          </a:p>
          <a:p>
            <a:endParaRPr lang="en-IN" sz="2800" b="1" dirty="0">
              <a:solidFill>
                <a:srgbClr val="9BBB59">
                  <a:lumMod val="50000"/>
                </a:srgbClr>
              </a:solidFill>
              <a:latin typeface="+mj-lt"/>
            </a:endParaRPr>
          </a:p>
          <a:p>
            <a:r>
              <a:rPr lang="en-IN" sz="2800" dirty="0"/>
              <a:t>Why is this a 'valid' solution that is likely to solve the problem?</a:t>
            </a:r>
          </a:p>
          <a:p>
            <a:endParaRPr lang="en-IN" sz="2800" b="1" dirty="0">
              <a:solidFill>
                <a:srgbClr val="9BBB59">
                  <a:lumMod val="50000"/>
                </a:srgbClr>
              </a:solidFill>
            </a:endParaRPr>
          </a:p>
          <a:p>
            <a:r>
              <a:rPr lang="en-IN" sz="2800" b="1" dirty="0">
                <a:solidFill>
                  <a:srgbClr val="9BBB59">
                    <a:lumMod val="50000"/>
                  </a:srgbClr>
                </a:solidFill>
              </a:rPr>
              <a:t>The Million Song Dataset by itself does not have all the features to include variety for listeners and hence our approach helps bring in the variety in terms of augmenting interesting features</a:t>
            </a:r>
            <a:endParaRPr lang="en-IN" sz="5400" b="1" dirty="0">
              <a:solidFill>
                <a:srgbClr val="9BBB59">
                  <a:lumMod val="50000"/>
                </a:srgbClr>
              </a:solidFill>
            </a:endParaRPr>
          </a:p>
          <a:p>
            <a:endParaRPr lang="en-IN" sz="2800" b="1" dirty="0">
              <a:solidFill>
                <a:srgbClr val="9BBB59">
                  <a:lumMod val="50000"/>
                </a:srgbClr>
              </a:solidFill>
            </a:endParaRPr>
          </a:p>
        </p:txBody>
      </p:sp>
    </p:spTree>
    <p:extLst>
      <p:ext uri="{BB962C8B-B14F-4D97-AF65-F5344CB8AC3E}">
        <p14:creationId xmlns:p14="http://schemas.microsoft.com/office/powerpoint/2010/main" val="281305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F1E86A-4062-4044-AF67-7C5F8F178868}"/>
              </a:ext>
            </a:extLst>
          </p:cNvPr>
          <p:cNvSpPr/>
          <p:nvPr/>
        </p:nvSpPr>
        <p:spPr>
          <a:xfrm>
            <a:off x="0" y="-6978"/>
            <a:ext cx="18288000" cy="909789"/>
          </a:xfrm>
          <a:prstGeom prst="rect">
            <a:avLst/>
          </a:prstGeom>
          <a:solidFill>
            <a:schemeClr val="tx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715BE13-E896-4D7E-B4CA-51DA740B3F10}"/>
              </a:ext>
            </a:extLst>
          </p:cNvPr>
          <p:cNvSpPr txBox="1"/>
          <p:nvPr/>
        </p:nvSpPr>
        <p:spPr>
          <a:xfrm>
            <a:off x="386618" y="-127873"/>
            <a:ext cx="11881581" cy="902811"/>
          </a:xfrm>
          <a:prstGeom prst="rect">
            <a:avLst/>
          </a:prstGeom>
          <a:noFill/>
        </p:spPr>
        <p:txBody>
          <a:bodyPr wrap="square">
            <a:spAutoFit/>
          </a:bodyPr>
          <a:lstStyle/>
          <a:p>
            <a:pPr>
              <a:lnSpc>
                <a:spcPts val="7200"/>
              </a:lnSpc>
            </a:pPr>
            <a:r>
              <a:rPr lang="en-US" sz="4000" spc="359" dirty="0">
                <a:solidFill>
                  <a:schemeClr val="bg1"/>
                </a:solidFill>
                <a:latin typeface="Aileron Heavy Bold"/>
              </a:rPr>
              <a:t>Recommendations for implementation</a:t>
            </a:r>
          </a:p>
        </p:txBody>
      </p:sp>
      <p:pic>
        <p:nvPicPr>
          <p:cNvPr id="13" name="Picture 12">
            <a:extLst>
              <a:ext uri="{FF2B5EF4-FFF2-40B4-BE49-F238E27FC236}">
                <a16:creationId xmlns:a16="http://schemas.microsoft.com/office/drawing/2014/main" id="{E273AA70-F95C-4BE2-8F56-E8D77B615736}"/>
              </a:ext>
            </a:extLst>
          </p:cNvPr>
          <p:cNvPicPr>
            <a:picLocks noChangeAspect="1"/>
          </p:cNvPicPr>
          <p:nvPr/>
        </p:nvPicPr>
        <p:blipFill>
          <a:blip r:embed="rId3"/>
          <a:stretch>
            <a:fillRect/>
          </a:stretch>
        </p:blipFill>
        <p:spPr>
          <a:xfrm>
            <a:off x="16439387" y="0"/>
            <a:ext cx="1848613" cy="902811"/>
          </a:xfrm>
          <a:prstGeom prst="rect">
            <a:avLst/>
          </a:prstGeom>
          <a:ln>
            <a:noFill/>
          </a:ln>
        </p:spPr>
      </p:pic>
      <p:sp>
        <p:nvSpPr>
          <p:cNvPr id="2" name="Rectangle 1">
            <a:extLst>
              <a:ext uri="{FF2B5EF4-FFF2-40B4-BE49-F238E27FC236}">
                <a16:creationId xmlns:a16="http://schemas.microsoft.com/office/drawing/2014/main" id="{4D7577A1-257F-0E4E-ACBE-D5ACFDAE36F7}"/>
              </a:ext>
            </a:extLst>
          </p:cNvPr>
          <p:cNvSpPr/>
          <p:nvPr/>
        </p:nvSpPr>
        <p:spPr>
          <a:xfrm>
            <a:off x="1219199" y="1638300"/>
            <a:ext cx="15220187" cy="7786747"/>
          </a:xfrm>
          <a:prstGeom prst="rect">
            <a:avLst/>
          </a:prstGeom>
        </p:spPr>
        <p:txBody>
          <a:bodyPr wrap="square">
            <a:spAutoFit/>
          </a:bodyPr>
          <a:lstStyle/>
          <a:p>
            <a:r>
              <a:rPr lang="en-IN" sz="3200" dirty="0">
                <a:solidFill>
                  <a:srgbClr val="000000"/>
                </a:solidFill>
              </a:rPr>
              <a:t>What are the key actionable items? </a:t>
            </a:r>
          </a:p>
          <a:p>
            <a:pPr marL="457200" indent="-457200">
              <a:buFont typeface="Arial" panose="020B0604020202020204" pitchFamily="34" charset="0"/>
              <a:buChar char="•"/>
            </a:pPr>
            <a:r>
              <a:rPr lang="en-IN" sz="2800" b="1" dirty="0">
                <a:solidFill>
                  <a:srgbClr val="9BBB59">
                    <a:lumMod val="50000"/>
                  </a:srgbClr>
                </a:solidFill>
                <a:latin typeface="+mj-lt"/>
              </a:rPr>
              <a:t>Prepare a data pipeline to enable the said features for end users</a:t>
            </a:r>
          </a:p>
          <a:p>
            <a:pPr marL="457200" indent="-457200">
              <a:buFont typeface="Arial" panose="020B0604020202020204" pitchFamily="34" charset="0"/>
              <a:buChar char="•"/>
            </a:pPr>
            <a:r>
              <a:rPr lang="en-IN" sz="2800" b="1" dirty="0">
                <a:solidFill>
                  <a:srgbClr val="9BBB59">
                    <a:lumMod val="50000"/>
                  </a:srgbClr>
                </a:solidFill>
                <a:latin typeface="+mj-lt"/>
              </a:rPr>
              <a:t>Build models and evaluate them for accuracy of recommendation (based on score)</a:t>
            </a:r>
          </a:p>
          <a:p>
            <a:pPr marL="457200" indent="-457200">
              <a:buFont typeface="Arial" panose="020B0604020202020204" pitchFamily="34" charset="0"/>
              <a:buChar char="•"/>
            </a:pPr>
            <a:r>
              <a:rPr lang="en-IN" sz="2800" b="1" dirty="0">
                <a:solidFill>
                  <a:srgbClr val="9BBB59">
                    <a:lumMod val="50000"/>
                  </a:srgbClr>
                </a:solidFill>
                <a:latin typeface="+mj-lt"/>
              </a:rPr>
              <a:t>Build a Streamlit app to show case the capability as a PRODUCT - </a:t>
            </a:r>
            <a:r>
              <a:rPr lang="en-IN" sz="2800" b="1" u="sng" dirty="0">
                <a:solidFill>
                  <a:srgbClr val="FF0000"/>
                </a:solidFill>
                <a:highlight>
                  <a:srgbClr val="FFFF00"/>
                </a:highlight>
                <a:latin typeface="+mj-lt"/>
              </a:rPr>
              <a:t>Dhwani</a:t>
            </a:r>
          </a:p>
          <a:p>
            <a:endParaRPr lang="en-IN" sz="3200" dirty="0">
              <a:solidFill>
                <a:srgbClr val="000000"/>
              </a:solidFill>
            </a:endParaRPr>
          </a:p>
          <a:p>
            <a:r>
              <a:rPr lang="en-IN" sz="3200" dirty="0">
                <a:solidFill>
                  <a:srgbClr val="000000"/>
                </a:solidFill>
              </a:rPr>
              <a:t>What is the expected benefit and/or costs? What are the key risks and challenges? </a:t>
            </a:r>
          </a:p>
          <a:p>
            <a:pPr marL="457200" indent="-457200">
              <a:buFont typeface="Arial" panose="020B0604020202020204" pitchFamily="34" charset="0"/>
              <a:buChar char="•"/>
            </a:pPr>
            <a:r>
              <a:rPr lang="en-IN" sz="2800" b="1" u="sng" dirty="0">
                <a:solidFill>
                  <a:srgbClr val="9BBB59">
                    <a:lumMod val="50000"/>
                  </a:srgbClr>
                </a:solidFill>
                <a:latin typeface="+mj-lt"/>
              </a:rPr>
              <a:t>Expected benefit:</a:t>
            </a:r>
            <a:r>
              <a:rPr lang="en-IN" sz="2800" b="1" dirty="0">
                <a:solidFill>
                  <a:srgbClr val="9BBB59">
                    <a:lumMod val="50000"/>
                  </a:srgbClr>
                </a:solidFill>
                <a:latin typeface="+mj-lt"/>
              </a:rPr>
              <a:t> Variety in collections and newness in recommendations should fetch repeat listeners</a:t>
            </a:r>
          </a:p>
          <a:p>
            <a:pPr marL="457200" indent="-457200">
              <a:buFont typeface="Arial" panose="020B0604020202020204" pitchFamily="34" charset="0"/>
              <a:buChar char="•"/>
            </a:pPr>
            <a:r>
              <a:rPr lang="en-IN" sz="2800" b="1" u="sng" dirty="0">
                <a:solidFill>
                  <a:srgbClr val="9BBB59">
                    <a:lumMod val="50000"/>
                  </a:srgbClr>
                </a:solidFill>
                <a:latin typeface="+mj-lt"/>
              </a:rPr>
              <a:t>Key risks and assumptions:</a:t>
            </a:r>
            <a:r>
              <a:rPr lang="en-IN" sz="2800" b="1" dirty="0">
                <a:solidFill>
                  <a:srgbClr val="9BBB59">
                    <a:lumMod val="50000"/>
                  </a:srgbClr>
                </a:solidFill>
                <a:latin typeface="+mj-lt"/>
              </a:rPr>
              <a:t> Our recommendations are based on our data analysis and assumption of success based on insights derived from data analysis. Effectiveness has to be measured live on production to provide improvements dynamically</a:t>
            </a:r>
          </a:p>
          <a:p>
            <a:endParaRPr lang="en-IN" sz="3200" dirty="0">
              <a:solidFill>
                <a:srgbClr val="000000"/>
              </a:solidFill>
            </a:endParaRPr>
          </a:p>
          <a:p>
            <a:r>
              <a:rPr lang="en-IN" sz="3200" dirty="0">
                <a:solidFill>
                  <a:srgbClr val="000000"/>
                </a:solidFill>
              </a:rPr>
              <a:t>What other problems need to be explored and in what priority order?</a:t>
            </a:r>
          </a:p>
          <a:p>
            <a:r>
              <a:rPr lang="en-IN" sz="2800" b="1" dirty="0">
                <a:solidFill>
                  <a:srgbClr val="9BBB59">
                    <a:lumMod val="50000"/>
                  </a:srgbClr>
                </a:solidFill>
                <a:latin typeface="+mj-lt"/>
              </a:rPr>
              <a:t>Following problem are yet to be explored, we may have to use A/B testing technique:</a:t>
            </a:r>
          </a:p>
          <a:p>
            <a:pPr marL="514350" indent="-514350">
              <a:buFont typeface="Arial" panose="020B0604020202020204" pitchFamily="34" charset="0"/>
              <a:buChar char="•"/>
            </a:pPr>
            <a:r>
              <a:rPr lang="en-IN" sz="2800" b="1" dirty="0">
                <a:solidFill>
                  <a:srgbClr val="9BBB59">
                    <a:lumMod val="50000"/>
                  </a:srgbClr>
                </a:solidFill>
                <a:latin typeface="+mj-lt"/>
              </a:rPr>
              <a:t>Effectiveness of the recommendations for the listeners</a:t>
            </a:r>
          </a:p>
          <a:p>
            <a:pPr marL="514350" indent="-514350">
              <a:buFont typeface="Arial" panose="020B0604020202020204" pitchFamily="34" charset="0"/>
              <a:buChar char="•"/>
            </a:pPr>
            <a:r>
              <a:rPr lang="en-IN" sz="2800" b="1" dirty="0">
                <a:solidFill>
                  <a:srgbClr val="9BBB59">
                    <a:lumMod val="50000"/>
                  </a:srgbClr>
                </a:solidFill>
                <a:latin typeface="+mj-lt"/>
              </a:rPr>
              <a:t>Popularity of collections amongst listeners</a:t>
            </a:r>
          </a:p>
          <a:p>
            <a:pPr marL="514350" indent="-514350">
              <a:buAutoNum type="arabicPeriod"/>
            </a:pPr>
            <a:endParaRPr lang="en-US" sz="3200" dirty="0"/>
          </a:p>
        </p:txBody>
      </p:sp>
    </p:spTree>
    <p:extLst>
      <p:ext uri="{BB962C8B-B14F-4D97-AF65-F5344CB8AC3E}">
        <p14:creationId xmlns:p14="http://schemas.microsoft.com/office/powerpoint/2010/main" val="4027855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546210"/>
            <a:ext cx="3076212" cy="978333"/>
            <a:chOff x="0" y="0"/>
            <a:chExt cx="10367846" cy="3230880"/>
          </a:xfrm>
        </p:grpSpPr>
        <p:sp>
          <p:nvSpPr>
            <p:cNvPr id="3" name="Freeform 3"/>
            <p:cNvSpPr/>
            <p:nvPr/>
          </p:nvSpPr>
          <p:spPr>
            <a:xfrm>
              <a:off x="5080" y="12700"/>
              <a:ext cx="10352606" cy="3205480"/>
            </a:xfrm>
            <a:custGeom>
              <a:avLst/>
              <a:gdLst/>
              <a:ahLst/>
              <a:cxnLst/>
              <a:rect l="l" t="t" r="r" b="b"/>
              <a:pathLst>
                <a:path w="10352606" h="3205480">
                  <a:moveTo>
                    <a:pt x="9562665" y="3205480"/>
                  </a:moveTo>
                  <a:lnTo>
                    <a:pt x="0" y="3205480"/>
                  </a:lnTo>
                  <a:lnTo>
                    <a:pt x="791210" y="1602740"/>
                  </a:lnTo>
                  <a:lnTo>
                    <a:pt x="0" y="0"/>
                  </a:lnTo>
                  <a:lnTo>
                    <a:pt x="9562665" y="0"/>
                  </a:lnTo>
                  <a:lnTo>
                    <a:pt x="10352606" y="1602740"/>
                  </a:lnTo>
                  <a:lnTo>
                    <a:pt x="9562665" y="3205480"/>
                  </a:lnTo>
                  <a:close/>
                </a:path>
              </a:pathLst>
            </a:custGeom>
            <a:solidFill>
              <a:srgbClr val="86EAE9"/>
            </a:solidFill>
          </p:spPr>
        </p:sp>
      </p:grpSp>
      <p:grpSp>
        <p:nvGrpSpPr>
          <p:cNvPr id="4" name="Group 4"/>
          <p:cNvGrpSpPr/>
          <p:nvPr/>
        </p:nvGrpSpPr>
        <p:grpSpPr>
          <a:xfrm>
            <a:off x="4317297" y="3546210"/>
            <a:ext cx="3076212" cy="978333"/>
            <a:chOff x="0" y="0"/>
            <a:chExt cx="10367846" cy="3230880"/>
          </a:xfrm>
        </p:grpSpPr>
        <p:sp>
          <p:nvSpPr>
            <p:cNvPr id="5" name="Freeform 5"/>
            <p:cNvSpPr/>
            <p:nvPr/>
          </p:nvSpPr>
          <p:spPr>
            <a:xfrm>
              <a:off x="5080" y="12700"/>
              <a:ext cx="10352606" cy="3205480"/>
            </a:xfrm>
            <a:custGeom>
              <a:avLst/>
              <a:gdLst/>
              <a:ahLst/>
              <a:cxnLst/>
              <a:rect l="l" t="t" r="r" b="b"/>
              <a:pathLst>
                <a:path w="10352606" h="3205480">
                  <a:moveTo>
                    <a:pt x="9562665" y="3205480"/>
                  </a:moveTo>
                  <a:lnTo>
                    <a:pt x="0" y="3205480"/>
                  </a:lnTo>
                  <a:lnTo>
                    <a:pt x="791210" y="1602740"/>
                  </a:lnTo>
                  <a:lnTo>
                    <a:pt x="0" y="0"/>
                  </a:lnTo>
                  <a:lnTo>
                    <a:pt x="9562665" y="0"/>
                  </a:lnTo>
                  <a:lnTo>
                    <a:pt x="10352606" y="1602740"/>
                  </a:lnTo>
                  <a:lnTo>
                    <a:pt x="9562665" y="3205480"/>
                  </a:lnTo>
                  <a:close/>
                </a:path>
              </a:pathLst>
            </a:custGeom>
            <a:solidFill>
              <a:srgbClr val="3EDAD8"/>
            </a:solidFill>
          </p:spPr>
        </p:sp>
      </p:grpSp>
      <p:grpSp>
        <p:nvGrpSpPr>
          <p:cNvPr id="6" name="Group 6"/>
          <p:cNvGrpSpPr/>
          <p:nvPr/>
        </p:nvGrpSpPr>
        <p:grpSpPr>
          <a:xfrm>
            <a:off x="7605894" y="3546210"/>
            <a:ext cx="3076212" cy="978333"/>
            <a:chOff x="0" y="0"/>
            <a:chExt cx="10367846" cy="3230880"/>
          </a:xfrm>
        </p:grpSpPr>
        <p:sp>
          <p:nvSpPr>
            <p:cNvPr id="7" name="Freeform 7"/>
            <p:cNvSpPr/>
            <p:nvPr/>
          </p:nvSpPr>
          <p:spPr>
            <a:xfrm>
              <a:off x="5080" y="12700"/>
              <a:ext cx="10352606" cy="3205480"/>
            </a:xfrm>
            <a:custGeom>
              <a:avLst/>
              <a:gdLst/>
              <a:ahLst/>
              <a:cxnLst/>
              <a:rect l="l" t="t" r="r" b="b"/>
              <a:pathLst>
                <a:path w="10352606" h="3205480">
                  <a:moveTo>
                    <a:pt x="9562665" y="3205480"/>
                  </a:moveTo>
                  <a:lnTo>
                    <a:pt x="0" y="3205480"/>
                  </a:lnTo>
                  <a:lnTo>
                    <a:pt x="791210" y="1602740"/>
                  </a:lnTo>
                  <a:lnTo>
                    <a:pt x="0" y="0"/>
                  </a:lnTo>
                  <a:lnTo>
                    <a:pt x="9562665" y="0"/>
                  </a:lnTo>
                  <a:lnTo>
                    <a:pt x="10352606" y="1602740"/>
                  </a:lnTo>
                  <a:lnTo>
                    <a:pt x="9562665" y="3205480"/>
                  </a:lnTo>
                  <a:close/>
                </a:path>
              </a:pathLst>
            </a:custGeom>
            <a:solidFill>
              <a:srgbClr val="37C9EF"/>
            </a:solidFill>
          </p:spPr>
        </p:sp>
      </p:grpSp>
      <p:grpSp>
        <p:nvGrpSpPr>
          <p:cNvPr id="8" name="Group 8"/>
          <p:cNvGrpSpPr/>
          <p:nvPr/>
        </p:nvGrpSpPr>
        <p:grpSpPr>
          <a:xfrm>
            <a:off x="10894491" y="3546210"/>
            <a:ext cx="3076212" cy="978333"/>
            <a:chOff x="0" y="0"/>
            <a:chExt cx="10367846" cy="3230880"/>
          </a:xfrm>
        </p:grpSpPr>
        <p:sp>
          <p:nvSpPr>
            <p:cNvPr id="9" name="Freeform 9"/>
            <p:cNvSpPr/>
            <p:nvPr/>
          </p:nvSpPr>
          <p:spPr>
            <a:xfrm>
              <a:off x="5080" y="12700"/>
              <a:ext cx="10352606" cy="3205480"/>
            </a:xfrm>
            <a:custGeom>
              <a:avLst/>
              <a:gdLst/>
              <a:ahLst/>
              <a:cxnLst/>
              <a:rect l="l" t="t" r="r" b="b"/>
              <a:pathLst>
                <a:path w="10352606" h="3205480">
                  <a:moveTo>
                    <a:pt x="9562665" y="3205480"/>
                  </a:moveTo>
                  <a:lnTo>
                    <a:pt x="0" y="3205480"/>
                  </a:lnTo>
                  <a:lnTo>
                    <a:pt x="791210" y="1602740"/>
                  </a:lnTo>
                  <a:lnTo>
                    <a:pt x="0" y="0"/>
                  </a:lnTo>
                  <a:lnTo>
                    <a:pt x="9562665" y="0"/>
                  </a:lnTo>
                  <a:lnTo>
                    <a:pt x="10352606" y="1602740"/>
                  </a:lnTo>
                  <a:lnTo>
                    <a:pt x="9562665" y="3205480"/>
                  </a:lnTo>
                  <a:close/>
                </a:path>
              </a:pathLst>
            </a:custGeom>
            <a:solidFill>
              <a:srgbClr val="2C92D5"/>
            </a:solidFill>
          </p:spPr>
        </p:sp>
      </p:grpSp>
      <p:grpSp>
        <p:nvGrpSpPr>
          <p:cNvPr id="10" name="Group 10"/>
          <p:cNvGrpSpPr/>
          <p:nvPr/>
        </p:nvGrpSpPr>
        <p:grpSpPr>
          <a:xfrm>
            <a:off x="14183088" y="3546210"/>
            <a:ext cx="3076212" cy="978333"/>
            <a:chOff x="0" y="0"/>
            <a:chExt cx="10367846" cy="3230880"/>
          </a:xfrm>
        </p:grpSpPr>
        <p:sp>
          <p:nvSpPr>
            <p:cNvPr id="11" name="Freeform 11"/>
            <p:cNvSpPr/>
            <p:nvPr/>
          </p:nvSpPr>
          <p:spPr>
            <a:xfrm>
              <a:off x="5080" y="12700"/>
              <a:ext cx="10352606" cy="3205480"/>
            </a:xfrm>
            <a:custGeom>
              <a:avLst/>
              <a:gdLst/>
              <a:ahLst/>
              <a:cxnLst/>
              <a:rect l="l" t="t" r="r" b="b"/>
              <a:pathLst>
                <a:path w="10352606" h="3205480">
                  <a:moveTo>
                    <a:pt x="9562665" y="3205480"/>
                  </a:moveTo>
                  <a:lnTo>
                    <a:pt x="0" y="3205480"/>
                  </a:lnTo>
                  <a:lnTo>
                    <a:pt x="791210" y="1602740"/>
                  </a:lnTo>
                  <a:lnTo>
                    <a:pt x="0" y="0"/>
                  </a:lnTo>
                  <a:lnTo>
                    <a:pt x="9562665" y="0"/>
                  </a:lnTo>
                  <a:lnTo>
                    <a:pt x="10352606" y="1602740"/>
                  </a:lnTo>
                  <a:lnTo>
                    <a:pt x="9562665" y="3205480"/>
                  </a:lnTo>
                  <a:close/>
                </a:path>
              </a:pathLst>
            </a:custGeom>
            <a:solidFill>
              <a:srgbClr val="13538A"/>
            </a:solidFill>
          </p:spPr>
        </p:sp>
      </p:grpSp>
      <p:sp>
        <p:nvSpPr>
          <p:cNvPr id="12" name="AutoShape 12"/>
          <p:cNvSpPr/>
          <p:nvPr/>
        </p:nvSpPr>
        <p:spPr>
          <a:xfrm>
            <a:off x="1179146" y="5081173"/>
            <a:ext cx="2775320" cy="3812025"/>
          </a:xfrm>
          <a:prstGeom prst="rect">
            <a:avLst/>
          </a:prstGeom>
          <a:solidFill>
            <a:srgbClr val="86EAE9"/>
          </a:solidFill>
        </p:spPr>
      </p:sp>
      <p:sp>
        <p:nvSpPr>
          <p:cNvPr id="13" name="TextBox 13"/>
          <p:cNvSpPr txBox="1"/>
          <p:nvPr/>
        </p:nvSpPr>
        <p:spPr>
          <a:xfrm>
            <a:off x="1567693" y="5652902"/>
            <a:ext cx="1998225" cy="431800"/>
          </a:xfrm>
          <a:prstGeom prst="rect">
            <a:avLst/>
          </a:prstGeom>
        </p:spPr>
        <p:txBody>
          <a:bodyPr lIns="0" tIns="0" rIns="0" bIns="0" rtlCol="0" anchor="t">
            <a:spAutoFit/>
          </a:bodyPr>
          <a:lstStyle/>
          <a:p>
            <a:pPr algn="ctr">
              <a:lnSpc>
                <a:spcPts val="3500"/>
              </a:lnSpc>
            </a:pPr>
            <a:r>
              <a:rPr lang="en-US" sz="2500" spc="125">
                <a:solidFill>
                  <a:srgbClr val="000000"/>
                </a:solidFill>
                <a:latin typeface="Aileron Regular"/>
              </a:rPr>
              <a:t>Songs Data</a:t>
            </a:r>
          </a:p>
        </p:txBody>
      </p:sp>
      <p:sp>
        <p:nvSpPr>
          <p:cNvPr id="14" name="TextBox 14"/>
          <p:cNvSpPr txBox="1"/>
          <p:nvPr/>
        </p:nvSpPr>
        <p:spPr>
          <a:xfrm>
            <a:off x="2277765" y="3693483"/>
            <a:ext cx="578081" cy="607586"/>
          </a:xfrm>
          <a:prstGeom prst="rect">
            <a:avLst/>
          </a:prstGeom>
        </p:spPr>
        <p:txBody>
          <a:bodyPr lIns="0" tIns="0" rIns="0" bIns="0" rtlCol="0" anchor="t">
            <a:spAutoFit/>
          </a:bodyPr>
          <a:lstStyle/>
          <a:p>
            <a:pPr algn="ctr">
              <a:lnSpc>
                <a:spcPts val="4900"/>
              </a:lnSpc>
            </a:pPr>
            <a:r>
              <a:rPr lang="en-US" sz="3500" spc="175">
                <a:solidFill>
                  <a:srgbClr val="FFFFFF"/>
                </a:solidFill>
                <a:latin typeface="Aileron Regular Bold"/>
              </a:rPr>
              <a:t>1</a:t>
            </a:r>
          </a:p>
        </p:txBody>
      </p:sp>
      <p:sp>
        <p:nvSpPr>
          <p:cNvPr id="15" name="TextBox 15"/>
          <p:cNvSpPr txBox="1"/>
          <p:nvPr/>
        </p:nvSpPr>
        <p:spPr>
          <a:xfrm>
            <a:off x="8854959" y="3693483"/>
            <a:ext cx="578081" cy="607586"/>
          </a:xfrm>
          <a:prstGeom prst="rect">
            <a:avLst/>
          </a:prstGeom>
        </p:spPr>
        <p:txBody>
          <a:bodyPr lIns="0" tIns="0" rIns="0" bIns="0" rtlCol="0" anchor="t">
            <a:spAutoFit/>
          </a:bodyPr>
          <a:lstStyle/>
          <a:p>
            <a:pPr algn="ctr">
              <a:lnSpc>
                <a:spcPts val="4900"/>
              </a:lnSpc>
            </a:pPr>
            <a:r>
              <a:rPr lang="en-US" sz="3500" spc="175">
                <a:solidFill>
                  <a:srgbClr val="FFFFFF"/>
                </a:solidFill>
                <a:latin typeface="Aileron Regular Bold"/>
              </a:rPr>
              <a:t>3</a:t>
            </a:r>
          </a:p>
        </p:txBody>
      </p:sp>
      <p:sp>
        <p:nvSpPr>
          <p:cNvPr id="16" name="TextBox 16"/>
          <p:cNvSpPr txBox="1"/>
          <p:nvPr/>
        </p:nvSpPr>
        <p:spPr>
          <a:xfrm>
            <a:off x="15432154" y="3693483"/>
            <a:ext cx="578081" cy="607586"/>
          </a:xfrm>
          <a:prstGeom prst="rect">
            <a:avLst/>
          </a:prstGeom>
        </p:spPr>
        <p:txBody>
          <a:bodyPr lIns="0" tIns="0" rIns="0" bIns="0" rtlCol="0" anchor="t">
            <a:spAutoFit/>
          </a:bodyPr>
          <a:lstStyle/>
          <a:p>
            <a:pPr algn="ctr">
              <a:lnSpc>
                <a:spcPts val="4900"/>
              </a:lnSpc>
            </a:pPr>
            <a:r>
              <a:rPr lang="en-US" sz="3500" spc="175">
                <a:solidFill>
                  <a:srgbClr val="FFFFFF"/>
                </a:solidFill>
                <a:latin typeface="Aileron Regular Bold"/>
              </a:rPr>
              <a:t>5</a:t>
            </a:r>
          </a:p>
        </p:txBody>
      </p:sp>
      <p:sp>
        <p:nvSpPr>
          <p:cNvPr id="17" name="TextBox 17"/>
          <p:cNvSpPr txBox="1"/>
          <p:nvPr/>
        </p:nvSpPr>
        <p:spPr>
          <a:xfrm>
            <a:off x="5566362" y="3693483"/>
            <a:ext cx="578081" cy="607586"/>
          </a:xfrm>
          <a:prstGeom prst="rect">
            <a:avLst/>
          </a:prstGeom>
        </p:spPr>
        <p:txBody>
          <a:bodyPr lIns="0" tIns="0" rIns="0" bIns="0" rtlCol="0" anchor="t">
            <a:spAutoFit/>
          </a:bodyPr>
          <a:lstStyle/>
          <a:p>
            <a:pPr algn="ctr">
              <a:lnSpc>
                <a:spcPts val="4900"/>
              </a:lnSpc>
            </a:pPr>
            <a:r>
              <a:rPr lang="en-US" sz="3500" spc="175">
                <a:solidFill>
                  <a:srgbClr val="FFFFFF"/>
                </a:solidFill>
                <a:latin typeface="Aileron Regular Bold"/>
              </a:rPr>
              <a:t>2</a:t>
            </a:r>
          </a:p>
        </p:txBody>
      </p:sp>
      <p:sp>
        <p:nvSpPr>
          <p:cNvPr id="18" name="TextBox 18"/>
          <p:cNvSpPr txBox="1"/>
          <p:nvPr/>
        </p:nvSpPr>
        <p:spPr>
          <a:xfrm>
            <a:off x="12143557" y="3693483"/>
            <a:ext cx="578081" cy="607586"/>
          </a:xfrm>
          <a:prstGeom prst="rect">
            <a:avLst/>
          </a:prstGeom>
        </p:spPr>
        <p:txBody>
          <a:bodyPr lIns="0" tIns="0" rIns="0" bIns="0" rtlCol="0" anchor="t">
            <a:spAutoFit/>
          </a:bodyPr>
          <a:lstStyle/>
          <a:p>
            <a:pPr algn="ctr">
              <a:lnSpc>
                <a:spcPts val="4900"/>
              </a:lnSpc>
            </a:pPr>
            <a:r>
              <a:rPr lang="en-US" sz="3500" spc="175">
                <a:solidFill>
                  <a:srgbClr val="FFFFFF"/>
                </a:solidFill>
                <a:latin typeface="Aileron Regular Bold"/>
              </a:rPr>
              <a:t>4</a:t>
            </a:r>
          </a:p>
        </p:txBody>
      </p:sp>
      <p:grpSp>
        <p:nvGrpSpPr>
          <p:cNvPr id="19" name="Group 19"/>
          <p:cNvGrpSpPr>
            <a:grpSpLocks noChangeAspect="1"/>
          </p:cNvGrpSpPr>
          <p:nvPr/>
        </p:nvGrpSpPr>
        <p:grpSpPr>
          <a:xfrm rot="-10800000">
            <a:off x="2344630" y="4810743"/>
            <a:ext cx="444353" cy="298769"/>
            <a:chOff x="0" y="0"/>
            <a:chExt cx="1930400" cy="1297940"/>
          </a:xfrm>
        </p:grpSpPr>
        <p:sp>
          <p:nvSpPr>
            <p:cNvPr id="20" name="Freeform 20"/>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86EAE9"/>
            </a:solidFill>
          </p:spPr>
        </p:sp>
      </p:grpSp>
      <p:sp>
        <p:nvSpPr>
          <p:cNvPr id="21" name="AutoShape 21"/>
          <p:cNvSpPr/>
          <p:nvPr/>
        </p:nvSpPr>
        <p:spPr>
          <a:xfrm>
            <a:off x="4467743" y="5081173"/>
            <a:ext cx="2775320" cy="3812025"/>
          </a:xfrm>
          <a:prstGeom prst="rect">
            <a:avLst/>
          </a:prstGeom>
          <a:solidFill>
            <a:srgbClr val="3EDAD8"/>
          </a:solidFill>
        </p:spPr>
      </p:sp>
      <p:sp>
        <p:nvSpPr>
          <p:cNvPr id="22" name="TextBox 22"/>
          <p:cNvSpPr txBox="1"/>
          <p:nvPr/>
        </p:nvSpPr>
        <p:spPr>
          <a:xfrm>
            <a:off x="4856291" y="5433827"/>
            <a:ext cx="1998225" cy="869950"/>
          </a:xfrm>
          <a:prstGeom prst="rect">
            <a:avLst/>
          </a:prstGeom>
        </p:spPr>
        <p:txBody>
          <a:bodyPr lIns="0" tIns="0" rIns="0" bIns="0" rtlCol="0" anchor="t">
            <a:spAutoFit/>
          </a:bodyPr>
          <a:lstStyle/>
          <a:p>
            <a:pPr algn="ctr">
              <a:lnSpc>
                <a:spcPts val="3500"/>
              </a:lnSpc>
            </a:pPr>
            <a:r>
              <a:rPr lang="en-US" sz="2500" spc="125">
                <a:solidFill>
                  <a:srgbClr val="000000"/>
                </a:solidFill>
                <a:latin typeface="Aileron Regular"/>
              </a:rPr>
              <a:t>Artist + Track Data</a:t>
            </a:r>
          </a:p>
        </p:txBody>
      </p:sp>
      <p:grpSp>
        <p:nvGrpSpPr>
          <p:cNvPr id="23" name="Group 23"/>
          <p:cNvGrpSpPr>
            <a:grpSpLocks noChangeAspect="1"/>
          </p:cNvGrpSpPr>
          <p:nvPr/>
        </p:nvGrpSpPr>
        <p:grpSpPr>
          <a:xfrm rot="-10800000">
            <a:off x="5633227" y="4810743"/>
            <a:ext cx="444353" cy="298769"/>
            <a:chOff x="0" y="0"/>
            <a:chExt cx="1930400" cy="1297940"/>
          </a:xfrm>
        </p:grpSpPr>
        <p:sp>
          <p:nvSpPr>
            <p:cNvPr id="24" name="Freeform 24"/>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3EDAD8"/>
            </a:solidFill>
          </p:spPr>
        </p:sp>
      </p:grpSp>
      <p:sp>
        <p:nvSpPr>
          <p:cNvPr id="25" name="AutoShape 25"/>
          <p:cNvSpPr/>
          <p:nvPr/>
        </p:nvSpPr>
        <p:spPr>
          <a:xfrm>
            <a:off x="7756340" y="5081173"/>
            <a:ext cx="2775320" cy="3812025"/>
          </a:xfrm>
          <a:prstGeom prst="rect">
            <a:avLst/>
          </a:prstGeom>
          <a:solidFill>
            <a:srgbClr val="37C9EF"/>
          </a:solidFill>
        </p:spPr>
      </p:sp>
      <p:sp>
        <p:nvSpPr>
          <p:cNvPr id="26" name="TextBox 26"/>
          <p:cNvSpPr txBox="1"/>
          <p:nvPr/>
        </p:nvSpPr>
        <p:spPr>
          <a:xfrm>
            <a:off x="8144888" y="5652902"/>
            <a:ext cx="1998225" cy="431800"/>
          </a:xfrm>
          <a:prstGeom prst="rect">
            <a:avLst/>
          </a:prstGeom>
        </p:spPr>
        <p:txBody>
          <a:bodyPr lIns="0" tIns="0" rIns="0" bIns="0" rtlCol="0" anchor="t">
            <a:spAutoFit/>
          </a:bodyPr>
          <a:lstStyle/>
          <a:p>
            <a:pPr algn="ctr">
              <a:lnSpc>
                <a:spcPts val="3500"/>
              </a:lnSpc>
            </a:pPr>
            <a:r>
              <a:rPr lang="en-US" sz="2500" spc="125">
                <a:solidFill>
                  <a:srgbClr val="000000"/>
                </a:solidFill>
                <a:latin typeface="Aileron Regular"/>
              </a:rPr>
              <a:t>Genre Data</a:t>
            </a:r>
          </a:p>
        </p:txBody>
      </p:sp>
      <p:grpSp>
        <p:nvGrpSpPr>
          <p:cNvPr id="27" name="Group 27"/>
          <p:cNvGrpSpPr>
            <a:grpSpLocks noChangeAspect="1"/>
          </p:cNvGrpSpPr>
          <p:nvPr/>
        </p:nvGrpSpPr>
        <p:grpSpPr>
          <a:xfrm rot="-10800000">
            <a:off x="8921824" y="4810743"/>
            <a:ext cx="444353" cy="298769"/>
            <a:chOff x="0" y="0"/>
            <a:chExt cx="1930400" cy="1297940"/>
          </a:xfrm>
        </p:grpSpPr>
        <p:sp>
          <p:nvSpPr>
            <p:cNvPr id="28" name="Freeform 28"/>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37C9EF"/>
            </a:solidFill>
          </p:spPr>
        </p:sp>
      </p:grpSp>
      <p:sp>
        <p:nvSpPr>
          <p:cNvPr id="29" name="AutoShape 29"/>
          <p:cNvSpPr/>
          <p:nvPr/>
        </p:nvSpPr>
        <p:spPr>
          <a:xfrm>
            <a:off x="14333534" y="5081173"/>
            <a:ext cx="2775320" cy="3812025"/>
          </a:xfrm>
          <a:prstGeom prst="rect">
            <a:avLst/>
          </a:prstGeom>
          <a:solidFill>
            <a:srgbClr val="13538A"/>
          </a:solidFill>
        </p:spPr>
      </p:sp>
      <p:sp>
        <p:nvSpPr>
          <p:cNvPr id="30" name="TextBox 30"/>
          <p:cNvSpPr txBox="1"/>
          <p:nvPr/>
        </p:nvSpPr>
        <p:spPr>
          <a:xfrm>
            <a:off x="14722082" y="5433827"/>
            <a:ext cx="1998225" cy="869950"/>
          </a:xfrm>
          <a:prstGeom prst="rect">
            <a:avLst/>
          </a:prstGeom>
        </p:spPr>
        <p:txBody>
          <a:bodyPr lIns="0" tIns="0" rIns="0" bIns="0" rtlCol="0" anchor="t">
            <a:spAutoFit/>
          </a:bodyPr>
          <a:lstStyle/>
          <a:p>
            <a:pPr algn="ctr">
              <a:lnSpc>
                <a:spcPts val="3500"/>
              </a:lnSpc>
            </a:pPr>
            <a:r>
              <a:rPr lang="en-US" sz="2500" spc="125">
                <a:solidFill>
                  <a:srgbClr val="FFFFFF"/>
                </a:solidFill>
                <a:latin typeface="Aileron Regular"/>
              </a:rPr>
              <a:t>Process Song DB</a:t>
            </a:r>
          </a:p>
        </p:txBody>
      </p:sp>
      <p:grpSp>
        <p:nvGrpSpPr>
          <p:cNvPr id="31" name="Group 31"/>
          <p:cNvGrpSpPr>
            <a:grpSpLocks noChangeAspect="1"/>
          </p:cNvGrpSpPr>
          <p:nvPr/>
        </p:nvGrpSpPr>
        <p:grpSpPr>
          <a:xfrm rot="-10800000">
            <a:off x="15499018" y="4810743"/>
            <a:ext cx="444353" cy="298769"/>
            <a:chOff x="0" y="0"/>
            <a:chExt cx="1930400" cy="1297940"/>
          </a:xfrm>
        </p:grpSpPr>
        <p:sp>
          <p:nvSpPr>
            <p:cNvPr id="32" name="Freeform 32"/>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13538A"/>
            </a:solidFill>
          </p:spPr>
        </p:sp>
      </p:grpSp>
      <p:sp>
        <p:nvSpPr>
          <p:cNvPr id="33" name="AutoShape 33"/>
          <p:cNvSpPr/>
          <p:nvPr/>
        </p:nvSpPr>
        <p:spPr>
          <a:xfrm>
            <a:off x="11044937" y="5081173"/>
            <a:ext cx="2775320" cy="3812025"/>
          </a:xfrm>
          <a:prstGeom prst="rect">
            <a:avLst/>
          </a:prstGeom>
          <a:solidFill>
            <a:srgbClr val="2C92D5"/>
          </a:solidFill>
        </p:spPr>
      </p:sp>
      <p:sp>
        <p:nvSpPr>
          <p:cNvPr id="34" name="TextBox 34"/>
          <p:cNvSpPr txBox="1"/>
          <p:nvPr/>
        </p:nvSpPr>
        <p:spPr>
          <a:xfrm>
            <a:off x="11433485" y="5652902"/>
            <a:ext cx="1998225" cy="431800"/>
          </a:xfrm>
          <a:prstGeom prst="rect">
            <a:avLst/>
          </a:prstGeom>
        </p:spPr>
        <p:txBody>
          <a:bodyPr lIns="0" tIns="0" rIns="0" bIns="0" rtlCol="0" anchor="t">
            <a:spAutoFit/>
          </a:bodyPr>
          <a:lstStyle/>
          <a:p>
            <a:pPr algn="ctr">
              <a:lnSpc>
                <a:spcPts val="3500"/>
              </a:lnSpc>
            </a:pPr>
            <a:r>
              <a:rPr lang="en-US" sz="2500" spc="125">
                <a:solidFill>
                  <a:srgbClr val="000000"/>
                </a:solidFill>
                <a:latin typeface="Aileron Regular"/>
              </a:rPr>
              <a:t>Lyrics BoW</a:t>
            </a:r>
          </a:p>
        </p:txBody>
      </p:sp>
      <p:grpSp>
        <p:nvGrpSpPr>
          <p:cNvPr id="35" name="Group 35"/>
          <p:cNvGrpSpPr>
            <a:grpSpLocks noChangeAspect="1"/>
          </p:cNvGrpSpPr>
          <p:nvPr/>
        </p:nvGrpSpPr>
        <p:grpSpPr>
          <a:xfrm rot="-10800000">
            <a:off x="12210421" y="4810743"/>
            <a:ext cx="444353" cy="298769"/>
            <a:chOff x="0" y="0"/>
            <a:chExt cx="1930400" cy="1297940"/>
          </a:xfrm>
        </p:grpSpPr>
        <p:sp>
          <p:nvSpPr>
            <p:cNvPr id="36" name="Freeform 36"/>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2C92D5"/>
            </a:solidFill>
          </p:spPr>
        </p:sp>
      </p:grpSp>
      <p:grpSp>
        <p:nvGrpSpPr>
          <p:cNvPr id="37" name="Group 37"/>
          <p:cNvGrpSpPr/>
          <p:nvPr/>
        </p:nvGrpSpPr>
        <p:grpSpPr>
          <a:xfrm>
            <a:off x="3534358" y="1438277"/>
            <a:ext cx="11187724" cy="1787631"/>
            <a:chOff x="0" y="-396294"/>
            <a:chExt cx="14916965" cy="2383508"/>
          </a:xfrm>
        </p:grpSpPr>
        <p:sp>
          <p:nvSpPr>
            <p:cNvPr id="38" name="TextBox 38"/>
            <p:cNvSpPr txBox="1"/>
            <p:nvPr/>
          </p:nvSpPr>
          <p:spPr>
            <a:xfrm>
              <a:off x="0" y="807746"/>
              <a:ext cx="14916965" cy="1179468"/>
            </a:xfrm>
            <a:prstGeom prst="rect">
              <a:avLst/>
            </a:prstGeom>
          </p:spPr>
          <p:txBody>
            <a:bodyPr lIns="0" tIns="0" rIns="0" bIns="0" rtlCol="0" anchor="t">
              <a:spAutoFit/>
            </a:bodyPr>
            <a:lstStyle/>
            <a:p>
              <a:pPr marL="0" lvl="0" indent="0" algn="ctr">
                <a:lnSpc>
                  <a:spcPts val="3640"/>
                </a:lnSpc>
              </a:pPr>
              <a:r>
                <a:rPr lang="en-US" sz="2000" u="none" spc="130" dirty="0">
                  <a:solidFill>
                    <a:srgbClr val="191919"/>
                  </a:solidFill>
                  <a:latin typeface="Aileron Regular"/>
                </a:rPr>
                <a:t>Redefining insights using 5-Steps of Feature Engineering for Music Recommendation Engine</a:t>
              </a:r>
            </a:p>
          </p:txBody>
        </p:sp>
        <p:sp>
          <p:nvSpPr>
            <p:cNvPr id="39" name="TextBox 39"/>
            <p:cNvSpPr txBox="1"/>
            <p:nvPr/>
          </p:nvSpPr>
          <p:spPr>
            <a:xfrm>
              <a:off x="0" y="-396294"/>
              <a:ext cx="14916965" cy="767969"/>
            </a:xfrm>
            <a:prstGeom prst="rect">
              <a:avLst/>
            </a:prstGeom>
          </p:spPr>
          <p:txBody>
            <a:bodyPr lIns="0" tIns="0" rIns="0" bIns="0" rtlCol="0" anchor="t">
              <a:spAutoFit/>
            </a:bodyPr>
            <a:lstStyle/>
            <a:p>
              <a:pPr marL="0" lvl="0" indent="0" algn="ctr">
                <a:lnSpc>
                  <a:spcPts val="4716"/>
                </a:lnSpc>
                <a:spcBef>
                  <a:spcPct val="0"/>
                </a:spcBef>
              </a:pPr>
              <a:r>
                <a:rPr lang="en-US" sz="3600" spc="107" dirty="0">
                  <a:solidFill>
                    <a:srgbClr val="13538A"/>
                  </a:solidFill>
                  <a:latin typeface="Aileron Heavy"/>
                </a:rPr>
                <a:t> DATA PROCESSING PIPELINE </a:t>
              </a:r>
            </a:p>
          </p:txBody>
        </p:sp>
      </p:grpSp>
      <p:sp>
        <p:nvSpPr>
          <p:cNvPr id="40" name="TextBox 40"/>
          <p:cNvSpPr txBox="1"/>
          <p:nvPr/>
        </p:nvSpPr>
        <p:spPr>
          <a:xfrm>
            <a:off x="1251817" y="6527128"/>
            <a:ext cx="2629977" cy="1463040"/>
          </a:xfrm>
          <a:prstGeom prst="rect">
            <a:avLst/>
          </a:prstGeom>
        </p:spPr>
        <p:txBody>
          <a:bodyPr lIns="0" tIns="0" rIns="0" bIns="0" rtlCol="0" anchor="t">
            <a:spAutoFit/>
          </a:bodyPr>
          <a:lstStyle/>
          <a:p>
            <a:pPr>
              <a:lnSpc>
                <a:spcPts val="2399"/>
              </a:lnSpc>
            </a:pPr>
            <a:r>
              <a:rPr lang="en-US" sz="1600" spc="80">
                <a:solidFill>
                  <a:srgbClr val="191919"/>
                </a:solidFill>
                <a:latin typeface="Aileron Regular"/>
              </a:rPr>
              <a:t>Original data set provided by GreatLearning Team as input</a:t>
            </a:r>
          </a:p>
          <a:p>
            <a:pPr>
              <a:lnSpc>
                <a:spcPts val="2399"/>
              </a:lnSpc>
            </a:pPr>
            <a:endParaRPr lang="en-US" sz="1600" spc="80">
              <a:solidFill>
                <a:srgbClr val="191919"/>
              </a:solidFill>
              <a:latin typeface="Aileron Regular"/>
            </a:endParaRPr>
          </a:p>
          <a:p>
            <a:pPr>
              <a:lnSpc>
                <a:spcPts val="2400"/>
              </a:lnSpc>
            </a:pPr>
            <a:endParaRPr lang="en-US" sz="1600" spc="80">
              <a:solidFill>
                <a:srgbClr val="191919"/>
              </a:solidFill>
              <a:latin typeface="Aileron Regular"/>
            </a:endParaRPr>
          </a:p>
        </p:txBody>
      </p:sp>
      <p:sp>
        <p:nvSpPr>
          <p:cNvPr id="41" name="TextBox 41"/>
          <p:cNvSpPr txBox="1"/>
          <p:nvPr/>
        </p:nvSpPr>
        <p:spPr>
          <a:xfrm>
            <a:off x="4613086" y="6527128"/>
            <a:ext cx="2629977" cy="1167765"/>
          </a:xfrm>
          <a:prstGeom prst="rect">
            <a:avLst/>
          </a:prstGeom>
        </p:spPr>
        <p:txBody>
          <a:bodyPr lIns="0" tIns="0" rIns="0" bIns="0" rtlCol="0" anchor="t">
            <a:spAutoFit/>
          </a:bodyPr>
          <a:lstStyle/>
          <a:p>
            <a:pPr>
              <a:lnSpc>
                <a:spcPts val="2399"/>
              </a:lnSpc>
            </a:pPr>
            <a:r>
              <a:rPr lang="en-US" sz="1599" spc="79">
                <a:solidFill>
                  <a:srgbClr val="191919"/>
                </a:solidFill>
                <a:latin typeface="Aileron Regular"/>
              </a:rPr>
              <a:t>Add Track ID and Artist data from SQLite track_metadata.db </a:t>
            </a:r>
          </a:p>
          <a:p>
            <a:pPr>
              <a:lnSpc>
                <a:spcPts val="2400"/>
              </a:lnSpc>
            </a:pPr>
            <a:endParaRPr lang="en-US" sz="1599" spc="79">
              <a:solidFill>
                <a:srgbClr val="191919"/>
              </a:solidFill>
              <a:latin typeface="Aileron Regular"/>
            </a:endParaRPr>
          </a:p>
        </p:txBody>
      </p:sp>
      <p:sp>
        <p:nvSpPr>
          <p:cNvPr id="42" name="TextBox 42"/>
          <p:cNvSpPr txBox="1"/>
          <p:nvPr/>
        </p:nvSpPr>
        <p:spPr>
          <a:xfrm>
            <a:off x="7893608" y="6475227"/>
            <a:ext cx="2500783" cy="1167765"/>
          </a:xfrm>
          <a:prstGeom prst="rect">
            <a:avLst/>
          </a:prstGeom>
        </p:spPr>
        <p:txBody>
          <a:bodyPr lIns="0" tIns="0" rIns="0" bIns="0" rtlCol="0" anchor="t">
            <a:spAutoFit/>
          </a:bodyPr>
          <a:lstStyle/>
          <a:p>
            <a:pPr>
              <a:lnSpc>
                <a:spcPts val="2399"/>
              </a:lnSpc>
            </a:pPr>
            <a:r>
              <a:rPr lang="en-US" sz="1599" spc="79">
                <a:solidFill>
                  <a:srgbClr val="191919"/>
                </a:solidFill>
                <a:latin typeface="Aileron Regular"/>
              </a:rPr>
              <a:t>Add genre data to songs provided by TU Wien Informatics </a:t>
            </a:r>
          </a:p>
          <a:p>
            <a:pPr>
              <a:lnSpc>
                <a:spcPts val="2400"/>
              </a:lnSpc>
            </a:pPr>
            <a:endParaRPr lang="en-US" sz="1599" spc="79">
              <a:solidFill>
                <a:srgbClr val="191919"/>
              </a:solidFill>
              <a:latin typeface="Aileron Regular"/>
            </a:endParaRPr>
          </a:p>
        </p:txBody>
      </p:sp>
      <p:sp>
        <p:nvSpPr>
          <p:cNvPr id="43" name="TextBox 43"/>
          <p:cNvSpPr txBox="1"/>
          <p:nvPr/>
        </p:nvSpPr>
        <p:spPr>
          <a:xfrm>
            <a:off x="14406206" y="6527128"/>
            <a:ext cx="2629977" cy="1758315"/>
          </a:xfrm>
          <a:prstGeom prst="rect">
            <a:avLst/>
          </a:prstGeom>
        </p:spPr>
        <p:txBody>
          <a:bodyPr lIns="0" tIns="0" rIns="0" bIns="0" rtlCol="0" anchor="t">
            <a:spAutoFit/>
          </a:bodyPr>
          <a:lstStyle/>
          <a:p>
            <a:pPr marL="345439" lvl="1" indent="-172720">
              <a:lnSpc>
                <a:spcPts val="2399"/>
              </a:lnSpc>
              <a:buFont typeface="Arial"/>
              <a:buChar char="•"/>
            </a:pPr>
            <a:r>
              <a:rPr lang="en-US" sz="1599" spc="79">
                <a:solidFill>
                  <a:srgbClr val="E9EEE5"/>
                </a:solidFill>
                <a:latin typeface="Aileron Regular"/>
              </a:rPr>
              <a:t>Handle missing values</a:t>
            </a:r>
          </a:p>
          <a:p>
            <a:pPr marL="345439" lvl="1" indent="-172720">
              <a:lnSpc>
                <a:spcPts val="2399"/>
              </a:lnSpc>
              <a:buFont typeface="Arial"/>
              <a:buChar char="•"/>
            </a:pPr>
            <a:r>
              <a:rPr lang="en-US" sz="1599" spc="79">
                <a:solidFill>
                  <a:srgbClr val="E9EEE5"/>
                </a:solidFill>
                <a:latin typeface="Aileron Regular"/>
              </a:rPr>
              <a:t>Handle null</a:t>
            </a:r>
          </a:p>
          <a:p>
            <a:pPr marL="345439" lvl="1" indent="-172720">
              <a:lnSpc>
                <a:spcPts val="2399"/>
              </a:lnSpc>
              <a:buFont typeface="Arial"/>
              <a:buChar char="•"/>
            </a:pPr>
            <a:r>
              <a:rPr lang="en-US" sz="1599" spc="79">
                <a:solidFill>
                  <a:srgbClr val="E9EEE5"/>
                </a:solidFill>
                <a:latin typeface="Aileron Regular"/>
              </a:rPr>
              <a:t>Handle duplicates</a:t>
            </a:r>
          </a:p>
          <a:p>
            <a:pPr marL="345439" lvl="1" indent="-172720">
              <a:lnSpc>
                <a:spcPts val="2399"/>
              </a:lnSpc>
              <a:buFont typeface="Arial"/>
              <a:buChar char="•"/>
            </a:pPr>
            <a:r>
              <a:rPr lang="en-US" sz="1599" spc="79">
                <a:solidFill>
                  <a:srgbClr val="E9EEE5"/>
                </a:solidFill>
                <a:latin typeface="Aileron Regular"/>
              </a:rPr>
              <a:t>Drop unimportant features</a:t>
            </a:r>
          </a:p>
          <a:p>
            <a:pPr>
              <a:lnSpc>
                <a:spcPts val="2400"/>
              </a:lnSpc>
            </a:pPr>
            <a:endParaRPr lang="en-US" sz="1599" spc="79">
              <a:solidFill>
                <a:srgbClr val="E9EEE5"/>
              </a:solidFill>
              <a:latin typeface="Aileron Regular"/>
            </a:endParaRPr>
          </a:p>
        </p:txBody>
      </p:sp>
      <p:sp>
        <p:nvSpPr>
          <p:cNvPr id="44" name="TextBox 44"/>
          <p:cNvSpPr txBox="1"/>
          <p:nvPr/>
        </p:nvSpPr>
        <p:spPr>
          <a:xfrm>
            <a:off x="11190280" y="6517603"/>
            <a:ext cx="2629977" cy="1472565"/>
          </a:xfrm>
          <a:prstGeom prst="rect">
            <a:avLst/>
          </a:prstGeom>
        </p:spPr>
        <p:txBody>
          <a:bodyPr lIns="0" tIns="0" rIns="0" bIns="0" rtlCol="0" anchor="t">
            <a:spAutoFit/>
          </a:bodyPr>
          <a:lstStyle/>
          <a:p>
            <a:pPr>
              <a:lnSpc>
                <a:spcPts val="2400"/>
              </a:lnSpc>
            </a:pPr>
            <a:r>
              <a:rPr lang="en-US" sz="1599" spc="79">
                <a:solidFill>
                  <a:srgbClr val="191919"/>
                </a:solidFill>
                <a:latin typeface="Aileron Regular"/>
              </a:rPr>
              <a:t>MusicXMatch dataset containing a list of the 5000 words the most used in the songs in Bag of Word format</a:t>
            </a:r>
          </a:p>
        </p:txBody>
      </p:sp>
    </p:spTree>
    <p:extLst>
      <p:ext uri="{BB962C8B-B14F-4D97-AF65-F5344CB8AC3E}">
        <p14:creationId xmlns:p14="http://schemas.microsoft.com/office/powerpoint/2010/main" val="287950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3" name="AutoShape 3"/>
          <p:cNvSpPr/>
          <p:nvPr/>
        </p:nvSpPr>
        <p:spPr>
          <a:xfrm>
            <a:off x="0" y="0"/>
            <a:ext cx="1754289" cy="10287000"/>
          </a:xfrm>
          <a:prstGeom prst="rect">
            <a:avLst/>
          </a:prstGeom>
          <a:solidFill>
            <a:srgbClr val="2C92D5"/>
          </a:solidFill>
        </p:spPr>
      </p:sp>
      <p:sp>
        <p:nvSpPr>
          <p:cNvPr id="5" name="TextBox 5"/>
          <p:cNvSpPr txBox="1"/>
          <p:nvPr/>
        </p:nvSpPr>
        <p:spPr>
          <a:xfrm>
            <a:off x="-2438400" y="4910947"/>
            <a:ext cx="12580454" cy="706860"/>
          </a:xfrm>
          <a:prstGeom prst="rect">
            <a:avLst/>
          </a:prstGeom>
        </p:spPr>
        <p:txBody>
          <a:bodyPr wrap="square" lIns="0" tIns="0" rIns="0" bIns="0" rtlCol="0" anchor="t">
            <a:spAutoFit/>
          </a:bodyPr>
          <a:lstStyle/>
          <a:p>
            <a:pPr marL="0" marR="0" lvl="0" indent="0" algn="r" defTabSz="914400" rtl="0" eaLnBrk="1" fontAlgn="auto" latinLnBrk="0" hangingPunct="1">
              <a:lnSpc>
                <a:spcPts val="6048"/>
              </a:lnSpc>
              <a:spcBef>
                <a:spcPts val="0"/>
              </a:spcBef>
              <a:spcAft>
                <a:spcPts val="0"/>
              </a:spcAft>
              <a:buClrTx/>
              <a:buSzTx/>
              <a:buFontTx/>
              <a:buNone/>
              <a:tabLst/>
              <a:defRPr/>
            </a:pPr>
            <a:r>
              <a:rPr kumimoji="0" lang="en-US" sz="4400" b="0" i="0" u="none" strike="noStrike" kern="1200" cap="none" spc="112" normalizeH="0" baseline="0" noProof="0" dirty="0">
                <a:ln>
                  <a:noFill/>
                </a:ln>
                <a:solidFill>
                  <a:srgbClr val="FFDE59"/>
                </a:solidFill>
                <a:effectLst/>
                <a:uLnTx/>
                <a:uFillTx/>
                <a:latin typeface="Aileron Heavy Bold"/>
                <a:ea typeface="+mn-ea"/>
                <a:cs typeface="+mn-cs"/>
              </a:rPr>
              <a:t>Thanks </a:t>
            </a:r>
          </a:p>
        </p:txBody>
      </p:sp>
      <p:sp>
        <p:nvSpPr>
          <p:cNvPr id="7" name="TextBox 7"/>
          <p:cNvSpPr txBox="1"/>
          <p:nvPr/>
        </p:nvSpPr>
        <p:spPr>
          <a:xfrm rot="-5400000">
            <a:off x="-3481013" y="4671542"/>
            <a:ext cx="8635671" cy="537845"/>
          </a:xfrm>
          <a:prstGeom prst="rect">
            <a:avLst/>
          </a:prstGeom>
        </p:spPr>
        <p:txBody>
          <a:bodyPr lIns="0" tIns="0" rIns="0" bIns="0" rtlCol="0" anchor="t">
            <a:spAutoFit/>
          </a:bodyPr>
          <a:lstStyle/>
          <a:p>
            <a:pPr marL="0" marR="0" lvl="0" indent="0" algn="ctr" defTabSz="914400" rtl="0" eaLnBrk="1" fontAlgn="auto" latinLnBrk="0" hangingPunct="1">
              <a:lnSpc>
                <a:spcPts val="4480"/>
              </a:lnSpc>
              <a:spcBef>
                <a:spcPts val="0"/>
              </a:spcBef>
              <a:spcAft>
                <a:spcPts val="0"/>
              </a:spcAft>
              <a:buClrTx/>
              <a:buSzTx/>
              <a:buFontTx/>
              <a:buNone/>
              <a:tabLst/>
              <a:defRPr/>
            </a:pPr>
            <a:r>
              <a:rPr kumimoji="0" lang="en-US" sz="3200" b="0" i="0" u="none" strike="noStrike" kern="1200" cap="none" spc="352" normalizeH="0" baseline="0" noProof="0" dirty="0">
                <a:ln>
                  <a:noFill/>
                </a:ln>
                <a:solidFill>
                  <a:srgbClr val="FFFFFF"/>
                </a:solidFill>
                <a:effectLst/>
                <a:uLnTx/>
                <a:uFillTx/>
                <a:latin typeface="Aileron Regular"/>
                <a:ea typeface="+mn-ea"/>
                <a:cs typeface="+mn-cs"/>
              </a:rPr>
              <a:t>Capstone Project </a:t>
            </a:r>
          </a:p>
        </p:txBody>
      </p:sp>
      <p:pic>
        <p:nvPicPr>
          <p:cNvPr id="12" name="Picture 11">
            <a:extLst>
              <a:ext uri="{FF2B5EF4-FFF2-40B4-BE49-F238E27FC236}">
                <a16:creationId xmlns:a16="http://schemas.microsoft.com/office/drawing/2014/main" id="{7191A9E3-15B4-443F-A52A-68B41FC76E03}"/>
              </a:ext>
            </a:extLst>
          </p:cNvPr>
          <p:cNvPicPr>
            <a:picLocks noChangeAspect="1"/>
          </p:cNvPicPr>
          <p:nvPr/>
        </p:nvPicPr>
        <p:blipFill>
          <a:blip r:embed="rId2"/>
          <a:stretch>
            <a:fillRect/>
          </a:stretch>
        </p:blipFill>
        <p:spPr>
          <a:xfrm>
            <a:off x="14022489" y="0"/>
            <a:ext cx="4265511" cy="1942708"/>
          </a:xfrm>
          <a:prstGeom prst="rect">
            <a:avLst/>
          </a:prstGeom>
        </p:spPr>
      </p:pic>
      <p:sp>
        <p:nvSpPr>
          <p:cNvPr id="4" name="TextBox 3">
            <a:extLst>
              <a:ext uri="{FF2B5EF4-FFF2-40B4-BE49-F238E27FC236}">
                <a16:creationId xmlns:a16="http://schemas.microsoft.com/office/drawing/2014/main" id="{839A0D9D-63DC-457E-BE3E-8A7763E592CA}"/>
              </a:ext>
            </a:extLst>
          </p:cNvPr>
          <p:cNvSpPr txBox="1"/>
          <p:nvPr/>
        </p:nvSpPr>
        <p:spPr>
          <a:xfrm>
            <a:off x="6858000" y="3959559"/>
            <a:ext cx="7696200" cy="769441"/>
          </a:xfrm>
          <a:prstGeom prst="rect">
            <a:avLst/>
          </a:prstGeom>
          <a:noFill/>
        </p:spPr>
        <p:txBody>
          <a:bodyPr wrap="square" rtlCol="0">
            <a:spAutoFit/>
          </a:bodyPr>
          <a:lstStyle/>
          <a:p>
            <a:r>
              <a:rPr lang="en-US" sz="4400" spc="112" dirty="0">
                <a:solidFill>
                  <a:srgbClr val="FFDE59"/>
                </a:solidFill>
                <a:latin typeface="Blackadder ITC" panose="04020505051007020D02" pitchFamily="82" charset="0"/>
              </a:rPr>
              <a:t>Music heals the soul</a:t>
            </a:r>
            <a:endParaRPr lang="en-IN" sz="4400" spc="112" dirty="0">
              <a:solidFill>
                <a:srgbClr val="FFDE59"/>
              </a:solidFill>
              <a:latin typeface="Blackadder ITC" panose="04020505051007020D02" pitchFamily="82" charset="0"/>
            </a:endParaRPr>
          </a:p>
        </p:txBody>
      </p:sp>
    </p:spTree>
    <p:extLst>
      <p:ext uri="{BB962C8B-B14F-4D97-AF65-F5344CB8AC3E}">
        <p14:creationId xmlns:p14="http://schemas.microsoft.com/office/powerpoint/2010/main" val="277994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363</Words>
  <Application>Microsoft Macintosh PowerPoint</Application>
  <PresentationFormat>Custom</PresentationFormat>
  <Paragraphs>76</Paragraphs>
  <Slides>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Aileron Regular Bold</vt:lpstr>
      <vt:lpstr>Blackadder ITC</vt:lpstr>
      <vt:lpstr>Calibri</vt:lpstr>
      <vt:lpstr>Arial</vt:lpstr>
      <vt:lpstr>Aileron Heavy</vt:lpstr>
      <vt:lpstr>Aileron Regular</vt:lpstr>
      <vt:lpstr>MV Boli</vt:lpstr>
      <vt:lpstr>Aileron Heavy Bold</vt:lpstr>
      <vt:lpstr>Office Theme</vt:lpstr>
      <vt:lpstr>PowerPoint Presentation</vt:lpstr>
      <vt:lpstr>Note: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Arrow Chart Presentation</dc:title>
  <dc:creator>hp</dc:creator>
  <cp:lastModifiedBy>Narayan Ramakrishnan</cp:lastModifiedBy>
  <cp:revision>44</cp:revision>
  <dcterms:created xsi:type="dcterms:W3CDTF">2006-08-16T00:00:00Z</dcterms:created>
  <dcterms:modified xsi:type="dcterms:W3CDTF">2021-01-23T07:19:19Z</dcterms:modified>
  <dc:identifier>DAETIOVXfRA</dc:identifier>
</cp:coreProperties>
</file>