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61" r:id="rId3"/>
    <p:sldId id="257" r:id="rId4"/>
    <p:sldId id="259" r:id="rId5"/>
    <p:sldId id="260" r:id="rId6"/>
  </p:sldIdLst>
  <p:sldSz cx="18288000" cy="10287000"/>
  <p:notesSz cx="6858000" cy="9144000"/>
  <p:embeddedFontLst>
    <p:embeddedFont>
      <p:font typeface="Aileron Heavy" panose="020B0604020202020204" charset="0"/>
      <p:regular r:id="rId8"/>
      <p:bold r:id="rId9"/>
    </p:embeddedFont>
    <p:embeddedFont>
      <p:font typeface="Aileron Heavy Bold" panose="020B0604020202020204" charset="0"/>
      <p:regular r:id="rId10"/>
      <p:bold r:id="rId11"/>
    </p:embeddedFont>
    <p:embeddedFont>
      <p:font typeface="Aileron Regular" panose="020B0604020202020204" charset="0"/>
      <p:regular r:id="rId12"/>
    </p:embeddedFont>
    <p:embeddedFont>
      <p:font typeface="Aileron Regular Bold" panose="020B0604020202020204" charset="0"/>
      <p:regular r:id="rId13"/>
      <p:bold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p:cViewPr varScale="1">
        <p:scale>
          <a:sx n="53" d="100"/>
          <a:sy n="53" d="100"/>
        </p:scale>
        <p:origin x="2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microsoft.com/office/2016/11/relationships/changesInfo" Target="changesInfos/changesInfo1.xml"/><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 userId="862d836e6f17e315" providerId="LiveId" clId="{35732F94-5BE7-4B60-96D1-184E4EAB8022}"/>
    <pc:docChg chg="undo custSel addSld delSld modSld sldOrd">
      <pc:chgData name="Singh A" userId="862d836e6f17e315" providerId="LiveId" clId="{35732F94-5BE7-4B60-96D1-184E4EAB8022}" dt="2021-01-14T12:48:01.586" v="2278" actId="20577"/>
      <pc:docMkLst>
        <pc:docMk/>
      </pc:docMkLst>
      <pc:sldChg chg="modSp mod">
        <pc:chgData name="Singh A" userId="862d836e6f17e315" providerId="LiveId" clId="{35732F94-5BE7-4B60-96D1-184E4EAB8022}" dt="2021-01-14T12:48:01.586" v="2278" actId="20577"/>
        <pc:sldMkLst>
          <pc:docMk/>
          <pc:sldMk cId="0" sldId="256"/>
        </pc:sldMkLst>
        <pc:spChg chg="mod">
          <ac:chgData name="Singh A" userId="862d836e6f17e315" providerId="LiveId" clId="{35732F94-5BE7-4B60-96D1-184E4EAB8022}" dt="2021-01-14T12:48:01.586" v="2278" actId="20577"/>
          <ac:spMkLst>
            <pc:docMk/>
            <pc:sldMk cId="0" sldId="256"/>
            <ac:spMk id="6" creationId="{00000000-0000-0000-0000-000000000000}"/>
          </ac:spMkLst>
        </pc:spChg>
      </pc:sldChg>
      <pc:sldChg chg="delSp modSp mod">
        <pc:chgData name="Singh A" userId="862d836e6f17e315" providerId="LiveId" clId="{35732F94-5BE7-4B60-96D1-184E4EAB8022}" dt="2021-01-14T12:26:08.072" v="2152" actId="20577"/>
        <pc:sldMkLst>
          <pc:docMk/>
          <pc:sldMk cId="0" sldId="257"/>
        </pc:sldMkLst>
        <pc:spChg chg="del">
          <ac:chgData name="Singh A" userId="862d836e6f17e315" providerId="LiveId" clId="{35732F94-5BE7-4B60-96D1-184E4EAB8022}" dt="2021-01-14T11:28:04.244" v="1" actId="478"/>
          <ac:spMkLst>
            <pc:docMk/>
            <pc:sldMk cId="0" sldId="257"/>
            <ac:spMk id="3" creationId="{00000000-0000-0000-0000-000000000000}"/>
          </ac:spMkLst>
        </pc:spChg>
        <pc:spChg chg="mod">
          <ac:chgData name="Singh A" userId="862d836e6f17e315" providerId="LiveId" clId="{35732F94-5BE7-4B60-96D1-184E4EAB8022}" dt="2021-01-14T11:29:37.269" v="80" actId="115"/>
          <ac:spMkLst>
            <pc:docMk/>
            <pc:sldMk cId="0" sldId="257"/>
            <ac:spMk id="4" creationId="{00000000-0000-0000-0000-000000000000}"/>
          </ac:spMkLst>
        </pc:spChg>
        <pc:spChg chg="mod">
          <ac:chgData name="Singh A" userId="862d836e6f17e315" providerId="LiveId" clId="{35732F94-5BE7-4B60-96D1-184E4EAB8022}" dt="2021-01-14T12:26:08.072" v="2152" actId="20577"/>
          <ac:spMkLst>
            <pc:docMk/>
            <pc:sldMk cId="0" sldId="257"/>
            <ac:spMk id="7" creationId="{00000000-0000-0000-0000-000000000000}"/>
          </ac:spMkLst>
        </pc:spChg>
        <pc:grpChg chg="mod">
          <ac:chgData name="Singh A" userId="862d836e6f17e315" providerId="LiveId" clId="{35732F94-5BE7-4B60-96D1-184E4EAB8022}" dt="2021-01-14T11:29:30.658" v="78" actId="1076"/>
          <ac:grpSpMkLst>
            <pc:docMk/>
            <pc:sldMk cId="0" sldId="257"/>
            <ac:grpSpMk id="8" creationId="{00000000-0000-0000-0000-000000000000}"/>
          </ac:grpSpMkLst>
        </pc:grpChg>
      </pc:sldChg>
      <pc:sldChg chg="delSp del mod">
        <pc:chgData name="Singh A" userId="862d836e6f17e315" providerId="LiveId" clId="{35732F94-5BE7-4B60-96D1-184E4EAB8022}" dt="2021-01-14T12:26:26.655" v="2153" actId="47"/>
        <pc:sldMkLst>
          <pc:docMk/>
          <pc:sldMk cId="0" sldId="258"/>
        </pc:sldMkLst>
        <pc:spChg chg="del">
          <ac:chgData name="Singh A" userId="862d836e6f17e315" providerId="LiveId" clId="{35732F94-5BE7-4B60-96D1-184E4EAB8022}" dt="2021-01-14T11:49:36.653" v="1491" actId="478"/>
          <ac:spMkLst>
            <pc:docMk/>
            <pc:sldMk cId="0" sldId="258"/>
            <ac:spMk id="3" creationId="{00000000-0000-0000-0000-000000000000}"/>
          </ac:spMkLst>
        </pc:spChg>
      </pc:sldChg>
      <pc:sldChg chg="modSp mod ord">
        <pc:chgData name="Singh A" userId="862d836e6f17e315" providerId="LiveId" clId="{35732F94-5BE7-4B60-96D1-184E4EAB8022}" dt="2021-01-14T11:51:02.522" v="1521" actId="1076"/>
        <pc:sldMkLst>
          <pc:docMk/>
          <pc:sldMk cId="0" sldId="259"/>
        </pc:sldMkLst>
        <pc:spChg chg="mod">
          <ac:chgData name="Singh A" userId="862d836e6f17e315" providerId="LiveId" clId="{35732F94-5BE7-4B60-96D1-184E4EAB8022}" dt="2021-01-14T11:50:57.094" v="1520" actId="255"/>
          <ac:spMkLst>
            <pc:docMk/>
            <pc:sldMk cId="0" sldId="259"/>
            <ac:spMk id="38" creationId="{00000000-0000-0000-0000-000000000000}"/>
          </ac:spMkLst>
        </pc:spChg>
        <pc:spChg chg="mod">
          <ac:chgData name="Singh A" userId="862d836e6f17e315" providerId="LiveId" clId="{35732F94-5BE7-4B60-96D1-184E4EAB8022}" dt="2021-01-14T11:51:02.522" v="1521" actId="1076"/>
          <ac:spMkLst>
            <pc:docMk/>
            <pc:sldMk cId="0" sldId="259"/>
            <ac:spMk id="39" creationId="{00000000-0000-0000-0000-000000000000}"/>
          </ac:spMkLst>
        </pc:spChg>
      </pc:sldChg>
      <pc:sldChg chg="addSp delSp modSp mod">
        <pc:chgData name="Singh A" userId="862d836e6f17e315" providerId="LiveId" clId="{35732F94-5BE7-4B60-96D1-184E4EAB8022}" dt="2021-01-14T12:13:58.832" v="1639" actId="1076"/>
        <pc:sldMkLst>
          <pc:docMk/>
          <pc:sldMk cId="2633121324" sldId="260"/>
        </pc:sldMkLst>
        <pc:spChg chg="del">
          <ac:chgData name="Singh A" userId="862d836e6f17e315" providerId="LiveId" clId="{35732F94-5BE7-4B60-96D1-184E4EAB8022}" dt="2021-01-14T11:28:07.714" v="2" actId="478"/>
          <ac:spMkLst>
            <pc:docMk/>
            <pc:sldMk cId="2633121324" sldId="260"/>
            <ac:spMk id="3" creationId="{00000000-0000-0000-0000-000000000000}"/>
          </ac:spMkLst>
        </pc:spChg>
        <pc:spChg chg="mod">
          <ac:chgData name="Singh A" userId="862d836e6f17e315" providerId="LiveId" clId="{35732F94-5BE7-4B60-96D1-184E4EAB8022}" dt="2021-01-14T12:13:58.832" v="1639" actId="1076"/>
          <ac:spMkLst>
            <pc:docMk/>
            <pc:sldMk cId="2633121324" sldId="260"/>
            <ac:spMk id="4" creationId="{00000000-0000-0000-0000-000000000000}"/>
          </ac:spMkLst>
        </pc:spChg>
        <pc:spChg chg="add mod">
          <ac:chgData name="Singh A" userId="862d836e6f17e315" providerId="LiveId" clId="{35732F94-5BE7-4B60-96D1-184E4EAB8022}" dt="2021-01-14T11:51:31.314" v="1524" actId="207"/>
          <ac:spMkLst>
            <pc:docMk/>
            <pc:sldMk cId="2633121324" sldId="260"/>
            <ac:spMk id="11" creationId="{6386116D-610A-4278-9127-DA1283EBB0AF}"/>
          </ac:spMkLst>
        </pc:spChg>
        <pc:spChg chg="add del mod">
          <ac:chgData name="Singh A" userId="862d836e6f17e315" providerId="LiveId" clId="{35732F94-5BE7-4B60-96D1-184E4EAB8022}" dt="2021-01-14T11:51:35.848" v="1525" actId="207"/>
          <ac:spMkLst>
            <pc:docMk/>
            <pc:sldMk cId="2633121324" sldId="260"/>
            <ac:spMk id="13" creationId="{E694A893-A1E3-4333-8D24-BD9FFD742149}"/>
          </ac:spMkLst>
        </pc:spChg>
        <pc:spChg chg="add mod">
          <ac:chgData name="Singh A" userId="862d836e6f17e315" providerId="LiveId" clId="{35732F94-5BE7-4B60-96D1-184E4EAB8022}" dt="2021-01-14T11:51:49.084" v="1528" actId="207"/>
          <ac:spMkLst>
            <pc:docMk/>
            <pc:sldMk cId="2633121324" sldId="260"/>
            <ac:spMk id="14" creationId="{1476F3CB-6B98-4654-A5D1-FFE6669382E7}"/>
          </ac:spMkLst>
        </pc:spChg>
        <pc:spChg chg="add mod ord">
          <ac:chgData name="Singh A" userId="862d836e6f17e315" providerId="LiveId" clId="{35732F94-5BE7-4B60-96D1-184E4EAB8022}" dt="2021-01-14T12:13:40.847" v="1637" actId="14100"/>
          <ac:spMkLst>
            <pc:docMk/>
            <pc:sldMk cId="2633121324" sldId="260"/>
            <ac:spMk id="15" creationId="{2C29DB9B-62E0-4638-A4D6-E28331C5CAB8}"/>
          </ac:spMkLst>
        </pc:spChg>
        <pc:spChg chg="add mod ord">
          <ac:chgData name="Singh A" userId="862d836e6f17e315" providerId="LiveId" clId="{35732F94-5BE7-4B60-96D1-184E4EAB8022}" dt="2021-01-14T11:49:07.504" v="1490" actId="5793"/>
          <ac:spMkLst>
            <pc:docMk/>
            <pc:sldMk cId="2633121324" sldId="260"/>
            <ac:spMk id="16" creationId="{57E0399D-440B-4BAE-9721-04104D0514AE}"/>
          </ac:spMkLst>
        </pc:spChg>
        <pc:spChg chg="add mod ord">
          <ac:chgData name="Singh A" userId="862d836e6f17e315" providerId="LiveId" clId="{35732F94-5BE7-4B60-96D1-184E4EAB8022}" dt="2021-01-14T11:48:03.176" v="1479" actId="14100"/>
          <ac:spMkLst>
            <pc:docMk/>
            <pc:sldMk cId="2633121324" sldId="260"/>
            <ac:spMk id="17" creationId="{855BCDC3-4CE4-450A-A439-38A9C7D49928}"/>
          </ac:spMkLst>
        </pc:spChg>
        <pc:spChg chg="add mod">
          <ac:chgData name="Singh A" userId="862d836e6f17e315" providerId="LiveId" clId="{35732F94-5BE7-4B60-96D1-184E4EAB8022}" dt="2021-01-14T11:40:20.823" v="697" actId="20577"/>
          <ac:spMkLst>
            <pc:docMk/>
            <pc:sldMk cId="2633121324" sldId="260"/>
            <ac:spMk id="18" creationId="{EE9783D0-F4F8-464F-9E4A-5027AEE2E70C}"/>
          </ac:spMkLst>
        </pc:spChg>
        <pc:spChg chg="add mod">
          <ac:chgData name="Singh A" userId="862d836e6f17e315" providerId="LiveId" clId="{35732F94-5BE7-4B60-96D1-184E4EAB8022}" dt="2021-01-14T11:42:30.847" v="819" actId="571"/>
          <ac:spMkLst>
            <pc:docMk/>
            <pc:sldMk cId="2633121324" sldId="260"/>
            <ac:spMk id="19" creationId="{4A1E417D-1677-43FC-B79C-39060CE1D3E0}"/>
          </ac:spMkLst>
        </pc:spChg>
      </pc:sldChg>
      <pc:sldChg chg="new del">
        <pc:chgData name="Singh A" userId="862d836e6f17e315" providerId="LiveId" clId="{35732F94-5BE7-4B60-96D1-184E4EAB8022}" dt="2021-01-14T11:51:13.521" v="1523" actId="47"/>
        <pc:sldMkLst>
          <pc:docMk/>
          <pc:sldMk cId="616924617" sldId="261"/>
        </pc:sldMkLst>
      </pc:sldChg>
      <pc:sldChg chg="new del">
        <pc:chgData name="Singh A" userId="862d836e6f17e315" providerId="LiveId" clId="{35732F94-5BE7-4B60-96D1-184E4EAB8022}" dt="2021-01-14T11:46:10.712" v="1354" actId="47"/>
        <pc:sldMkLst>
          <pc:docMk/>
          <pc:sldMk cId="832816379" sldId="261"/>
        </pc:sldMkLst>
      </pc:sldChg>
      <pc:sldChg chg="addSp modSp new mod ord">
        <pc:chgData name="Singh A" userId="862d836e6f17e315" providerId="LiveId" clId="{35732F94-5BE7-4B60-96D1-184E4EAB8022}" dt="2021-01-14T12:46:37.872" v="2267" actId="313"/>
        <pc:sldMkLst>
          <pc:docMk/>
          <pc:sldMk cId="2813051250" sldId="261"/>
        </pc:sldMkLst>
        <pc:spChg chg="add mod">
          <ac:chgData name="Singh A" userId="862d836e6f17e315" providerId="LiveId" clId="{35732F94-5BE7-4B60-96D1-184E4EAB8022}" dt="2021-01-14T12:15:42.586" v="1723" actId="20577"/>
          <ac:spMkLst>
            <pc:docMk/>
            <pc:sldMk cId="2813051250" sldId="261"/>
            <ac:spMk id="4" creationId="{3715BE13-E896-4D7E-B4CA-51DA740B3F10}"/>
          </ac:spMkLst>
        </pc:spChg>
        <pc:spChg chg="add mod">
          <ac:chgData name="Singh A" userId="862d836e6f17e315" providerId="LiveId" clId="{35732F94-5BE7-4B60-96D1-184E4EAB8022}" dt="2021-01-14T12:16:36.113" v="1802"/>
          <ac:spMkLst>
            <pc:docMk/>
            <pc:sldMk cId="2813051250" sldId="261"/>
            <ac:spMk id="5" creationId="{989F8B03-F21C-4FEB-9FA0-BE15F6D647B7}"/>
          </ac:spMkLst>
        </pc:spChg>
        <pc:spChg chg="add mod">
          <ac:chgData name="Singh A" userId="862d836e6f17e315" providerId="LiveId" clId="{35732F94-5BE7-4B60-96D1-184E4EAB8022}" dt="2021-01-14T12:16:57.508" v="1846"/>
          <ac:spMkLst>
            <pc:docMk/>
            <pc:sldMk cId="2813051250" sldId="261"/>
            <ac:spMk id="6" creationId="{E4F655DD-0EFF-4AA0-A6DD-FCFEED751DA7}"/>
          </ac:spMkLst>
        </pc:spChg>
        <pc:spChg chg="add mod">
          <ac:chgData name="Singh A" userId="862d836e6f17e315" providerId="LiveId" clId="{35732F94-5BE7-4B60-96D1-184E4EAB8022}" dt="2021-01-14T12:17:26.046" v="1873"/>
          <ac:spMkLst>
            <pc:docMk/>
            <pc:sldMk cId="2813051250" sldId="261"/>
            <ac:spMk id="7" creationId="{C7233061-23A7-4DCB-A643-13B428CB1B50}"/>
          </ac:spMkLst>
        </pc:spChg>
        <pc:spChg chg="add mod">
          <ac:chgData name="Singh A" userId="862d836e6f17e315" providerId="LiveId" clId="{35732F94-5BE7-4B60-96D1-184E4EAB8022}" dt="2021-01-14T12:18:20.017" v="1913"/>
          <ac:spMkLst>
            <pc:docMk/>
            <pc:sldMk cId="2813051250" sldId="261"/>
            <ac:spMk id="8" creationId="{9EA576E6-68D4-4233-989F-DDE0CE638E9F}"/>
          </ac:spMkLst>
        </pc:spChg>
        <pc:spChg chg="add mod">
          <ac:chgData name="Singh A" userId="862d836e6f17e315" providerId="LiveId" clId="{35732F94-5BE7-4B60-96D1-184E4EAB8022}" dt="2021-01-14T12:45:24.259" v="2162" actId="1076"/>
          <ac:spMkLst>
            <pc:docMk/>
            <pc:sldMk cId="2813051250" sldId="261"/>
            <ac:spMk id="9" creationId="{1AD75E3B-04B0-4EDD-ADE2-2A1781F8609A}"/>
          </ac:spMkLst>
        </pc:spChg>
        <pc:spChg chg="add mod">
          <ac:chgData name="Singh A" userId="862d836e6f17e315" providerId="LiveId" clId="{35732F94-5BE7-4B60-96D1-184E4EAB8022}" dt="2021-01-14T12:45:28.721" v="2163" actId="1076"/>
          <ac:spMkLst>
            <pc:docMk/>
            <pc:sldMk cId="2813051250" sldId="261"/>
            <ac:spMk id="10" creationId="{1E95FCAF-C5B3-4032-9A3A-ADD37B2EEAF8}"/>
          </ac:spMkLst>
        </pc:spChg>
        <pc:spChg chg="add mod">
          <ac:chgData name="Singh A" userId="862d836e6f17e315" providerId="LiveId" clId="{35732F94-5BE7-4B60-96D1-184E4EAB8022}" dt="2021-01-14T12:45:31.593" v="2164" actId="1076"/>
          <ac:spMkLst>
            <pc:docMk/>
            <pc:sldMk cId="2813051250" sldId="261"/>
            <ac:spMk id="11" creationId="{0EE08FF5-0350-4A82-820B-6ADE3EE512AB}"/>
          </ac:spMkLst>
        </pc:spChg>
        <pc:spChg chg="add mod">
          <ac:chgData name="Singh A" userId="862d836e6f17e315" providerId="LiveId" clId="{35732F94-5BE7-4B60-96D1-184E4EAB8022}" dt="2021-01-14T12:25:02.939" v="2132" actId="255"/>
          <ac:spMkLst>
            <pc:docMk/>
            <pc:sldMk cId="2813051250" sldId="261"/>
            <ac:spMk id="12" creationId="{83F2A8C7-F1B7-4B59-AD77-301DBC92489F}"/>
          </ac:spMkLst>
        </pc:spChg>
        <pc:spChg chg="add mod">
          <ac:chgData name="Singh A" userId="862d836e6f17e315" providerId="LiveId" clId="{35732F94-5BE7-4B60-96D1-184E4EAB8022}" dt="2021-01-14T12:46:37.872" v="2267" actId="313"/>
          <ac:spMkLst>
            <pc:docMk/>
            <pc:sldMk cId="2813051250" sldId="261"/>
            <ac:spMk id="15" creationId="{463109EB-2803-4C0B-92E2-456B40D68338}"/>
          </ac:spMkLst>
        </pc:spChg>
        <pc:graphicFrameChg chg="add mod modGraphic">
          <ac:chgData name="Singh A" userId="862d836e6f17e315" providerId="LiveId" clId="{35732F94-5BE7-4B60-96D1-184E4EAB8022}" dt="2021-01-14T12:45:19.433" v="2161" actId="1076"/>
          <ac:graphicFrameMkLst>
            <pc:docMk/>
            <pc:sldMk cId="2813051250" sldId="261"/>
            <ac:graphicFrameMk id="2" creationId="{993520F0-04BF-47CF-92CE-133FCE22B077}"/>
          </ac:graphicFrameMkLst>
        </pc:graphicFrameChg>
        <pc:picChg chg="add mod">
          <ac:chgData name="Singh A" userId="862d836e6f17e315" providerId="LiveId" clId="{35732F94-5BE7-4B60-96D1-184E4EAB8022}" dt="2021-01-14T12:45:36.589" v="2166" actId="14100"/>
          <ac:picMkLst>
            <pc:docMk/>
            <pc:sldMk cId="2813051250" sldId="261"/>
            <ac:picMk id="14" creationId="{EA0CF2DC-0399-4945-A405-2B7588216DF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095B0-0BCF-4F25-99BA-AE411D8FF235}"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C1B4BB5C-E45E-4A30-ADE4-6C6F33065FC1}">
      <dgm:prSet phldrT="[Text]" custT="1"/>
      <dgm:spPr/>
      <dgm:t>
        <a:bodyPr/>
        <a:lstStyle/>
        <a:p>
          <a:r>
            <a:rPr lang="en-US" sz="1900" b="1" dirty="0">
              <a:solidFill>
                <a:schemeClr val="accent3">
                  <a:lumMod val="50000"/>
                </a:schemeClr>
              </a:solidFill>
            </a:rPr>
            <a:t>Loading the data in Google </a:t>
          </a:r>
          <a:r>
            <a:rPr lang="en-US" sz="1900" b="1" dirty="0" err="1">
              <a:solidFill>
                <a:schemeClr val="accent3">
                  <a:lumMod val="50000"/>
                </a:schemeClr>
              </a:solidFill>
            </a:rPr>
            <a:t>colab</a:t>
          </a:r>
          <a:endParaRPr lang="en-IN" sz="1900" b="1" dirty="0">
            <a:solidFill>
              <a:schemeClr val="accent3">
                <a:lumMod val="50000"/>
              </a:schemeClr>
            </a:solidFill>
          </a:endParaRPr>
        </a:p>
      </dgm:t>
    </dgm:pt>
    <dgm:pt modelId="{7836377E-C91C-4F49-9B65-91AA62AF0719}" type="parTrans" cxnId="{727A7C92-8385-4B92-8D11-355105C76D32}">
      <dgm:prSet/>
      <dgm:spPr/>
      <dgm:t>
        <a:bodyPr/>
        <a:lstStyle/>
        <a:p>
          <a:endParaRPr lang="en-IN"/>
        </a:p>
      </dgm:t>
    </dgm:pt>
    <dgm:pt modelId="{A7C95FDD-1D8F-4A92-B287-9B3BD5BD3740}" type="sibTrans" cxnId="{727A7C92-8385-4B92-8D11-355105C76D32}">
      <dgm:prSet/>
      <dgm:spPr/>
      <dgm:t>
        <a:bodyPr/>
        <a:lstStyle/>
        <a:p>
          <a:endParaRPr lang="en-IN"/>
        </a:p>
      </dgm:t>
    </dgm:pt>
    <dgm:pt modelId="{0A540550-4B5F-40DD-8BB9-E0EB7CE4D5BA}">
      <dgm:prSet phldrT="[Text]"/>
      <dgm:spPr/>
      <dgm:t>
        <a:bodyPr/>
        <a:lstStyle/>
        <a:p>
          <a:r>
            <a:rPr lang="en-US" b="1" dirty="0">
              <a:solidFill>
                <a:schemeClr val="accent3">
                  <a:lumMod val="50000"/>
                </a:schemeClr>
              </a:solidFill>
            </a:rPr>
            <a:t>EDA</a:t>
          </a:r>
          <a:endParaRPr lang="en-IN" b="1" dirty="0">
            <a:solidFill>
              <a:schemeClr val="accent3">
                <a:lumMod val="50000"/>
              </a:schemeClr>
            </a:solidFill>
          </a:endParaRPr>
        </a:p>
      </dgm:t>
    </dgm:pt>
    <dgm:pt modelId="{65520AF2-68F0-46FF-B4AC-0F5E442ED023}" type="parTrans" cxnId="{107D59DE-518B-4FD7-A3C3-AEABC6E6F4FF}">
      <dgm:prSet/>
      <dgm:spPr/>
      <dgm:t>
        <a:bodyPr/>
        <a:lstStyle/>
        <a:p>
          <a:endParaRPr lang="en-IN"/>
        </a:p>
      </dgm:t>
    </dgm:pt>
    <dgm:pt modelId="{D80DF11F-CFAA-4ABA-A45A-E77A26893147}" type="sibTrans" cxnId="{107D59DE-518B-4FD7-A3C3-AEABC6E6F4FF}">
      <dgm:prSet/>
      <dgm:spPr/>
      <dgm:t>
        <a:bodyPr/>
        <a:lstStyle/>
        <a:p>
          <a:endParaRPr lang="en-IN"/>
        </a:p>
      </dgm:t>
    </dgm:pt>
    <dgm:pt modelId="{7C8870A1-1D71-4B73-B5F9-7FFBF516D5F4}">
      <dgm:prSet phldrT="[Text]"/>
      <dgm:spPr/>
      <dgm:t>
        <a:bodyPr/>
        <a:lstStyle/>
        <a:p>
          <a:r>
            <a:rPr lang="en-US" b="1" dirty="0">
              <a:solidFill>
                <a:schemeClr val="accent3">
                  <a:lumMod val="50000"/>
                </a:schemeClr>
              </a:solidFill>
            </a:rPr>
            <a:t>Popularity based filtering</a:t>
          </a:r>
          <a:endParaRPr lang="en-IN" b="1" dirty="0">
            <a:solidFill>
              <a:schemeClr val="accent3">
                <a:lumMod val="50000"/>
              </a:schemeClr>
            </a:solidFill>
          </a:endParaRPr>
        </a:p>
      </dgm:t>
    </dgm:pt>
    <dgm:pt modelId="{AF1497EC-E7D5-4ACF-AA7D-83A1CB1563BD}" type="parTrans" cxnId="{D026E9ED-0280-480E-ABE6-7B284946F489}">
      <dgm:prSet/>
      <dgm:spPr/>
      <dgm:t>
        <a:bodyPr/>
        <a:lstStyle/>
        <a:p>
          <a:endParaRPr lang="en-IN"/>
        </a:p>
      </dgm:t>
    </dgm:pt>
    <dgm:pt modelId="{2571D309-4380-4ACD-B5F1-790E00F9BD18}" type="sibTrans" cxnId="{D026E9ED-0280-480E-ABE6-7B284946F489}">
      <dgm:prSet/>
      <dgm:spPr/>
      <dgm:t>
        <a:bodyPr/>
        <a:lstStyle/>
        <a:p>
          <a:endParaRPr lang="en-IN"/>
        </a:p>
      </dgm:t>
    </dgm:pt>
    <dgm:pt modelId="{0CAC0612-29FA-4761-A03F-817811B84C55}">
      <dgm:prSet/>
      <dgm:spPr/>
      <dgm:t>
        <a:bodyPr/>
        <a:lstStyle/>
        <a:p>
          <a:r>
            <a:rPr lang="en-US" b="1" dirty="0">
              <a:solidFill>
                <a:schemeClr val="accent3">
                  <a:lumMod val="50000"/>
                </a:schemeClr>
              </a:solidFill>
            </a:rPr>
            <a:t>Content based filtering</a:t>
          </a:r>
          <a:endParaRPr lang="en-IN" b="1" dirty="0">
            <a:solidFill>
              <a:schemeClr val="accent3">
                <a:lumMod val="50000"/>
              </a:schemeClr>
            </a:solidFill>
          </a:endParaRPr>
        </a:p>
      </dgm:t>
    </dgm:pt>
    <dgm:pt modelId="{6336E97B-440C-41DB-A787-E2A3466D676E}" type="parTrans" cxnId="{A6A24EDB-58C2-4E33-981E-D04C6259A104}">
      <dgm:prSet/>
      <dgm:spPr/>
      <dgm:t>
        <a:bodyPr/>
        <a:lstStyle/>
        <a:p>
          <a:endParaRPr lang="en-IN"/>
        </a:p>
      </dgm:t>
    </dgm:pt>
    <dgm:pt modelId="{1387CD8B-7057-4344-9628-2DFE6FAE1ACE}" type="sibTrans" cxnId="{A6A24EDB-58C2-4E33-981E-D04C6259A104}">
      <dgm:prSet/>
      <dgm:spPr/>
      <dgm:t>
        <a:bodyPr/>
        <a:lstStyle/>
        <a:p>
          <a:endParaRPr lang="en-IN"/>
        </a:p>
      </dgm:t>
    </dgm:pt>
    <dgm:pt modelId="{0E6331C0-FB1F-42FB-8F84-70DD70ECC785}">
      <dgm:prSet/>
      <dgm:spPr/>
      <dgm:t>
        <a:bodyPr/>
        <a:lstStyle/>
        <a:p>
          <a:r>
            <a:rPr lang="en-US" b="1" dirty="0">
              <a:solidFill>
                <a:schemeClr val="tx1"/>
              </a:solidFill>
            </a:rPr>
            <a:t>Collaborative filtering</a:t>
          </a:r>
          <a:endParaRPr lang="en-IN" b="1" dirty="0">
            <a:solidFill>
              <a:schemeClr val="tx1"/>
            </a:solidFill>
          </a:endParaRPr>
        </a:p>
      </dgm:t>
    </dgm:pt>
    <dgm:pt modelId="{E22048AB-DD68-44A1-9BEC-D447D05713C4}" type="parTrans" cxnId="{5A42689B-D40B-41DF-B40C-C36CCAA009F0}">
      <dgm:prSet/>
      <dgm:spPr/>
      <dgm:t>
        <a:bodyPr/>
        <a:lstStyle/>
        <a:p>
          <a:endParaRPr lang="en-IN"/>
        </a:p>
      </dgm:t>
    </dgm:pt>
    <dgm:pt modelId="{C9DB7E3A-ECC8-4B83-B2C3-55B12C89F989}" type="sibTrans" cxnId="{5A42689B-D40B-41DF-B40C-C36CCAA009F0}">
      <dgm:prSet/>
      <dgm:spPr/>
      <dgm:t>
        <a:bodyPr/>
        <a:lstStyle/>
        <a:p>
          <a:endParaRPr lang="en-IN"/>
        </a:p>
      </dgm:t>
    </dgm:pt>
    <dgm:pt modelId="{DAF4CD65-E722-4F6F-8BBE-041B444099C4}">
      <dgm:prSet/>
      <dgm:spPr/>
      <dgm:t>
        <a:bodyPr/>
        <a:lstStyle/>
        <a:p>
          <a:r>
            <a:rPr lang="en-US" b="1" dirty="0">
              <a:solidFill>
                <a:schemeClr val="accent3">
                  <a:lumMod val="50000"/>
                </a:schemeClr>
              </a:solidFill>
            </a:rPr>
            <a:t>Understanding the problem and Impact</a:t>
          </a:r>
          <a:endParaRPr lang="en-IN" b="1" dirty="0">
            <a:solidFill>
              <a:schemeClr val="accent3">
                <a:lumMod val="50000"/>
              </a:schemeClr>
            </a:solidFill>
          </a:endParaRPr>
        </a:p>
      </dgm:t>
    </dgm:pt>
    <dgm:pt modelId="{22DDD15C-7FD4-4B10-8815-D4F08E1081BC}" type="parTrans" cxnId="{A4DC3ACF-026C-47E5-841E-CB76760B2387}">
      <dgm:prSet/>
      <dgm:spPr/>
      <dgm:t>
        <a:bodyPr/>
        <a:lstStyle/>
        <a:p>
          <a:endParaRPr lang="en-IN"/>
        </a:p>
      </dgm:t>
    </dgm:pt>
    <dgm:pt modelId="{BBDB734E-8BA9-432B-B272-4E305629A837}" type="sibTrans" cxnId="{A4DC3ACF-026C-47E5-841E-CB76760B2387}">
      <dgm:prSet/>
      <dgm:spPr/>
      <dgm:t>
        <a:bodyPr/>
        <a:lstStyle/>
        <a:p>
          <a:endParaRPr lang="en-IN"/>
        </a:p>
      </dgm:t>
    </dgm:pt>
    <dgm:pt modelId="{9B096602-D969-4A04-8402-10EDC54FAC2E}">
      <dgm:prSet/>
      <dgm:spPr/>
      <dgm:t>
        <a:bodyPr/>
        <a:lstStyle/>
        <a:p>
          <a:endParaRPr lang="en-IN"/>
        </a:p>
      </dgm:t>
    </dgm:pt>
    <dgm:pt modelId="{EF4601AC-27AB-4A81-A1EE-6A02B61D3A3D}" type="parTrans" cxnId="{A717B8FB-4069-4CDE-BF74-66157A1DD6B7}">
      <dgm:prSet/>
      <dgm:spPr/>
      <dgm:t>
        <a:bodyPr/>
        <a:lstStyle/>
        <a:p>
          <a:endParaRPr lang="en-IN"/>
        </a:p>
      </dgm:t>
    </dgm:pt>
    <dgm:pt modelId="{215DC975-652D-422E-8562-B45EF695AC8F}" type="sibTrans" cxnId="{A717B8FB-4069-4CDE-BF74-66157A1DD6B7}">
      <dgm:prSet/>
      <dgm:spPr/>
      <dgm:t>
        <a:bodyPr/>
        <a:lstStyle/>
        <a:p>
          <a:endParaRPr lang="en-IN"/>
        </a:p>
      </dgm:t>
    </dgm:pt>
    <dgm:pt modelId="{11F6B551-8331-46A0-B4A0-5FE6506BA1B0}">
      <dgm:prSet/>
      <dgm:spPr/>
      <dgm:t>
        <a:bodyPr/>
        <a:lstStyle/>
        <a:p>
          <a:endParaRPr lang="en-IN"/>
        </a:p>
      </dgm:t>
    </dgm:pt>
    <dgm:pt modelId="{C32C6367-D704-4F7B-B3CC-06E12EAA5EC7}" type="parTrans" cxnId="{3DA97A9F-31A9-4B89-A209-C2D6CA27387B}">
      <dgm:prSet/>
      <dgm:spPr/>
      <dgm:t>
        <a:bodyPr/>
        <a:lstStyle/>
        <a:p>
          <a:endParaRPr lang="en-IN"/>
        </a:p>
      </dgm:t>
    </dgm:pt>
    <dgm:pt modelId="{50164B51-AD44-461D-95B6-E25D0CD19A58}" type="sibTrans" cxnId="{3DA97A9F-31A9-4B89-A209-C2D6CA27387B}">
      <dgm:prSet/>
      <dgm:spPr/>
      <dgm:t>
        <a:bodyPr/>
        <a:lstStyle/>
        <a:p>
          <a:endParaRPr lang="en-IN"/>
        </a:p>
      </dgm:t>
    </dgm:pt>
    <dgm:pt modelId="{E8201651-C45E-4D39-B366-C7997EB9091B}" type="pres">
      <dgm:prSet presAssocID="{994095B0-0BCF-4F25-99BA-AE411D8FF235}" presName="rootnode" presStyleCnt="0">
        <dgm:presLayoutVars>
          <dgm:chMax/>
          <dgm:chPref/>
          <dgm:dir/>
          <dgm:animLvl val="lvl"/>
        </dgm:presLayoutVars>
      </dgm:prSet>
      <dgm:spPr/>
    </dgm:pt>
    <dgm:pt modelId="{69537E86-D626-4BFC-B051-5DED72D8A3A9}" type="pres">
      <dgm:prSet presAssocID="{DAF4CD65-E722-4F6F-8BBE-041B444099C4}" presName="composite" presStyleCnt="0"/>
      <dgm:spPr/>
    </dgm:pt>
    <dgm:pt modelId="{F659F0BD-4877-4743-A0B8-7F61F81C6B31}" type="pres">
      <dgm:prSet presAssocID="{DAF4CD65-E722-4F6F-8BBE-041B444099C4}" presName="LShape" presStyleLbl="alignNode1" presStyleIdx="0" presStyleCnt="15"/>
      <dgm:spPr/>
    </dgm:pt>
    <dgm:pt modelId="{C8C7699B-7288-4947-8281-782D2AFF6C13}" type="pres">
      <dgm:prSet presAssocID="{DAF4CD65-E722-4F6F-8BBE-041B444099C4}" presName="ParentText" presStyleLbl="revTx" presStyleIdx="0" presStyleCnt="8">
        <dgm:presLayoutVars>
          <dgm:chMax val="0"/>
          <dgm:chPref val="0"/>
          <dgm:bulletEnabled val="1"/>
        </dgm:presLayoutVars>
      </dgm:prSet>
      <dgm:spPr/>
    </dgm:pt>
    <dgm:pt modelId="{18354C42-9B4B-4D04-A228-EF15D843A485}" type="pres">
      <dgm:prSet presAssocID="{DAF4CD65-E722-4F6F-8BBE-041B444099C4}" presName="Triangle" presStyleLbl="alignNode1" presStyleIdx="1" presStyleCnt="15"/>
      <dgm:spPr/>
    </dgm:pt>
    <dgm:pt modelId="{605C2F93-495D-44DE-9CB8-C6E69EAA5D7B}" type="pres">
      <dgm:prSet presAssocID="{BBDB734E-8BA9-432B-B272-4E305629A837}" presName="sibTrans" presStyleCnt="0"/>
      <dgm:spPr/>
    </dgm:pt>
    <dgm:pt modelId="{0EACF14B-D8AB-4337-AE51-3856AD1A93E6}" type="pres">
      <dgm:prSet presAssocID="{BBDB734E-8BA9-432B-B272-4E305629A837}" presName="space" presStyleCnt="0"/>
      <dgm:spPr/>
    </dgm:pt>
    <dgm:pt modelId="{45595455-32B4-4A6F-B499-47D99BD429E1}" type="pres">
      <dgm:prSet presAssocID="{C1B4BB5C-E45E-4A30-ADE4-6C6F33065FC1}" presName="composite" presStyleCnt="0"/>
      <dgm:spPr/>
    </dgm:pt>
    <dgm:pt modelId="{5172A01F-EB3D-456F-B925-765E359C3077}" type="pres">
      <dgm:prSet presAssocID="{C1B4BB5C-E45E-4A30-ADE4-6C6F33065FC1}" presName="LShape" presStyleLbl="alignNode1" presStyleIdx="2" presStyleCnt="15"/>
      <dgm:spPr/>
    </dgm:pt>
    <dgm:pt modelId="{D7D57636-4E7A-4EBC-9AC6-F1079D2E822A}" type="pres">
      <dgm:prSet presAssocID="{C1B4BB5C-E45E-4A30-ADE4-6C6F33065FC1}" presName="ParentText" presStyleLbl="revTx" presStyleIdx="1" presStyleCnt="8">
        <dgm:presLayoutVars>
          <dgm:chMax val="0"/>
          <dgm:chPref val="0"/>
          <dgm:bulletEnabled val="1"/>
        </dgm:presLayoutVars>
      </dgm:prSet>
      <dgm:spPr/>
    </dgm:pt>
    <dgm:pt modelId="{63DA7660-0D0E-4C8B-8BDF-94B543E4BB0D}" type="pres">
      <dgm:prSet presAssocID="{C1B4BB5C-E45E-4A30-ADE4-6C6F33065FC1}" presName="Triangle" presStyleLbl="alignNode1" presStyleIdx="3" presStyleCnt="15"/>
      <dgm:spPr/>
    </dgm:pt>
    <dgm:pt modelId="{3AF51DA8-D588-44BD-977A-B337C0565057}" type="pres">
      <dgm:prSet presAssocID="{A7C95FDD-1D8F-4A92-B287-9B3BD5BD3740}" presName="sibTrans" presStyleCnt="0"/>
      <dgm:spPr/>
    </dgm:pt>
    <dgm:pt modelId="{BEED1730-137C-4DA1-B253-968648BC9B32}" type="pres">
      <dgm:prSet presAssocID="{A7C95FDD-1D8F-4A92-B287-9B3BD5BD3740}" presName="space" presStyleCnt="0"/>
      <dgm:spPr/>
    </dgm:pt>
    <dgm:pt modelId="{54EE646C-FBB2-45D4-954E-C51F67C487A6}" type="pres">
      <dgm:prSet presAssocID="{0A540550-4B5F-40DD-8BB9-E0EB7CE4D5BA}" presName="composite" presStyleCnt="0"/>
      <dgm:spPr/>
    </dgm:pt>
    <dgm:pt modelId="{A93799F1-9071-41E7-A377-43ED2FF129D9}" type="pres">
      <dgm:prSet presAssocID="{0A540550-4B5F-40DD-8BB9-E0EB7CE4D5BA}" presName="LShape" presStyleLbl="alignNode1" presStyleIdx="4" presStyleCnt="15"/>
      <dgm:spPr/>
    </dgm:pt>
    <dgm:pt modelId="{0DF0EEB5-2EA9-4670-B19D-997A3B45D033}" type="pres">
      <dgm:prSet presAssocID="{0A540550-4B5F-40DD-8BB9-E0EB7CE4D5BA}" presName="ParentText" presStyleLbl="revTx" presStyleIdx="2" presStyleCnt="8">
        <dgm:presLayoutVars>
          <dgm:chMax val="0"/>
          <dgm:chPref val="0"/>
          <dgm:bulletEnabled val="1"/>
        </dgm:presLayoutVars>
      </dgm:prSet>
      <dgm:spPr/>
    </dgm:pt>
    <dgm:pt modelId="{93F2E98F-B24F-4011-8CB2-4D2E2B78C8C2}" type="pres">
      <dgm:prSet presAssocID="{0A540550-4B5F-40DD-8BB9-E0EB7CE4D5BA}" presName="Triangle" presStyleLbl="alignNode1" presStyleIdx="5" presStyleCnt="15"/>
      <dgm:spPr/>
    </dgm:pt>
    <dgm:pt modelId="{541F8A0B-1B6F-4DBD-BD33-299F8EE4C3EC}" type="pres">
      <dgm:prSet presAssocID="{D80DF11F-CFAA-4ABA-A45A-E77A26893147}" presName="sibTrans" presStyleCnt="0"/>
      <dgm:spPr/>
    </dgm:pt>
    <dgm:pt modelId="{BB4A582F-E00B-4487-BCA6-BE7B1017079E}" type="pres">
      <dgm:prSet presAssocID="{D80DF11F-CFAA-4ABA-A45A-E77A26893147}" presName="space" presStyleCnt="0"/>
      <dgm:spPr/>
    </dgm:pt>
    <dgm:pt modelId="{4A51BCA9-E359-4798-B88C-97DFF827E9C7}" type="pres">
      <dgm:prSet presAssocID="{7C8870A1-1D71-4B73-B5F9-7FFBF516D5F4}" presName="composite" presStyleCnt="0"/>
      <dgm:spPr/>
    </dgm:pt>
    <dgm:pt modelId="{6D39FBC6-A670-4A8B-994B-F8A61C2E9B16}" type="pres">
      <dgm:prSet presAssocID="{7C8870A1-1D71-4B73-B5F9-7FFBF516D5F4}" presName="LShape" presStyleLbl="alignNode1" presStyleIdx="6" presStyleCnt="15"/>
      <dgm:spPr/>
    </dgm:pt>
    <dgm:pt modelId="{9D4B31E2-D39D-41BA-A654-186E926D9977}" type="pres">
      <dgm:prSet presAssocID="{7C8870A1-1D71-4B73-B5F9-7FFBF516D5F4}" presName="ParentText" presStyleLbl="revTx" presStyleIdx="3" presStyleCnt="8">
        <dgm:presLayoutVars>
          <dgm:chMax val="0"/>
          <dgm:chPref val="0"/>
          <dgm:bulletEnabled val="1"/>
        </dgm:presLayoutVars>
      </dgm:prSet>
      <dgm:spPr/>
    </dgm:pt>
    <dgm:pt modelId="{52198518-6E01-4BC8-8150-FAC1279C0A61}" type="pres">
      <dgm:prSet presAssocID="{7C8870A1-1D71-4B73-B5F9-7FFBF516D5F4}" presName="Triangle" presStyleLbl="alignNode1" presStyleIdx="7" presStyleCnt="15"/>
      <dgm:spPr/>
    </dgm:pt>
    <dgm:pt modelId="{99CE4282-DA84-4591-B91B-9C544A453962}" type="pres">
      <dgm:prSet presAssocID="{2571D309-4380-4ACD-B5F1-790E00F9BD18}" presName="sibTrans" presStyleCnt="0"/>
      <dgm:spPr/>
    </dgm:pt>
    <dgm:pt modelId="{BDF15D3B-F82C-4FC6-983A-32A9575F7017}" type="pres">
      <dgm:prSet presAssocID="{2571D309-4380-4ACD-B5F1-790E00F9BD18}" presName="space" presStyleCnt="0"/>
      <dgm:spPr/>
    </dgm:pt>
    <dgm:pt modelId="{9D1D19D2-2646-42B9-A877-C8040F71578E}" type="pres">
      <dgm:prSet presAssocID="{0CAC0612-29FA-4761-A03F-817811B84C55}" presName="composite" presStyleCnt="0"/>
      <dgm:spPr/>
    </dgm:pt>
    <dgm:pt modelId="{58D26E36-618C-4867-9482-0BB2D641DD9A}" type="pres">
      <dgm:prSet presAssocID="{0CAC0612-29FA-4761-A03F-817811B84C55}" presName="LShape" presStyleLbl="alignNode1" presStyleIdx="8" presStyleCnt="15"/>
      <dgm:spPr/>
    </dgm:pt>
    <dgm:pt modelId="{4DB2611B-2E04-4BE8-97D1-BFB0D72374C2}" type="pres">
      <dgm:prSet presAssocID="{0CAC0612-29FA-4761-A03F-817811B84C55}" presName="ParentText" presStyleLbl="revTx" presStyleIdx="4" presStyleCnt="8">
        <dgm:presLayoutVars>
          <dgm:chMax val="0"/>
          <dgm:chPref val="0"/>
          <dgm:bulletEnabled val="1"/>
        </dgm:presLayoutVars>
      </dgm:prSet>
      <dgm:spPr/>
    </dgm:pt>
    <dgm:pt modelId="{B6A90E31-8875-457D-8023-C8693CAF6720}" type="pres">
      <dgm:prSet presAssocID="{0CAC0612-29FA-4761-A03F-817811B84C55}" presName="Triangle" presStyleLbl="alignNode1" presStyleIdx="9" presStyleCnt="15"/>
      <dgm:spPr/>
    </dgm:pt>
    <dgm:pt modelId="{7762A614-58CD-4D38-B19B-F39A75DC2774}" type="pres">
      <dgm:prSet presAssocID="{1387CD8B-7057-4344-9628-2DFE6FAE1ACE}" presName="sibTrans" presStyleCnt="0"/>
      <dgm:spPr/>
    </dgm:pt>
    <dgm:pt modelId="{E8318B0C-F4F2-4C8A-9A80-9453973AF5C4}" type="pres">
      <dgm:prSet presAssocID="{1387CD8B-7057-4344-9628-2DFE6FAE1ACE}" presName="space" presStyleCnt="0"/>
      <dgm:spPr/>
    </dgm:pt>
    <dgm:pt modelId="{945A9FA8-D207-4839-A6D5-B81D4FE06930}" type="pres">
      <dgm:prSet presAssocID="{0E6331C0-FB1F-42FB-8F84-70DD70ECC785}" presName="composite" presStyleCnt="0"/>
      <dgm:spPr/>
    </dgm:pt>
    <dgm:pt modelId="{116A35F6-81EB-4881-89A2-59E32D2E6877}" type="pres">
      <dgm:prSet presAssocID="{0E6331C0-FB1F-42FB-8F84-70DD70ECC785}" presName="LShape" presStyleLbl="alignNode1" presStyleIdx="10" presStyleCnt="15"/>
      <dgm:spPr/>
    </dgm:pt>
    <dgm:pt modelId="{6B34EF53-1FF3-47EF-AC40-0A6EFCD476D8}" type="pres">
      <dgm:prSet presAssocID="{0E6331C0-FB1F-42FB-8F84-70DD70ECC785}" presName="ParentText" presStyleLbl="revTx" presStyleIdx="5" presStyleCnt="8">
        <dgm:presLayoutVars>
          <dgm:chMax val="0"/>
          <dgm:chPref val="0"/>
          <dgm:bulletEnabled val="1"/>
        </dgm:presLayoutVars>
      </dgm:prSet>
      <dgm:spPr/>
    </dgm:pt>
    <dgm:pt modelId="{84C64348-33C7-4A13-949F-5EF04A1CE51F}" type="pres">
      <dgm:prSet presAssocID="{0E6331C0-FB1F-42FB-8F84-70DD70ECC785}" presName="Triangle" presStyleLbl="alignNode1" presStyleIdx="11" presStyleCnt="15"/>
      <dgm:spPr/>
    </dgm:pt>
    <dgm:pt modelId="{990DDFAE-BE92-46C5-8EEC-4DFE0FEF06D7}" type="pres">
      <dgm:prSet presAssocID="{C9DB7E3A-ECC8-4B83-B2C3-55B12C89F989}" presName="sibTrans" presStyleCnt="0"/>
      <dgm:spPr/>
    </dgm:pt>
    <dgm:pt modelId="{0863A475-61C5-4B69-B9F4-64A186AFD30C}" type="pres">
      <dgm:prSet presAssocID="{C9DB7E3A-ECC8-4B83-B2C3-55B12C89F989}" presName="space" presStyleCnt="0"/>
      <dgm:spPr/>
    </dgm:pt>
    <dgm:pt modelId="{75778B4D-DE39-4D33-81BE-76DEF9A89D92}" type="pres">
      <dgm:prSet presAssocID="{9B096602-D969-4A04-8402-10EDC54FAC2E}" presName="composite" presStyleCnt="0"/>
      <dgm:spPr/>
    </dgm:pt>
    <dgm:pt modelId="{81CDD65F-D4A7-412F-B7F6-EF2403B4982C}" type="pres">
      <dgm:prSet presAssocID="{9B096602-D969-4A04-8402-10EDC54FAC2E}" presName="LShape" presStyleLbl="alignNode1" presStyleIdx="12" presStyleCnt="15"/>
      <dgm:spPr/>
    </dgm:pt>
    <dgm:pt modelId="{43167355-5DD8-48B2-9C6B-8E7C3791BF3F}" type="pres">
      <dgm:prSet presAssocID="{9B096602-D969-4A04-8402-10EDC54FAC2E}" presName="ParentText" presStyleLbl="revTx" presStyleIdx="6" presStyleCnt="8">
        <dgm:presLayoutVars>
          <dgm:chMax val="0"/>
          <dgm:chPref val="0"/>
          <dgm:bulletEnabled val="1"/>
        </dgm:presLayoutVars>
      </dgm:prSet>
      <dgm:spPr/>
    </dgm:pt>
    <dgm:pt modelId="{FC43E6C6-D424-4518-95D4-DC67FD6600C8}" type="pres">
      <dgm:prSet presAssocID="{9B096602-D969-4A04-8402-10EDC54FAC2E}" presName="Triangle" presStyleLbl="alignNode1" presStyleIdx="13" presStyleCnt="15"/>
      <dgm:spPr/>
    </dgm:pt>
    <dgm:pt modelId="{01309649-447B-484E-B110-6F2874636080}" type="pres">
      <dgm:prSet presAssocID="{215DC975-652D-422E-8562-B45EF695AC8F}" presName="sibTrans" presStyleCnt="0"/>
      <dgm:spPr/>
    </dgm:pt>
    <dgm:pt modelId="{B8B77C05-3AE6-41A6-B8DD-D9DA98F52319}" type="pres">
      <dgm:prSet presAssocID="{215DC975-652D-422E-8562-B45EF695AC8F}" presName="space" presStyleCnt="0"/>
      <dgm:spPr/>
    </dgm:pt>
    <dgm:pt modelId="{1EDB1115-0439-432D-9558-F2A5499C6C76}" type="pres">
      <dgm:prSet presAssocID="{11F6B551-8331-46A0-B4A0-5FE6506BA1B0}" presName="composite" presStyleCnt="0"/>
      <dgm:spPr/>
    </dgm:pt>
    <dgm:pt modelId="{5000D395-F090-405F-8B26-B8521EB4E78B}" type="pres">
      <dgm:prSet presAssocID="{11F6B551-8331-46A0-B4A0-5FE6506BA1B0}" presName="LShape" presStyleLbl="alignNode1" presStyleIdx="14" presStyleCnt="15"/>
      <dgm:spPr/>
    </dgm:pt>
    <dgm:pt modelId="{890C0C40-9AFA-47B5-8A40-FB5F7DC4C309}" type="pres">
      <dgm:prSet presAssocID="{11F6B551-8331-46A0-B4A0-5FE6506BA1B0}" presName="ParentText" presStyleLbl="revTx" presStyleIdx="7" presStyleCnt="8">
        <dgm:presLayoutVars>
          <dgm:chMax val="0"/>
          <dgm:chPref val="0"/>
          <dgm:bulletEnabled val="1"/>
        </dgm:presLayoutVars>
      </dgm:prSet>
      <dgm:spPr/>
    </dgm:pt>
  </dgm:ptLst>
  <dgm:cxnLst>
    <dgm:cxn modelId="{AE1F1336-EEC2-4D6C-8532-7C04F54EDB0B}" type="presOf" srcId="{0A540550-4B5F-40DD-8BB9-E0EB7CE4D5BA}" destId="{0DF0EEB5-2EA9-4670-B19D-997A3B45D033}" srcOrd="0" destOrd="0" presId="urn:microsoft.com/office/officeart/2009/3/layout/StepUpProcess"/>
    <dgm:cxn modelId="{84E7D63F-FAC5-4BCE-9E4A-5AB5811C0718}" type="presOf" srcId="{0E6331C0-FB1F-42FB-8F84-70DD70ECC785}" destId="{6B34EF53-1FF3-47EF-AC40-0A6EFCD476D8}" srcOrd="0" destOrd="0" presId="urn:microsoft.com/office/officeart/2009/3/layout/StepUpProcess"/>
    <dgm:cxn modelId="{637E855E-7C53-49C7-ADD6-A964E8298785}" type="presOf" srcId="{994095B0-0BCF-4F25-99BA-AE411D8FF235}" destId="{E8201651-C45E-4D39-B366-C7997EB9091B}" srcOrd="0" destOrd="0" presId="urn:microsoft.com/office/officeart/2009/3/layout/StepUpProcess"/>
    <dgm:cxn modelId="{75E39347-2C96-4372-A17A-DC9B6BD8928F}" type="presOf" srcId="{DAF4CD65-E722-4F6F-8BBE-041B444099C4}" destId="{C8C7699B-7288-4947-8281-782D2AFF6C13}" srcOrd="0" destOrd="0" presId="urn:microsoft.com/office/officeart/2009/3/layout/StepUpProcess"/>
    <dgm:cxn modelId="{6A837776-57C2-4DA0-9418-334BE19FE599}" type="presOf" srcId="{7C8870A1-1D71-4B73-B5F9-7FFBF516D5F4}" destId="{9D4B31E2-D39D-41BA-A654-186E926D9977}" srcOrd="0" destOrd="0" presId="urn:microsoft.com/office/officeart/2009/3/layout/StepUpProcess"/>
    <dgm:cxn modelId="{727A7C92-8385-4B92-8D11-355105C76D32}" srcId="{994095B0-0BCF-4F25-99BA-AE411D8FF235}" destId="{C1B4BB5C-E45E-4A30-ADE4-6C6F33065FC1}" srcOrd="1" destOrd="0" parTransId="{7836377E-C91C-4F49-9B65-91AA62AF0719}" sibTransId="{A7C95FDD-1D8F-4A92-B287-9B3BD5BD3740}"/>
    <dgm:cxn modelId="{5A42689B-D40B-41DF-B40C-C36CCAA009F0}" srcId="{994095B0-0BCF-4F25-99BA-AE411D8FF235}" destId="{0E6331C0-FB1F-42FB-8F84-70DD70ECC785}" srcOrd="5" destOrd="0" parTransId="{E22048AB-DD68-44A1-9BEC-D447D05713C4}" sibTransId="{C9DB7E3A-ECC8-4B83-B2C3-55B12C89F989}"/>
    <dgm:cxn modelId="{3DA97A9F-31A9-4B89-A209-C2D6CA27387B}" srcId="{994095B0-0BCF-4F25-99BA-AE411D8FF235}" destId="{11F6B551-8331-46A0-B4A0-5FE6506BA1B0}" srcOrd="7" destOrd="0" parTransId="{C32C6367-D704-4F7B-B3CC-06E12EAA5EC7}" sibTransId="{50164B51-AD44-461D-95B6-E25D0CD19A58}"/>
    <dgm:cxn modelId="{24A1CCC5-F562-4840-B53E-0796E7F0D602}" type="presOf" srcId="{C1B4BB5C-E45E-4A30-ADE4-6C6F33065FC1}" destId="{D7D57636-4E7A-4EBC-9AC6-F1079D2E822A}" srcOrd="0" destOrd="0" presId="urn:microsoft.com/office/officeart/2009/3/layout/StepUpProcess"/>
    <dgm:cxn modelId="{A4DC3ACF-026C-47E5-841E-CB76760B2387}" srcId="{994095B0-0BCF-4F25-99BA-AE411D8FF235}" destId="{DAF4CD65-E722-4F6F-8BBE-041B444099C4}" srcOrd="0" destOrd="0" parTransId="{22DDD15C-7FD4-4B10-8815-D4F08E1081BC}" sibTransId="{BBDB734E-8BA9-432B-B272-4E305629A837}"/>
    <dgm:cxn modelId="{0B1EEDD6-3A73-477B-B731-8AB60D4E22A7}" type="presOf" srcId="{11F6B551-8331-46A0-B4A0-5FE6506BA1B0}" destId="{890C0C40-9AFA-47B5-8A40-FB5F7DC4C309}" srcOrd="0" destOrd="0" presId="urn:microsoft.com/office/officeart/2009/3/layout/StepUpProcess"/>
    <dgm:cxn modelId="{A6A24EDB-58C2-4E33-981E-D04C6259A104}" srcId="{994095B0-0BCF-4F25-99BA-AE411D8FF235}" destId="{0CAC0612-29FA-4761-A03F-817811B84C55}" srcOrd="4" destOrd="0" parTransId="{6336E97B-440C-41DB-A787-E2A3466D676E}" sibTransId="{1387CD8B-7057-4344-9628-2DFE6FAE1ACE}"/>
    <dgm:cxn modelId="{107D59DE-518B-4FD7-A3C3-AEABC6E6F4FF}" srcId="{994095B0-0BCF-4F25-99BA-AE411D8FF235}" destId="{0A540550-4B5F-40DD-8BB9-E0EB7CE4D5BA}" srcOrd="2" destOrd="0" parTransId="{65520AF2-68F0-46FF-B4AC-0F5E442ED023}" sibTransId="{D80DF11F-CFAA-4ABA-A45A-E77A26893147}"/>
    <dgm:cxn modelId="{D026E9ED-0280-480E-ABE6-7B284946F489}" srcId="{994095B0-0BCF-4F25-99BA-AE411D8FF235}" destId="{7C8870A1-1D71-4B73-B5F9-7FFBF516D5F4}" srcOrd="3" destOrd="0" parTransId="{AF1497EC-E7D5-4ACF-AA7D-83A1CB1563BD}" sibTransId="{2571D309-4380-4ACD-B5F1-790E00F9BD18}"/>
    <dgm:cxn modelId="{C8E863F0-CC4E-4A93-AB63-FFB7FF8C90B6}" type="presOf" srcId="{9B096602-D969-4A04-8402-10EDC54FAC2E}" destId="{43167355-5DD8-48B2-9C6B-8E7C3791BF3F}" srcOrd="0" destOrd="0" presId="urn:microsoft.com/office/officeart/2009/3/layout/StepUpProcess"/>
    <dgm:cxn modelId="{7FDE77FA-C182-4C49-AB4F-69EB308033C0}" type="presOf" srcId="{0CAC0612-29FA-4761-A03F-817811B84C55}" destId="{4DB2611B-2E04-4BE8-97D1-BFB0D72374C2}" srcOrd="0" destOrd="0" presId="urn:microsoft.com/office/officeart/2009/3/layout/StepUpProcess"/>
    <dgm:cxn modelId="{A717B8FB-4069-4CDE-BF74-66157A1DD6B7}" srcId="{994095B0-0BCF-4F25-99BA-AE411D8FF235}" destId="{9B096602-D969-4A04-8402-10EDC54FAC2E}" srcOrd="6" destOrd="0" parTransId="{EF4601AC-27AB-4A81-A1EE-6A02B61D3A3D}" sibTransId="{215DC975-652D-422E-8562-B45EF695AC8F}"/>
    <dgm:cxn modelId="{70C6B97D-3BFB-4BF4-82B1-373C82547295}" type="presParOf" srcId="{E8201651-C45E-4D39-B366-C7997EB9091B}" destId="{69537E86-D626-4BFC-B051-5DED72D8A3A9}" srcOrd="0" destOrd="0" presId="urn:microsoft.com/office/officeart/2009/3/layout/StepUpProcess"/>
    <dgm:cxn modelId="{D3F63D14-2844-499F-B033-4F147FF02E17}" type="presParOf" srcId="{69537E86-D626-4BFC-B051-5DED72D8A3A9}" destId="{F659F0BD-4877-4743-A0B8-7F61F81C6B31}" srcOrd="0" destOrd="0" presId="urn:microsoft.com/office/officeart/2009/3/layout/StepUpProcess"/>
    <dgm:cxn modelId="{C1F75091-913F-4520-A8F6-88BC32DA9B5F}" type="presParOf" srcId="{69537E86-D626-4BFC-B051-5DED72D8A3A9}" destId="{C8C7699B-7288-4947-8281-782D2AFF6C13}" srcOrd="1" destOrd="0" presId="urn:microsoft.com/office/officeart/2009/3/layout/StepUpProcess"/>
    <dgm:cxn modelId="{C7185657-D97E-4342-B972-B27BFA84D450}" type="presParOf" srcId="{69537E86-D626-4BFC-B051-5DED72D8A3A9}" destId="{18354C42-9B4B-4D04-A228-EF15D843A485}" srcOrd="2" destOrd="0" presId="urn:microsoft.com/office/officeart/2009/3/layout/StepUpProcess"/>
    <dgm:cxn modelId="{92912DBA-F521-47E7-9882-F16ED2AAD6FD}" type="presParOf" srcId="{E8201651-C45E-4D39-B366-C7997EB9091B}" destId="{605C2F93-495D-44DE-9CB8-C6E69EAA5D7B}" srcOrd="1" destOrd="0" presId="urn:microsoft.com/office/officeart/2009/3/layout/StepUpProcess"/>
    <dgm:cxn modelId="{BDDF5869-C9CD-4EE8-B1FF-D4EA6D03B819}" type="presParOf" srcId="{605C2F93-495D-44DE-9CB8-C6E69EAA5D7B}" destId="{0EACF14B-D8AB-4337-AE51-3856AD1A93E6}" srcOrd="0" destOrd="0" presId="urn:microsoft.com/office/officeart/2009/3/layout/StepUpProcess"/>
    <dgm:cxn modelId="{EFA84743-0044-4516-A323-2B2FED1168AD}" type="presParOf" srcId="{E8201651-C45E-4D39-B366-C7997EB9091B}" destId="{45595455-32B4-4A6F-B499-47D99BD429E1}" srcOrd="2" destOrd="0" presId="urn:microsoft.com/office/officeart/2009/3/layout/StepUpProcess"/>
    <dgm:cxn modelId="{A3FABAB1-E5A3-472B-941B-1F17556CA41A}" type="presParOf" srcId="{45595455-32B4-4A6F-B499-47D99BD429E1}" destId="{5172A01F-EB3D-456F-B925-765E359C3077}" srcOrd="0" destOrd="0" presId="urn:microsoft.com/office/officeart/2009/3/layout/StepUpProcess"/>
    <dgm:cxn modelId="{FB26473F-E1A8-4C45-A2CD-E765646732D6}" type="presParOf" srcId="{45595455-32B4-4A6F-B499-47D99BD429E1}" destId="{D7D57636-4E7A-4EBC-9AC6-F1079D2E822A}" srcOrd="1" destOrd="0" presId="urn:microsoft.com/office/officeart/2009/3/layout/StepUpProcess"/>
    <dgm:cxn modelId="{9F540028-B4D1-4118-B0EF-C5C54F3D0339}" type="presParOf" srcId="{45595455-32B4-4A6F-B499-47D99BD429E1}" destId="{63DA7660-0D0E-4C8B-8BDF-94B543E4BB0D}" srcOrd="2" destOrd="0" presId="urn:microsoft.com/office/officeart/2009/3/layout/StepUpProcess"/>
    <dgm:cxn modelId="{0035B813-1758-4B99-A278-B859FCC8747B}" type="presParOf" srcId="{E8201651-C45E-4D39-B366-C7997EB9091B}" destId="{3AF51DA8-D588-44BD-977A-B337C0565057}" srcOrd="3" destOrd="0" presId="urn:microsoft.com/office/officeart/2009/3/layout/StepUpProcess"/>
    <dgm:cxn modelId="{C56864C1-F3FF-4382-8C2E-A49AD98EA6F4}" type="presParOf" srcId="{3AF51DA8-D588-44BD-977A-B337C0565057}" destId="{BEED1730-137C-4DA1-B253-968648BC9B32}" srcOrd="0" destOrd="0" presId="urn:microsoft.com/office/officeart/2009/3/layout/StepUpProcess"/>
    <dgm:cxn modelId="{1B267CFE-F25F-4BF0-B434-DB5949252E9A}" type="presParOf" srcId="{E8201651-C45E-4D39-B366-C7997EB9091B}" destId="{54EE646C-FBB2-45D4-954E-C51F67C487A6}" srcOrd="4" destOrd="0" presId="urn:microsoft.com/office/officeart/2009/3/layout/StepUpProcess"/>
    <dgm:cxn modelId="{1758BD62-4F36-477C-BD99-E4B928731178}" type="presParOf" srcId="{54EE646C-FBB2-45D4-954E-C51F67C487A6}" destId="{A93799F1-9071-41E7-A377-43ED2FF129D9}" srcOrd="0" destOrd="0" presId="urn:microsoft.com/office/officeart/2009/3/layout/StepUpProcess"/>
    <dgm:cxn modelId="{A7BB5483-6FA6-4DE3-8D5C-1569AEFBABDC}" type="presParOf" srcId="{54EE646C-FBB2-45D4-954E-C51F67C487A6}" destId="{0DF0EEB5-2EA9-4670-B19D-997A3B45D033}" srcOrd="1" destOrd="0" presId="urn:microsoft.com/office/officeart/2009/3/layout/StepUpProcess"/>
    <dgm:cxn modelId="{BA1D477B-F37C-4662-982D-9E67AA8462E9}" type="presParOf" srcId="{54EE646C-FBB2-45D4-954E-C51F67C487A6}" destId="{93F2E98F-B24F-4011-8CB2-4D2E2B78C8C2}" srcOrd="2" destOrd="0" presId="urn:microsoft.com/office/officeart/2009/3/layout/StepUpProcess"/>
    <dgm:cxn modelId="{C6A5BDB8-370A-4AFF-9B02-EA551AB0C67D}" type="presParOf" srcId="{E8201651-C45E-4D39-B366-C7997EB9091B}" destId="{541F8A0B-1B6F-4DBD-BD33-299F8EE4C3EC}" srcOrd="5" destOrd="0" presId="urn:microsoft.com/office/officeart/2009/3/layout/StepUpProcess"/>
    <dgm:cxn modelId="{1E998F50-74BE-480B-A3CD-7D28941C21F5}" type="presParOf" srcId="{541F8A0B-1B6F-4DBD-BD33-299F8EE4C3EC}" destId="{BB4A582F-E00B-4487-BCA6-BE7B1017079E}" srcOrd="0" destOrd="0" presId="urn:microsoft.com/office/officeart/2009/3/layout/StepUpProcess"/>
    <dgm:cxn modelId="{B3B39B11-2F07-49AE-9475-C5B906CF1178}" type="presParOf" srcId="{E8201651-C45E-4D39-B366-C7997EB9091B}" destId="{4A51BCA9-E359-4798-B88C-97DFF827E9C7}" srcOrd="6" destOrd="0" presId="urn:microsoft.com/office/officeart/2009/3/layout/StepUpProcess"/>
    <dgm:cxn modelId="{DD80F205-D6CE-4EBA-B394-77B94E1020C2}" type="presParOf" srcId="{4A51BCA9-E359-4798-B88C-97DFF827E9C7}" destId="{6D39FBC6-A670-4A8B-994B-F8A61C2E9B16}" srcOrd="0" destOrd="0" presId="urn:microsoft.com/office/officeart/2009/3/layout/StepUpProcess"/>
    <dgm:cxn modelId="{30EC2296-9574-47AB-B9A1-3F4A5E133B67}" type="presParOf" srcId="{4A51BCA9-E359-4798-B88C-97DFF827E9C7}" destId="{9D4B31E2-D39D-41BA-A654-186E926D9977}" srcOrd="1" destOrd="0" presId="urn:microsoft.com/office/officeart/2009/3/layout/StepUpProcess"/>
    <dgm:cxn modelId="{ABE5F5AE-2899-42BE-836A-A7282DF735DA}" type="presParOf" srcId="{4A51BCA9-E359-4798-B88C-97DFF827E9C7}" destId="{52198518-6E01-4BC8-8150-FAC1279C0A61}" srcOrd="2" destOrd="0" presId="urn:microsoft.com/office/officeart/2009/3/layout/StepUpProcess"/>
    <dgm:cxn modelId="{45868A95-4190-4933-AA5E-F63C8A96E678}" type="presParOf" srcId="{E8201651-C45E-4D39-B366-C7997EB9091B}" destId="{99CE4282-DA84-4591-B91B-9C544A453962}" srcOrd="7" destOrd="0" presId="urn:microsoft.com/office/officeart/2009/3/layout/StepUpProcess"/>
    <dgm:cxn modelId="{ECAB916F-742E-4A85-A013-DF3C4466D47E}" type="presParOf" srcId="{99CE4282-DA84-4591-B91B-9C544A453962}" destId="{BDF15D3B-F82C-4FC6-983A-32A9575F7017}" srcOrd="0" destOrd="0" presId="urn:microsoft.com/office/officeart/2009/3/layout/StepUpProcess"/>
    <dgm:cxn modelId="{51F26DDB-1D1B-4D8F-B862-3E6FF963E5F8}" type="presParOf" srcId="{E8201651-C45E-4D39-B366-C7997EB9091B}" destId="{9D1D19D2-2646-42B9-A877-C8040F71578E}" srcOrd="8" destOrd="0" presId="urn:microsoft.com/office/officeart/2009/3/layout/StepUpProcess"/>
    <dgm:cxn modelId="{74A5BD45-36F2-4CF8-B026-BC1A1506E22A}" type="presParOf" srcId="{9D1D19D2-2646-42B9-A877-C8040F71578E}" destId="{58D26E36-618C-4867-9482-0BB2D641DD9A}" srcOrd="0" destOrd="0" presId="urn:microsoft.com/office/officeart/2009/3/layout/StepUpProcess"/>
    <dgm:cxn modelId="{2A042205-52C2-4DC1-8FBB-7765A450BAF8}" type="presParOf" srcId="{9D1D19D2-2646-42B9-A877-C8040F71578E}" destId="{4DB2611B-2E04-4BE8-97D1-BFB0D72374C2}" srcOrd="1" destOrd="0" presId="urn:microsoft.com/office/officeart/2009/3/layout/StepUpProcess"/>
    <dgm:cxn modelId="{BAABE96A-CCEA-46E7-810E-6C12FD197051}" type="presParOf" srcId="{9D1D19D2-2646-42B9-A877-C8040F71578E}" destId="{B6A90E31-8875-457D-8023-C8693CAF6720}" srcOrd="2" destOrd="0" presId="urn:microsoft.com/office/officeart/2009/3/layout/StepUpProcess"/>
    <dgm:cxn modelId="{37C34DDB-CAFE-452E-BBA9-AD9373BAD063}" type="presParOf" srcId="{E8201651-C45E-4D39-B366-C7997EB9091B}" destId="{7762A614-58CD-4D38-B19B-F39A75DC2774}" srcOrd="9" destOrd="0" presId="urn:microsoft.com/office/officeart/2009/3/layout/StepUpProcess"/>
    <dgm:cxn modelId="{8CB7226A-BF89-49BE-9FBF-739ED547B079}" type="presParOf" srcId="{7762A614-58CD-4D38-B19B-F39A75DC2774}" destId="{E8318B0C-F4F2-4C8A-9A80-9453973AF5C4}" srcOrd="0" destOrd="0" presId="urn:microsoft.com/office/officeart/2009/3/layout/StepUpProcess"/>
    <dgm:cxn modelId="{E86039DF-BD6A-45C5-8483-5910D37B6954}" type="presParOf" srcId="{E8201651-C45E-4D39-B366-C7997EB9091B}" destId="{945A9FA8-D207-4839-A6D5-B81D4FE06930}" srcOrd="10" destOrd="0" presId="urn:microsoft.com/office/officeart/2009/3/layout/StepUpProcess"/>
    <dgm:cxn modelId="{B90A39A0-E78A-4D78-9358-16D5DAC25259}" type="presParOf" srcId="{945A9FA8-D207-4839-A6D5-B81D4FE06930}" destId="{116A35F6-81EB-4881-89A2-59E32D2E6877}" srcOrd="0" destOrd="0" presId="urn:microsoft.com/office/officeart/2009/3/layout/StepUpProcess"/>
    <dgm:cxn modelId="{1958E020-51A3-40D8-8154-839D437D1FAC}" type="presParOf" srcId="{945A9FA8-D207-4839-A6D5-B81D4FE06930}" destId="{6B34EF53-1FF3-47EF-AC40-0A6EFCD476D8}" srcOrd="1" destOrd="0" presId="urn:microsoft.com/office/officeart/2009/3/layout/StepUpProcess"/>
    <dgm:cxn modelId="{82A60BF7-6982-4F27-B418-F93559DAF826}" type="presParOf" srcId="{945A9FA8-D207-4839-A6D5-B81D4FE06930}" destId="{84C64348-33C7-4A13-949F-5EF04A1CE51F}" srcOrd="2" destOrd="0" presId="urn:microsoft.com/office/officeart/2009/3/layout/StepUpProcess"/>
    <dgm:cxn modelId="{3C992EF7-EFD8-4508-8B01-E0489F4CE469}" type="presParOf" srcId="{E8201651-C45E-4D39-B366-C7997EB9091B}" destId="{990DDFAE-BE92-46C5-8EEC-4DFE0FEF06D7}" srcOrd="11" destOrd="0" presId="urn:microsoft.com/office/officeart/2009/3/layout/StepUpProcess"/>
    <dgm:cxn modelId="{B60EA2DE-76C4-47EE-8D80-D2B6D02EB55F}" type="presParOf" srcId="{990DDFAE-BE92-46C5-8EEC-4DFE0FEF06D7}" destId="{0863A475-61C5-4B69-B9F4-64A186AFD30C}" srcOrd="0" destOrd="0" presId="urn:microsoft.com/office/officeart/2009/3/layout/StepUpProcess"/>
    <dgm:cxn modelId="{7A82C336-4319-44F5-ACCD-9081F657AA07}" type="presParOf" srcId="{E8201651-C45E-4D39-B366-C7997EB9091B}" destId="{75778B4D-DE39-4D33-81BE-76DEF9A89D92}" srcOrd="12" destOrd="0" presId="urn:microsoft.com/office/officeart/2009/3/layout/StepUpProcess"/>
    <dgm:cxn modelId="{AB54E3EA-81FC-4B20-9CF9-7D15F81D51A9}" type="presParOf" srcId="{75778B4D-DE39-4D33-81BE-76DEF9A89D92}" destId="{81CDD65F-D4A7-412F-B7F6-EF2403B4982C}" srcOrd="0" destOrd="0" presId="urn:microsoft.com/office/officeart/2009/3/layout/StepUpProcess"/>
    <dgm:cxn modelId="{43CE209B-3904-497A-8EAB-B95510065226}" type="presParOf" srcId="{75778B4D-DE39-4D33-81BE-76DEF9A89D92}" destId="{43167355-5DD8-48B2-9C6B-8E7C3791BF3F}" srcOrd="1" destOrd="0" presId="urn:microsoft.com/office/officeart/2009/3/layout/StepUpProcess"/>
    <dgm:cxn modelId="{F12D43F9-9CA5-4386-BAC0-FD9A99E06A9D}" type="presParOf" srcId="{75778B4D-DE39-4D33-81BE-76DEF9A89D92}" destId="{FC43E6C6-D424-4518-95D4-DC67FD6600C8}" srcOrd="2" destOrd="0" presId="urn:microsoft.com/office/officeart/2009/3/layout/StepUpProcess"/>
    <dgm:cxn modelId="{5ED66678-037F-416E-AE5D-BC3BD96378F8}" type="presParOf" srcId="{E8201651-C45E-4D39-B366-C7997EB9091B}" destId="{01309649-447B-484E-B110-6F2874636080}" srcOrd="13" destOrd="0" presId="urn:microsoft.com/office/officeart/2009/3/layout/StepUpProcess"/>
    <dgm:cxn modelId="{AA871610-832F-468B-BC1A-6BF86CA8C5E0}" type="presParOf" srcId="{01309649-447B-484E-B110-6F2874636080}" destId="{B8B77C05-3AE6-41A6-B8DD-D9DA98F52319}" srcOrd="0" destOrd="0" presId="urn:microsoft.com/office/officeart/2009/3/layout/StepUpProcess"/>
    <dgm:cxn modelId="{9FCFCFBF-B05A-4BB3-A98B-A7E2853D7C05}" type="presParOf" srcId="{E8201651-C45E-4D39-B366-C7997EB9091B}" destId="{1EDB1115-0439-432D-9558-F2A5499C6C76}" srcOrd="14" destOrd="0" presId="urn:microsoft.com/office/officeart/2009/3/layout/StepUpProcess"/>
    <dgm:cxn modelId="{479D7044-81B5-444B-A6A2-8760E4A27A7B}" type="presParOf" srcId="{1EDB1115-0439-432D-9558-F2A5499C6C76}" destId="{5000D395-F090-405F-8B26-B8521EB4E78B}" srcOrd="0" destOrd="0" presId="urn:microsoft.com/office/officeart/2009/3/layout/StepUpProcess"/>
    <dgm:cxn modelId="{65836439-A6CC-41C4-B652-BAF5AD45BB7A}" type="presParOf" srcId="{1EDB1115-0439-432D-9558-F2A5499C6C76}" destId="{890C0C40-9AFA-47B5-8A40-FB5F7DC4C30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9F0BD-4877-4743-A0B8-7F61F81C6B31}">
      <dsp:nvSpPr>
        <dsp:cNvPr id="0" name=""/>
        <dsp:cNvSpPr/>
      </dsp:nvSpPr>
      <dsp:spPr>
        <a:xfrm rot="5400000">
          <a:off x="366947" y="3840571"/>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7699B-7288-4947-8281-782D2AFF6C13}">
      <dsp:nvSpPr>
        <dsp:cNvPr id="0" name=""/>
        <dsp:cNvSpPr/>
      </dsp:nvSpPr>
      <dsp:spPr>
        <a:xfrm>
          <a:off x="187867" y="4373944"/>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rPr>
            <a:t>Understanding the problem and Impact</a:t>
          </a:r>
          <a:endParaRPr lang="en-IN" sz="1800" b="1" kern="1200" dirty="0">
            <a:solidFill>
              <a:schemeClr val="accent3">
                <a:lumMod val="50000"/>
              </a:schemeClr>
            </a:solidFill>
          </a:endParaRPr>
        </a:p>
      </dsp:txBody>
      <dsp:txXfrm>
        <a:off x="187867" y="4373944"/>
        <a:ext cx="1611637" cy="1412694"/>
      </dsp:txXfrm>
    </dsp:sp>
    <dsp:sp modelId="{18354C42-9B4B-4D04-A228-EF15D843A485}">
      <dsp:nvSpPr>
        <dsp:cNvPr id="0" name=""/>
        <dsp:cNvSpPr/>
      </dsp:nvSpPr>
      <dsp:spPr>
        <a:xfrm>
          <a:off x="1495422" y="3709147"/>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2A01F-EB3D-456F-B925-765E359C3077}">
      <dsp:nvSpPr>
        <dsp:cNvPr id="0" name=""/>
        <dsp:cNvSpPr/>
      </dsp:nvSpPr>
      <dsp:spPr>
        <a:xfrm rot="5400000">
          <a:off x="2339906" y="3352361"/>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57636-4E7A-4EBC-9AC6-F1079D2E822A}">
      <dsp:nvSpPr>
        <dsp:cNvPr id="0" name=""/>
        <dsp:cNvSpPr/>
      </dsp:nvSpPr>
      <dsp:spPr>
        <a:xfrm>
          <a:off x="2160826" y="3885734"/>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solidFill>
                <a:schemeClr val="accent3">
                  <a:lumMod val="50000"/>
                </a:schemeClr>
              </a:solidFill>
            </a:rPr>
            <a:t>Loading the data in Google </a:t>
          </a:r>
          <a:r>
            <a:rPr lang="en-US" sz="1900" b="1" kern="1200" dirty="0" err="1">
              <a:solidFill>
                <a:schemeClr val="accent3">
                  <a:lumMod val="50000"/>
                </a:schemeClr>
              </a:solidFill>
            </a:rPr>
            <a:t>colab</a:t>
          </a:r>
          <a:endParaRPr lang="en-IN" sz="1900" b="1" kern="1200" dirty="0">
            <a:solidFill>
              <a:schemeClr val="accent3">
                <a:lumMod val="50000"/>
              </a:schemeClr>
            </a:solidFill>
          </a:endParaRPr>
        </a:p>
      </dsp:txBody>
      <dsp:txXfrm>
        <a:off x="2160826" y="3885734"/>
        <a:ext cx="1611637" cy="1412694"/>
      </dsp:txXfrm>
    </dsp:sp>
    <dsp:sp modelId="{63DA7660-0D0E-4C8B-8BDF-94B543E4BB0D}">
      <dsp:nvSpPr>
        <dsp:cNvPr id="0" name=""/>
        <dsp:cNvSpPr/>
      </dsp:nvSpPr>
      <dsp:spPr>
        <a:xfrm>
          <a:off x="3468381" y="3220936"/>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799F1-9071-41E7-A377-43ED2FF129D9}">
      <dsp:nvSpPr>
        <dsp:cNvPr id="0" name=""/>
        <dsp:cNvSpPr/>
      </dsp:nvSpPr>
      <dsp:spPr>
        <a:xfrm rot="5400000">
          <a:off x="4312864" y="2864150"/>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0EEB5-2EA9-4670-B19D-997A3B45D033}">
      <dsp:nvSpPr>
        <dsp:cNvPr id="0" name=""/>
        <dsp:cNvSpPr/>
      </dsp:nvSpPr>
      <dsp:spPr>
        <a:xfrm>
          <a:off x="4133785" y="3397523"/>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rPr>
            <a:t>EDA</a:t>
          </a:r>
          <a:endParaRPr lang="en-IN" sz="1800" b="1" kern="1200" dirty="0">
            <a:solidFill>
              <a:schemeClr val="accent3">
                <a:lumMod val="50000"/>
              </a:schemeClr>
            </a:solidFill>
          </a:endParaRPr>
        </a:p>
      </dsp:txBody>
      <dsp:txXfrm>
        <a:off x="4133785" y="3397523"/>
        <a:ext cx="1611637" cy="1412694"/>
      </dsp:txXfrm>
    </dsp:sp>
    <dsp:sp modelId="{93F2E98F-B24F-4011-8CB2-4D2E2B78C8C2}">
      <dsp:nvSpPr>
        <dsp:cNvPr id="0" name=""/>
        <dsp:cNvSpPr/>
      </dsp:nvSpPr>
      <dsp:spPr>
        <a:xfrm>
          <a:off x="5441339" y="2732726"/>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9FBC6-A670-4A8B-994B-F8A61C2E9B16}">
      <dsp:nvSpPr>
        <dsp:cNvPr id="0" name=""/>
        <dsp:cNvSpPr/>
      </dsp:nvSpPr>
      <dsp:spPr>
        <a:xfrm rot="5400000">
          <a:off x="6285823" y="2375939"/>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B31E2-D39D-41BA-A654-186E926D9977}">
      <dsp:nvSpPr>
        <dsp:cNvPr id="0" name=""/>
        <dsp:cNvSpPr/>
      </dsp:nvSpPr>
      <dsp:spPr>
        <a:xfrm>
          <a:off x="6106743" y="2909313"/>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rPr>
            <a:t>Popularity based filtering</a:t>
          </a:r>
          <a:endParaRPr lang="en-IN" sz="1800" b="1" kern="1200" dirty="0">
            <a:solidFill>
              <a:schemeClr val="accent3">
                <a:lumMod val="50000"/>
              </a:schemeClr>
            </a:solidFill>
          </a:endParaRPr>
        </a:p>
      </dsp:txBody>
      <dsp:txXfrm>
        <a:off x="6106743" y="2909313"/>
        <a:ext cx="1611637" cy="1412694"/>
      </dsp:txXfrm>
    </dsp:sp>
    <dsp:sp modelId="{52198518-6E01-4BC8-8150-FAC1279C0A61}">
      <dsp:nvSpPr>
        <dsp:cNvPr id="0" name=""/>
        <dsp:cNvSpPr/>
      </dsp:nvSpPr>
      <dsp:spPr>
        <a:xfrm>
          <a:off x="7414298" y="2244515"/>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26E36-618C-4867-9482-0BB2D641DD9A}">
      <dsp:nvSpPr>
        <dsp:cNvPr id="0" name=""/>
        <dsp:cNvSpPr/>
      </dsp:nvSpPr>
      <dsp:spPr>
        <a:xfrm rot="5400000">
          <a:off x="8258782" y="1887729"/>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2611B-2E04-4BE8-97D1-BFB0D72374C2}">
      <dsp:nvSpPr>
        <dsp:cNvPr id="0" name=""/>
        <dsp:cNvSpPr/>
      </dsp:nvSpPr>
      <dsp:spPr>
        <a:xfrm>
          <a:off x="8079702" y="2421102"/>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3">
                  <a:lumMod val="50000"/>
                </a:schemeClr>
              </a:solidFill>
            </a:rPr>
            <a:t>Content based filtering</a:t>
          </a:r>
          <a:endParaRPr lang="en-IN" sz="1800" b="1" kern="1200" dirty="0">
            <a:solidFill>
              <a:schemeClr val="accent3">
                <a:lumMod val="50000"/>
              </a:schemeClr>
            </a:solidFill>
          </a:endParaRPr>
        </a:p>
      </dsp:txBody>
      <dsp:txXfrm>
        <a:off x="8079702" y="2421102"/>
        <a:ext cx="1611637" cy="1412694"/>
      </dsp:txXfrm>
    </dsp:sp>
    <dsp:sp modelId="{B6A90E31-8875-457D-8023-C8693CAF6720}">
      <dsp:nvSpPr>
        <dsp:cNvPr id="0" name=""/>
        <dsp:cNvSpPr/>
      </dsp:nvSpPr>
      <dsp:spPr>
        <a:xfrm>
          <a:off x="9387257" y="1756305"/>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6A35F6-81EB-4881-89A2-59E32D2E6877}">
      <dsp:nvSpPr>
        <dsp:cNvPr id="0" name=""/>
        <dsp:cNvSpPr/>
      </dsp:nvSpPr>
      <dsp:spPr>
        <a:xfrm rot="5400000">
          <a:off x="10231740" y="1399518"/>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4EF53-1FF3-47EF-AC40-0A6EFCD476D8}">
      <dsp:nvSpPr>
        <dsp:cNvPr id="0" name=""/>
        <dsp:cNvSpPr/>
      </dsp:nvSpPr>
      <dsp:spPr>
        <a:xfrm>
          <a:off x="10052661" y="1932891"/>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Collaborative filtering</a:t>
          </a:r>
          <a:endParaRPr lang="en-IN" sz="1800" b="1" kern="1200" dirty="0">
            <a:solidFill>
              <a:schemeClr val="tx1"/>
            </a:solidFill>
          </a:endParaRPr>
        </a:p>
      </dsp:txBody>
      <dsp:txXfrm>
        <a:off x="10052661" y="1932891"/>
        <a:ext cx="1611637" cy="1412694"/>
      </dsp:txXfrm>
    </dsp:sp>
    <dsp:sp modelId="{84C64348-33C7-4A13-949F-5EF04A1CE51F}">
      <dsp:nvSpPr>
        <dsp:cNvPr id="0" name=""/>
        <dsp:cNvSpPr/>
      </dsp:nvSpPr>
      <dsp:spPr>
        <a:xfrm>
          <a:off x="11360215" y="1268094"/>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CDD65F-D4A7-412F-B7F6-EF2403B4982C}">
      <dsp:nvSpPr>
        <dsp:cNvPr id="0" name=""/>
        <dsp:cNvSpPr/>
      </dsp:nvSpPr>
      <dsp:spPr>
        <a:xfrm rot="5400000">
          <a:off x="12204699" y="911308"/>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67355-5DD8-48B2-9C6B-8E7C3791BF3F}">
      <dsp:nvSpPr>
        <dsp:cNvPr id="0" name=""/>
        <dsp:cNvSpPr/>
      </dsp:nvSpPr>
      <dsp:spPr>
        <a:xfrm>
          <a:off x="12025619" y="1444681"/>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a:p>
      </dsp:txBody>
      <dsp:txXfrm>
        <a:off x="12025619" y="1444681"/>
        <a:ext cx="1611637" cy="1412694"/>
      </dsp:txXfrm>
    </dsp:sp>
    <dsp:sp modelId="{FC43E6C6-D424-4518-95D4-DC67FD6600C8}">
      <dsp:nvSpPr>
        <dsp:cNvPr id="0" name=""/>
        <dsp:cNvSpPr/>
      </dsp:nvSpPr>
      <dsp:spPr>
        <a:xfrm>
          <a:off x="13333174" y="779884"/>
          <a:ext cx="304082" cy="30408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0D395-F090-405F-8B26-B8521EB4E78B}">
      <dsp:nvSpPr>
        <dsp:cNvPr id="0" name=""/>
        <dsp:cNvSpPr/>
      </dsp:nvSpPr>
      <dsp:spPr>
        <a:xfrm rot="5400000">
          <a:off x="14177658" y="423097"/>
          <a:ext cx="1072816" cy="178514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C0C40-9AFA-47B5-8A40-FB5F7DC4C309}">
      <dsp:nvSpPr>
        <dsp:cNvPr id="0" name=""/>
        <dsp:cNvSpPr/>
      </dsp:nvSpPr>
      <dsp:spPr>
        <a:xfrm>
          <a:off x="13998578" y="956470"/>
          <a:ext cx="1611637" cy="1412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a:p>
      </dsp:txBody>
      <dsp:txXfrm>
        <a:off x="13998578" y="956470"/>
        <a:ext cx="1611637" cy="141269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73F19-701D-4FE0-BC46-E8E925D96D82}" type="datetimeFigureOut">
              <a:rPr lang="en-IN" smtClean="0"/>
              <a:t>14-01-2021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BE109-D1CE-40EF-9A5A-0E2C84534C0E}" type="slidenum">
              <a:rPr lang="en-IN" smtClean="0"/>
              <a:t>‹#›</a:t>
            </a:fld>
            <a:endParaRPr lang="en-IN"/>
          </a:p>
        </p:txBody>
      </p:sp>
    </p:spTree>
    <p:extLst>
      <p:ext uri="{BB962C8B-B14F-4D97-AF65-F5344CB8AC3E}">
        <p14:creationId xmlns:p14="http://schemas.microsoft.com/office/powerpoint/2010/main" val="283493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6BE109-D1CE-40EF-9A5A-0E2C84534C0E}" type="slidenum">
              <a:rPr lang="en-IN" smtClean="0"/>
              <a:t>2</a:t>
            </a:fld>
            <a:endParaRPr lang="en-IN"/>
          </a:p>
        </p:txBody>
      </p:sp>
    </p:spTree>
    <p:extLst>
      <p:ext uri="{BB962C8B-B14F-4D97-AF65-F5344CB8AC3E}">
        <p14:creationId xmlns:p14="http://schemas.microsoft.com/office/powerpoint/2010/main" val="264075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a:off x="17522040" y="8779628"/>
            <a:ext cx="2586448" cy="37864"/>
          </a:xfrm>
          <a:prstGeom prst="rect">
            <a:avLst/>
          </a:prstGeom>
          <a:solidFill>
            <a:srgbClr val="FFFFFF"/>
          </a:solidFill>
        </p:spPr>
      </p:sp>
      <p:sp>
        <p:nvSpPr>
          <p:cNvPr id="3" name="AutoShape 3"/>
          <p:cNvSpPr/>
          <p:nvPr/>
        </p:nvSpPr>
        <p:spPr>
          <a:xfrm>
            <a:off x="0" y="0"/>
            <a:ext cx="1754289" cy="10287000"/>
          </a:xfrm>
          <a:prstGeom prst="rect">
            <a:avLst/>
          </a:prstGeom>
          <a:solidFill>
            <a:srgbClr val="2C92D5"/>
          </a:solidFill>
        </p:spPr>
      </p:sp>
      <p:pic>
        <p:nvPicPr>
          <p:cNvPr id="4" name="Picture 4"/>
          <p:cNvPicPr>
            <a:picLocks noChangeAspect="1"/>
          </p:cNvPicPr>
          <p:nvPr/>
        </p:nvPicPr>
        <p:blipFill>
          <a:blip r:embed="rId2"/>
          <a:srcRect l="9999" r="36700"/>
          <a:stretch>
            <a:fillRect/>
          </a:stretch>
        </p:blipFill>
        <p:spPr>
          <a:xfrm>
            <a:off x="1754289" y="0"/>
            <a:ext cx="8221823" cy="10287000"/>
          </a:xfrm>
          <a:prstGeom prst="rect">
            <a:avLst/>
          </a:prstGeom>
        </p:spPr>
      </p:pic>
      <p:sp>
        <p:nvSpPr>
          <p:cNvPr id="5" name="TextBox 5"/>
          <p:cNvSpPr txBox="1"/>
          <p:nvPr/>
        </p:nvSpPr>
        <p:spPr>
          <a:xfrm>
            <a:off x="10160892" y="1085850"/>
            <a:ext cx="7601162" cy="2314194"/>
          </a:xfrm>
          <a:prstGeom prst="rect">
            <a:avLst/>
          </a:prstGeom>
        </p:spPr>
        <p:txBody>
          <a:bodyPr lIns="0" tIns="0" rIns="0" bIns="0" rtlCol="0" anchor="t">
            <a:spAutoFit/>
          </a:bodyPr>
          <a:lstStyle/>
          <a:p>
            <a:pPr algn="r">
              <a:lnSpc>
                <a:spcPts val="6048"/>
              </a:lnSpc>
            </a:pPr>
            <a:r>
              <a:rPr lang="en-US" sz="5600" spc="112">
                <a:solidFill>
                  <a:srgbClr val="FFDE59"/>
                </a:solidFill>
                <a:latin typeface="Aileron Heavy Bold"/>
              </a:rPr>
              <a:t>SONG RECOMMENDATION SYSTEM</a:t>
            </a:r>
          </a:p>
        </p:txBody>
      </p:sp>
      <p:sp>
        <p:nvSpPr>
          <p:cNvPr id="6" name="TextBox 6"/>
          <p:cNvSpPr txBox="1"/>
          <p:nvPr/>
        </p:nvSpPr>
        <p:spPr>
          <a:xfrm>
            <a:off x="10640573" y="4172504"/>
            <a:ext cx="7121481" cy="587084"/>
          </a:xfrm>
          <a:prstGeom prst="rect">
            <a:avLst/>
          </a:prstGeom>
        </p:spPr>
        <p:txBody>
          <a:bodyPr lIns="0" tIns="0" rIns="0" bIns="0" rtlCol="0" anchor="t">
            <a:spAutoFit/>
          </a:bodyPr>
          <a:lstStyle/>
          <a:p>
            <a:pPr algn="r">
              <a:lnSpc>
                <a:spcPts val="5040"/>
              </a:lnSpc>
            </a:pPr>
            <a:r>
              <a:rPr lang="en-US" sz="3600" spc="252">
                <a:solidFill>
                  <a:srgbClr val="D9D9D9"/>
                </a:solidFill>
                <a:latin typeface="Aileron Regular Bold"/>
              </a:rPr>
              <a:t>MIT-IDSS Oct20-B – GROUP 4</a:t>
            </a:r>
          </a:p>
        </p:txBody>
      </p:sp>
      <p:sp>
        <p:nvSpPr>
          <p:cNvPr id="7" name="TextBox 7"/>
          <p:cNvSpPr txBox="1"/>
          <p:nvPr/>
        </p:nvSpPr>
        <p:spPr>
          <a:xfrm rot="-5400000">
            <a:off x="-3481013" y="4671542"/>
            <a:ext cx="8635671" cy="537845"/>
          </a:xfrm>
          <a:prstGeom prst="rect">
            <a:avLst/>
          </a:prstGeom>
        </p:spPr>
        <p:txBody>
          <a:bodyPr lIns="0" tIns="0" rIns="0" bIns="0" rtlCol="0" anchor="t">
            <a:spAutoFit/>
          </a:bodyPr>
          <a:lstStyle/>
          <a:p>
            <a:pPr algn="ctr">
              <a:lnSpc>
                <a:spcPts val="4480"/>
              </a:lnSpc>
            </a:pPr>
            <a:r>
              <a:rPr lang="en-US" sz="3200" spc="352">
                <a:solidFill>
                  <a:srgbClr val="FFFFFF"/>
                </a:solidFill>
                <a:latin typeface="Aileron Regular"/>
              </a:rPr>
              <a:t>Capstone Project - Milestone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3520F0-04BF-47CF-92CE-133FCE22B077}"/>
              </a:ext>
            </a:extLst>
          </p:cNvPr>
          <p:cNvGraphicFramePr/>
          <p:nvPr>
            <p:extLst>
              <p:ext uri="{D42A27DB-BD31-4B8C-83A1-F6EECF244321}">
                <p14:modId xmlns:p14="http://schemas.microsoft.com/office/powerpoint/2010/main" val="2789894239"/>
              </p:ext>
            </p:extLst>
          </p:nvPr>
        </p:nvGraphicFramePr>
        <p:xfrm>
          <a:off x="-43896" y="760932"/>
          <a:ext cx="15621000" cy="656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715BE13-E896-4D7E-B4CA-51DA740B3F10}"/>
              </a:ext>
            </a:extLst>
          </p:cNvPr>
          <p:cNvSpPr txBox="1"/>
          <p:nvPr/>
        </p:nvSpPr>
        <p:spPr>
          <a:xfrm>
            <a:off x="762000" y="800100"/>
            <a:ext cx="9144000" cy="902811"/>
          </a:xfrm>
          <a:prstGeom prst="rect">
            <a:avLst/>
          </a:prstGeom>
          <a:noFill/>
        </p:spPr>
        <p:txBody>
          <a:bodyPr wrap="square">
            <a:spAutoFit/>
          </a:bodyPr>
          <a:lstStyle/>
          <a:p>
            <a:pPr>
              <a:lnSpc>
                <a:spcPts val="7200"/>
              </a:lnSpc>
            </a:pPr>
            <a:r>
              <a:rPr lang="en-US" sz="4000" u="sng" spc="359" dirty="0">
                <a:solidFill>
                  <a:schemeClr val="accent2"/>
                </a:solidFill>
                <a:latin typeface="Aileron Heavy Bold"/>
              </a:rPr>
              <a:t>Project Roadmap</a:t>
            </a:r>
          </a:p>
        </p:txBody>
      </p:sp>
      <p:sp>
        <p:nvSpPr>
          <p:cNvPr id="9" name="TextBox 8">
            <a:extLst>
              <a:ext uri="{FF2B5EF4-FFF2-40B4-BE49-F238E27FC236}">
                <a16:creationId xmlns:a16="http://schemas.microsoft.com/office/drawing/2014/main" id="{1AD75E3B-04B0-4EDD-ADE2-2A1781F8609A}"/>
              </a:ext>
            </a:extLst>
          </p:cNvPr>
          <p:cNvSpPr txBox="1"/>
          <p:nvPr/>
        </p:nvSpPr>
        <p:spPr>
          <a:xfrm>
            <a:off x="11963400" y="2157029"/>
            <a:ext cx="1600200" cy="677108"/>
          </a:xfrm>
          <a:prstGeom prst="rect">
            <a:avLst/>
          </a:prstGeom>
          <a:noFill/>
        </p:spPr>
        <p:txBody>
          <a:bodyPr wrap="square" rtlCol="0">
            <a:spAutoFit/>
          </a:bodyPr>
          <a:lstStyle/>
          <a:p>
            <a:r>
              <a:rPr lang="en-US" sz="1900" b="1" dirty="0"/>
              <a:t>Comparative Analysis</a:t>
            </a:r>
            <a:endParaRPr lang="en-IN" sz="1900" b="1" dirty="0"/>
          </a:p>
        </p:txBody>
      </p:sp>
      <p:sp>
        <p:nvSpPr>
          <p:cNvPr id="10" name="TextBox 9">
            <a:extLst>
              <a:ext uri="{FF2B5EF4-FFF2-40B4-BE49-F238E27FC236}">
                <a16:creationId xmlns:a16="http://schemas.microsoft.com/office/drawing/2014/main" id="{1E95FCAF-C5B3-4032-9A3A-ADD37B2EEAF8}"/>
              </a:ext>
            </a:extLst>
          </p:cNvPr>
          <p:cNvSpPr txBox="1"/>
          <p:nvPr/>
        </p:nvSpPr>
        <p:spPr>
          <a:xfrm>
            <a:off x="13993762" y="1735791"/>
            <a:ext cx="2203648" cy="969496"/>
          </a:xfrm>
          <a:prstGeom prst="rect">
            <a:avLst/>
          </a:prstGeom>
          <a:noFill/>
        </p:spPr>
        <p:txBody>
          <a:bodyPr wrap="square" rtlCol="0">
            <a:spAutoFit/>
          </a:bodyPr>
          <a:lstStyle/>
          <a:p>
            <a:r>
              <a:rPr lang="en-US" sz="1900" b="1" dirty="0"/>
              <a:t>Solution demonstration on UI and effectivene</a:t>
            </a:r>
            <a:r>
              <a:rPr lang="en-US" sz="1900" dirty="0"/>
              <a:t>ss</a:t>
            </a:r>
            <a:endParaRPr lang="en-IN" sz="1900" dirty="0"/>
          </a:p>
        </p:txBody>
      </p:sp>
      <p:sp>
        <p:nvSpPr>
          <p:cNvPr id="11" name="Arrow: Right 10">
            <a:extLst>
              <a:ext uri="{FF2B5EF4-FFF2-40B4-BE49-F238E27FC236}">
                <a16:creationId xmlns:a16="http://schemas.microsoft.com/office/drawing/2014/main" id="{0EE08FF5-0350-4A82-820B-6ADE3EE512AB}"/>
              </a:ext>
            </a:extLst>
          </p:cNvPr>
          <p:cNvSpPr/>
          <p:nvPr/>
        </p:nvSpPr>
        <p:spPr>
          <a:xfrm rot="-840000">
            <a:off x="825874" y="4496482"/>
            <a:ext cx="14325600" cy="99695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F2A8C7-F1B7-4B59-AD77-301DBC92489F}"/>
              </a:ext>
            </a:extLst>
          </p:cNvPr>
          <p:cNvSpPr txBox="1"/>
          <p:nvPr/>
        </p:nvSpPr>
        <p:spPr>
          <a:xfrm>
            <a:off x="1219200" y="8953500"/>
            <a:ext cx="10210800" cy="400110"/>
          </a:xfrm>
          <a:prstGeom prst="rect">
            <a:avLst/>
          </a:prstGeom>
          <a:noFill/>
        </p:spPr>
        <p:txBody>
          <a:bodyPr wrap="square" rtlCol="0">
            <a:spAutoFit/>
          </a:bodyPr>
          <a:lstStyle/>
          <a:p>
            <a:r>
              <a:rPr lang="en-US" sz="2000" b="1" u="sng" dirty="0"/>
              <a:t>Note : We have covered till Content based Recommendation</a:t>
            </a:r>
            <a:endParaRPr lang="en-IN" sz="2000" b="1" u="sng" dirty="0"/>
          </a:p>
        </p:txBody>
      </p:sp>
      <p:pic>
        <p:nvPicPr>
          <p:cNvPr id="14" name="Picture 13">
            <a:extLst>
              <a:ext uri="{FF2B5EF4-FFF2-40B4-BE49-F238E27FC236}">
                <a16:creationId xmlns:a16="http://schemas.microsoft.com/office/drawing/2014/main" id="{EA0CF2DC-0399-4945-A405-2B7588216DF7}"/>
              </a:ext>
            </a:extLst>
          </p:cNvPr>
          <p:cNvPicPr>
            <a:picLocks noChangeAspect="1"/>
          </p:cNvPicPr>
          <p:nvPr/>
        </p:nvPicPr>
        <p:blipFill>
          <a:blip r:embed="rId8"/>
          <a:stretch>
            <a:fillRect/>
          </a:stretch>
        </p:blipFill>
        <p:spPr>
          <a:xfrm>
            <a:off x="10058401" y="4851655"/>
            <a:ext cx="8321774" cy="5227509"/>
          </a:xfrm>
          <a:prstGeom prst="rect">
            <a:avLst/>
          </a:prstGeom>
        </p:spPr>
      </p:pic>
      <p:sp>
        <p:nvSpPr>
          <p:cNvPr id="15" name="TextBox 14">
            <a:extLst>
              <a:ext uri="{FF2B5EF4-FFF2-40B4-BE49-F238E27FC236}">
                <a16:creationId xmlns:a16="http://schemas.microsoft.com/office/drawing/2014/main" id="{463109EB-2803-4C0B-92E2-456B40D68338}"/>
              </a:ext>
            </a:extLst>
          </p:cNvPr>
          <p:cNvSpPr txBox="1"/>
          <p:nvPr/>
        </p:nvSpPr>
        <p:spPr>
          <a:xfrm>
            <a:off x="13811444" y="4671791"/>
            <a:ext cx="4419600" cy="646331"/>
          </a:xfrm>
          <a:prstGeom prst="rect">
            <a:avLst/>
          </a:prstGeom>
          <a:noFill/>
        </p:spPr>
        <p:txBody>
          <a:bodyPr wrap="square" rtlCol="0">
            <a:spAutoFit/>
          </a:bodyPr>
          <a:lstStyle/>
          <a:p>
            <a:r>
              <a:rPr lang="en-US" b="1" dirty="0"/>
              <a:t>One of the snap shots from the UI being created using stream lit</a:t>
            </a:r>
            <a:endParaRPr lang="en-IN" b="1" dirty="0"/>
          </a:p>
        </p:txBody>
      </p:sp>
    </p:spTree>
    <p:extLst>
      <p:ext uri="{BB962C8B-B14F-4D97-AF65-F5344CB8AC3E}">
        <p14:creationId xmlns:p14="http://schemas.microsoft.com/office/powerpoint/2010/main" val="281305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9347" y="0"/>
            <a:ext cx="1098047" cy="10287000"/>
          </a:xfrm>
          <a:prstGeom prst="rect">
            <a:avLst/>
          </a:prstGeom>
          <a:solidFill>
            <a:srgbClr val="2C92D5"/>
          </a:solidFill>
        </p:spPr>
      </p:sp>
      <p:sp>
        <p:nvSpPr>
          <p:cNvPr id="4" name="TextBox 4"/>
          <p:cNvSpPr txBox="1"/>
          <p:nvPr/>
        </p:nvSpPr>
        <p:spPr>
          <a:xfrm>
            <a:off x="1500311" y="1861711"/>
            <a:ext cx="6250295" cy="810478"/>
          </a:xfrm>
          <a:prstGeom prst="rect">
            <a:avLst/>
          </a:prstGeom>
        </p:spPr>
        <p:txBody>
          <a:bodyPr lIns="0" tIns="0" rIns="0" bIns="0" rtlCol="0" anchor="t">
            <a:spAutoFit/>
          </a:bodyPr>
          <a:lstStyle/>
          <a:p>
            <a:pPr>
              <a:lnSpc>
                <a:spcPts val="7200"/>
              </a:lnSpc>
            </a:pPr>
            <a:r>
              <a:rPr lang="en-US" sz="4000" u="sng" spc="359" dirty="0">
                <a:solidFill>
                  <a:schemeClr val="accent2"/>
                </a:solidFill>
                <a:latin typeface="Aileron Heavy Bold"/>
              </a:rPr>
              <a:t>REFINED INSIGHTS</a:t>
            </a:r>
          </a:p>
        </p:txBody>
      </p:sp>
      <p:grpSp>
        <p:nvGrpSpPr>
          <p:cNvPr id="5" name="Group 5"/>
          <p:cNvGrpSpPr/>
          <p:nvPr/>
        </p:nvGrpSpPr>
        <p:grpSpPr>
          <a:xfrm>
            <a:off x="10058400" y="800100"/>
            <a:ext cx="8862887" cy="6206366"/>
            <a:chOff x="1265381" y="401843"/>
            <a:chExt cx="11817183" cy="9111713"/>
          </a:xfrm>
        </p:grpSpPr>
        <p:sp>
          <p:nvSpPr>
            <p:cNvPr id="6" name="TextBox 6"/>
            <p:cNvSpPr txBox="1"/>
            <p:nvPr/>
          </p:nvSpPr>
          <p:spPr>
            <a:xfrm>
              <a:off x="1265381" y="401843"/>
              <a:ext cx="11817183" cy="674204"/>
            </a:xfrm>
            <a:prstGeom prst="rect">
              <a:avLst/>
            </a:prstGeom>
          </p:spPr>
          <p:txBody>
            <a:bodyPr lIns="0" tIns="0" rIns="0" bIns="0" rtlCol="0" anchor="t">
              <a:spAutoFit/>
            </a:bodyPr>
            <a:lstStyle/>
            <a:p>
              <a:pPr marL="345440" lvl="1" algn="just">
                <a:lnSpc>
                  <a:spcPts val="4128"/>
                </a:lnSpc>
              </a:pPr>
              <a:r>
                <a:rPr lang="en-US" sz="2200" spc="160" dirty="0">
                  <a:solidFill>
                    <a:srgbClr val="191919"/>
                  </a:solidFill>
                  <a:latin typeface="Aileron Heavy"/>
                </a:rPr>
                <a:t>Meaningful Insights from the data </a:t>
              </a:r>
            </a:p>
          </p:txBody>
        </p:sp>
        <p:sp>
          <p:nvSpPr>
            <p:cNvPr id="7" name="TextBox 7"/>
            <p:cNvSpPr txBox="1"/>
            <p:nvPr/>
          </p:nvSpPr>
          <p:spPr>
            <a:xfrm>
              <a:off x="1671780" y="875425"/>
              <a:ext cx="10145402" cy="8638131"/>
            </a:xfrm>
            <a:prstGeom prst="rect">
              <a:avLst/>
            </a:prstGeom>
          </p:spPr>
          <p:txBody>
            <a:bodyPr wrap="square" lIns="0" tIns="0" rIns="0" bIns="0" rtlCol="0" anchor="t">
              <a:spAutoFit/>
            </a:bodyPr>
            <a:lstStyle/>
            <a:p>
              <a:pPr algn="just">
                <a:lnSpc>
                  <a:spcPts val="3300"/>
                </a:lnSpc>
              </a:pPr>
              <a:br>
                <a:rPr lang="en-US" sz="1600" spc="109" dirty="0">
                  <a:solidFill>
                    <a:srgbClr val="191919"/>
                  </a:solidFill>
                  <a:latin typeface="Aileron Regular"/>
                </a:rPr>
              </a:br>
              <a:r>
                <a:rPr lang="en-US" sz="1600" spc="109" dirty="0">
                  <a:solidFill>
                    <a:srgbClr val="191919"/>
                  </a:solidFill>
                  <a:latin typeface="Aileron Regular"/>
                </a:rPr>
                <a:t>-    Key Insights from the Internal &amp; external datasets were shared as a part of EDA in Milestone 1</a:t>
              </a:r>
            </a:p>
            <a:p>
              <a:pPr algn="just">
                <a:lnSpc>
                  <a:spcPts val="3300"/>
                </a:lnSpc>
              </a:pPr>
              <a:endParaRPr lang="en-US" sz="1600" spc="109" dirty="0">
                <a:solidFill>
                  <a:srgbClr val="191919"/>
                </a:solidFill>
                <a:latin typeface="Aileron Regular"/>
              </a:endParaRPr>
            </a:p>
            <a:p>
              <a:pPr algn="just">
                <a:lnSpc>
                  <a:spcPts val="3300"/>
                </a:lnSpc>
              </a:pPr>
              <a:r>
                <a:rPr lang="en-US" sz="1600" spc="109" dirty="0">
                  <a:solidFill>
                    <a:srgbClr val="191919"/>
                  </a:solidFill>
                  <a:latin typeface="Aileron Regular"/>
                </a:rPr>
                <a:t>-   We are using external data for enrichment which can be used specifically for our content based recognition. </a:t>
              </a:r>
            </a:p>
            <a:p>
              <a:pPr algn="just">
                <a:lnSpc>
                  <a:spcPts val="3300"/>
                </a:lnSpc>
              </a:pPr>
              <a:endParaRPr lang="en-US" sz="1600" spc="109" dirty="0">
                <a:solidFill>
                  <a:srgbClr val="191919"/>
                </a:solidFill>
                <a:latin typeface="Aileron Regular"/>
              </a:endParaRPr>
            </a:p>
            <a:p>
              <a:pPr marL="342900" indent="-342900" algn="just">
                <a:lnSpc>
                  <a:spcPts val="3300"/>
                </a:lnSpc>
                <a:buFontTx/>
                <a:buChar char="-"/>
              </a:pPr>
              <a:r>
                <a:rPr lang="en-US" sz="1600" spc="109" dirty="0">
                  <a:solidFill>
                    <a:srgbClr val="191919"/>
                  </a:solidFill>
                  <a:latin typeface="Aileron Regular"/>
                </a:rPr>
                <a:t>We have used the Genre dataset (Genre, Title, Artist name, Release)  which has  and further lyrics dataset for enriching data for our content based filtering. </a:t>
              </a:r>
            </a:p>
            <a:p>
              <a:pPr marL="342900" indent="-342900" algn="just">
                <a:lnSpc>
                  <a:spcPts val="3300"/>
                </a:lnSpc>
                <a:buFontTx/>
                <a:buChar char="-"/>
              </a:pPr>
              <a:endParaRPr lang="en-US" sz="1600" spc="109" dirty="0">
                <a:solidFill>
                  <a:srgbClr val="191919"/>
                </a:solidFill>
                <a:latin typeface="Aileron Regular"/>
              </a:endParaRPr>
            </a:p>
            <a:p>
              <a:pPr marL="342900" indent="-342900" algn="just">
                <a:lnSpc>
                  <a:spcPts val="3300"/>
                </a:lnSpc>
                <a:buFontTx/>
                <a:buChar char="-"/>
              </a:pPr>
              <a:r>
                <a:rPr lang="en-US" sz="1600" spc="109" dirty="0">
                  <a:solidFill>
                    <a:srgbClr val="191919"/>
                  </a:solidFill>
                  <a:latin typeface="Aileron Regular"/>
                </a:rPr>
                <a:t>We have cleaned the data by removing duplicates as per song IDs wherever possible </a:t>
              </a:r>
            </a:p>
            <a:p>
              <a:pPr marL="342900" indent="-342900" algn="just">
                <a:lnSpc>
                  <a:spcPts val="3300"/>
                </a:lnSpc>
                <a:buFontTx/>
                <a:buChar char="-"/>
              </a:pPr>
              <a:endParaRPr lang="en-US" sz="2200" spc="109" dirty="0">
                <a:solidFill>
                  <a:srgbClr val="191919"/>
                </a:solidFill>
                <a:latin typeface="Aileron Regular"/>
              </a:endParaRPr>
            </a:p>
          </p:txBody>
        </p:sp>
      </p:grpSp>
      <p:grpSp>
        <p:nvGrpSpPr>
          <p:cNvPr id="8" name="Group 8"/>
          <p:cNvGrpSpPr/>
          <p:nvPr/>
        </p:nvGrpSpPr>
        <p:grpSpPr>
          <a:xfrm>
            <a:off x="1028700" y="4457700"/>
            <a:ext cx="9009146" cy="7116658"/>
            <a:chOff x="-4670917" y="-831516"/>
            <a:chExt cx="12012194" cy="9488875"/>
          </a:xfrm>
        </p:grpSpPr>
        <p:sp>
          <p:nvSpPr>
            <p:cNvPr id="9" name="TextBox 9"/>
            <p:cNvSpPr txBox="1"/>
            <p:nvPr/>
          </p:nvSpPr>
          <p:spPr>
            <a:xfrm>
              <a:off x="-4670917" y="-831516"/>
              <a:ext cx="11817183" cy="612304"/>
            </a:xfrm>
            <a:prstGeom prst="rect">
              <a:avLst/>
            </a:prstGeom>
          </p:spPr>
          <p:txBody>
            <a:bodyPr lIns="0" tIns="0" rIns="0" bIns="0" rtlCol="0" anchor="t">
              <a:spAutoFit/>
            </a:bodyPr>
            <a:lstStyle/>
            <a:p>
              <a:pPr marL="345440" lvl="1" algn="just">
                <a:lnSpc>
                  <a:spcPts val="4128"/>
                </a:lnSpc>
              </a:pPr>
              <a:r>
                <a:rPr lang="en-US" sz="2200" spc="160" dirty="0">
                  <a:solidFill>
                    <a:srgbClr val="191919"/>
                  </a:solidFill>
                  <a:latin typeface="Aileron Heavy"/>
                </a:rPr>
                <a:t>Using Modeling Techniques based on Insights</a:t>
              </a:r>
            </a:p>
          </p:txBody>
        </p:sp>
        <p:sp>
          <p:nvSpPr>
            <p:cNvPr id="10" name="TextBox 10"/>
            <p:cNvSpPr txBox="1"/>
            <p:nvPr/>
          </p:nvSpPr>
          <p:spPr>
            <a:xfrm>
              <a:off x="-4475906" y="248050"/>
              <a:ext cx="11817183" cy="8409309"/>
            </a:xfrm>
            <a:prstGeom prst="rect">
              <a:avLst/>
            </a:prstGeom>
          </p:spPr>
          <p:txBody>
            <a:bodyPr lIns="0" tIns="0" rIns="0" bIns="0" rtlCol="0" anchor="t">
              <a:spAutoFit/>
            </a:bodyPr>
            <a:lstStyle/>
            <a:p>
              <a:pPr marL="285750" indent="-285750" algn="just">
                <a:lnSpc>
                  <a:spcPts val="3299"/>
                </a:lnSpc>
                <a:buFontTx/>
                <a:buChar char="-"/>
              </a:pPr>
              <a:r>
                <a:rPr lang="en-US" sz="1600" spc="109" dirty="0">
                  <a:solidFill>
                    <a:srgbClr val="191919"/>
                  </a:solidFill>
                  <a:latin typeface="Aileron Regular"/>
                </a:rPr>
                <a:t>We could implement popularity-based recommendation system very quickly with existing features provided.</a:t>
              </a:r>
            </a:p>
            <a:p>
              <a:pPr algn="just">
                <a:lnSpc>
                  <a:spcPts val="3299"/>
                </a:lnSpc>
              </a:pPr>
              <a:endParaRPr lang="en-US" sz="1600" spc="109" dirty="0">
                <a:solidFill>
                  <a:srgbClr val="191919"/>
                </a:solidFill>
                <a:latin typeface="Aileron Regular"/>
              </a:endParaRPr>
            </a:p>
            <a:p>
              <a:pPr marL="285750" indent="-285750" algn="just">
                <a:lnSpc>
                  <a:spcPts val="3299"/>
                </a:lnSpc>
                <a:buFontTx/>
                <a:buChar char="-"/>
              </a:pPr>
              <a:r>
                <a:rPr lang="en-US" sz="1600" spc="109" dirty="0">
                  <a:solidFill>
                    <a:srgbClr val="191919"/>
                  </a:solidFill>
                  <a:latin typeface="Aileron Regular"/>
                </a:rPr>
                <a:t>We faced challenges while processing large data set using NLTK, we have successfully managed that issue by using another library – </a:t>
              </a:r>
              <a:r>
                <a:rPr lang="en-US" sz="1600" spc="109" dirty="0" err="1">
                  <a:solidFill>
                    <a:srgbClr val="191919"/>
                  </a:solidFill>
                  <a:latin typeface="Aileron Regular"/>
                </a:rPr>
                <a:t>Gensim</a:t>
              </a:r>
              <a:r>
                <a:rPr lang="en-US" sz="1600" spc="109" dirty="0">
                  <a:solidFill>
                    <a:srgbClr val="191919"/>
                  </a:solidFill>
                  <a:latin typeface="Aileron Regular"/>
                </a:rPr>
                <a:t> for content based recommendations.</a:t>
              </a:r>
            </a:p>
            <a:p>
              <a:pPr algn="just">
                <a:lnSpc>
                  <a:spcPts val="3299"/>
                </a:lnSpc>
              </a:pPr>
              <a:endParaRPr lang="en-US" sz="1600" spc="109" dirty="0">
                <a:solidFill>
                  <a:srgbClr val="191919"/>
                </a:solidFill>
                <a:latin typeface="Aileron Regular"/>
              </a:endParaRPr>
            </a:p>
            <a:p>
              <a:pPr marL="285750" indent="-285750" algn="just">
                <a:lnSpc>
                  <a:spcPts val="3299"/>
                </a:lnSpc>
                <a:buFontTx/>
                <a:buChar char="-"/>
              </a:pPr>
              <a:r>
                <a:rPr lang="en-US" sz="1600" spc="109" dirty="0">
                  <a:solidFill>
                    <a:srgbClr val="191919"/>
                  </a:solidFill>
                  <a:latin typeface="Aileron Regular"/>
                </a:rPr>
                <a:t>We are also checking the sentiments analysis, using a small dataset using “ </a:t>
              </a:r>
              <a:r>
                <a:rPr lang="en-US" sz="1600" spc="109" dirty="0" err="1">
                  <a:solidFill>
                    <a:srgbClr val="191919"/>
                  </a:solidFill>
                  <a:latin typeface="Aileron Regular"/>
                </a:rPr>
                <a:t>nltk.sentiment.sentiment_analyzer</a:t>
              </a:r>
              <a:r>
                <a:rPr lang="en-US" sz="1600" spc="109" dirty="0">
                  <a:solidFill>
                    <a:srgbClr val="191919"/>
                  </a:solidFill>
                  <a:latin typeface="Aileron Regular"/>
                </a:rPr>
                <a:t>”. </a:t>
              </a:r>
            </a:p>
            <a:p>
              <a:pPr algn="just">
                <a:lnSpc>
                  <a:spcPts val="3299"/>
                </a:lnSpc>
              </a:pPr>
              <a:endParaRPr lang="en-US" sz="1600" spc="109" dirty="0">
                <a:solidFill>
                  <a:srgbClr val="191919"/>
                </a:solidFill>
                <a:latin typeface="Aileron Regular"/>
              </a:endParaRPr>
            </a:p>
            <a:p>
              <a:pPr marL="342900" indent="-342900" algn="just">
                <a:lnSpc>
                  <a:spcPts val="3299"/>
                </a:lnSpc>
                <a:buFontTx/>
                <a:buChar char="-"/>
              </a:pPr>
              <a:r>
                <a:rPr lang="en-US" sz="1600" spc="109" dirty="0">
                  <a:solidFill>
                    <a:srgbClr val="191919"/>
                  </a:solidFill>
                  <a:latin typeface="Aileron Regular"/>
                </a:rPr>
                <a:t>Finally we are going to use Collaborative filtering as well. </a:t>
              </a:r>
            </a:p>
            <a:p>
              <a:pPr algn="just">
                <a:lnSpc>
                  <a:spcPts val="3299"/>
                </a:lnSpc>
              </a:pPr>
              <a:endParaRPr lang="en-US" sz="2199" spc="109" dirty="0">
                <a:solidFill>
                  <a:srgbClr val="191919"/>
                </a:solidFill>
                <a:latin typeface="Aileron Regular"/>
              </a:endParaRPr>
            </a:p>
            <a:p>
              <a:pPr algn="just">
                <a:lnSpc>
                  <a:spcPts val="3299"/>
                </a:lnSpc>
              </a:pPr>
              <a:endParaRPr lang="en-US" sz="2199" spc="109" dirty="0">
                <a:solidFill>
                  <a:srgbClr val="191919"/>
                </a:solidFill>
                <a:latin typeface="Aileron Regular"/>
              </a:endParaRPr>
            </a:p>
            <a:p>
              <a:pPr algn="just">
                <a:lnSpc>
                  <a:spcPts val="3299"/>
                </a:lnSpc>
              </a:pPr>
              <a:endParaRPr lang="en-US" sz="2199" spc="109" dirty="0">
                <a:solidFill>
                  <a:srgbClr val="191919"/>
                </a:solidFill>
                <a:latin typeface="Aileron Regular"/>
              </a:endParaRPr>
            </a:p>
            <a:p>
              <a:pPr algn="just">
                <a:lnSpc>
                  <a:spcPts val="3300"/>
                </a:lnSpc>
              </a:pPr>
              <a:endParaRPr lang="en-US" sz="2199" spc="109" dirty="0">
                <a:solidFill>
                  <a:srgbClr val="191919"/>
                </a:solidFill>
                <a:latin typeface="Aileron Regul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546210"/>
            <a:ext cx="3076212" cy="978333"/>
            <a:chOff x="0" y="0"/>
            <a:chExt cx="10367846" cy="3230880"/>
          </a:xfrm>
        </p:grpSpPr>
        <p:sp>
          <p:nvSpPr>
            <p:cNvPr id="3" name="Freeform 3"/>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86EAE9"/>
            </a:solidFill>
          </p:spPr>
        </p:sp>
      </p:grpSp>
      <p:grpSp>
        <p:nvGrpSpPr>
          <p:cNvPr id="4" name="Group 4"/>
          <p:cNvGrpSpPr/>
          <p:nvPr/>
        </p:nvGrpSpPr>
        <p:grpSpPr>
          <a:xfrm>
            <a:off x="4317297" y="3546210"/>
            <a:ext cx="3076212" cy="978333"/>
            <a:chOff x="0" y="0"/>
            <a:chExt cx="10367846" cy="3230880"/>
          </a:xfrm>
        </p:grpSpPr>
        <p:sp>
          <p:nvSpPr>
            <p:cNvPr id="5" name="Freeform 5"/>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3EDAD8"/>
            </a:solidFill>
          </p:spPr>
        </p:sp>
      </p:grpSp>
      <p:grpSp>
        <p:nvGrpSpPr>
          <p:cNvPr id="6" name="Group 6"/>
          <p:cNvGrpSpPr/>
          <p:nvPr/>
        </p:nvGrpSpPr>
        <p:grpSpPr>
          <a:xfrm>
            <a:off x="7605894" y="3546210"/>
            <a:ext cx="3076212" cy="978333"/>
            <a:chOff x="0" y="0"/>
            <a:chExt cx="10367846" cy="3230880"/>
          </a:xfrm>
        </p:grpSpPr>
        <p:sp>
          <p:nvSpPr>
            <p:cNvPr id="7" name="Freeform 7"/>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37C9EF"/>
            </a:solidFill>
          </p:spPr>
        </p:sp>
      </p:grpSp>
      <p:grpSp>
        <p:nvGrpSpPr>
          <p:cNvPr id="8" name="Group 8"/>
          <p:cNvGrpSpPr/>
          <p:nvPr/>
        </p:nvGrpSpPr>
        <p:grpSpPr>
          <a:xfrm>
            <a:off x="10894491" y="3546210"/>
            <a:ext cx="3076212" cy="978333"/>
            <a:chOff x="0" y="0"/>
            <a:chExt cx="10367846" cy="3230880"/>
          </a:xfrm>
        </p:grpSpPr>
        <p:sp>
          <p:nvSpPr>
            <p:cNvPr id="9" name="Freeform 9"/>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2C92D5"/>
            </a:solidFill>
          </p:spPr>
        </p:sp>
      </p:grpSp>
      <p:grpSp>
        <p:nvGrpSpPr>
          <p:cNvPr id="10" name="Group 10"/>
          <p:cNvGrpSpPr/>
          <p:nvPr/>
        </p:nvGrpSpPr>
        <p:grpSpPr>
          <a:xfrm>
            <a:off x="14183088" y="3546210"/>
            <a:ext cx="3076212" cy="978333"/>
            <a:chOff x="0" y="0"/>
            <a:chExt cx="10367846" cy="3230880"/>
          </a:xfrm>
        </p:grpSpPr>
        <p:sp>
          <p:nvSpPr>
            <p:cNvPr id="11" name="Freeform 11"/>
            <p:cNvSpPr/>
            <p:nvPr/>
          </p:nvSpPr>
          <p:spPr>
            <a:xfrm>
              <a:off x="5080" y="12700"/>
              <a:ext cx="10352606" cy="3205480"/>
            </a:xfrm>
            <a:custGeom>
              <a:avLst/>
              <a:gdLst/>
              <a:ahLst/>
              <a:cxnLst/>
              <a:rect l="l" t="t" r="r" b="b"/>
              <a:pathLst>
                <a:path w="10352606" h="3205480">
                  <a:moveTo>
                    <a:pt x="9562665" y="3205480"/>
                  </a:moveTo>
                  <a:lnTo>
                    <a:pt x="0" y="3205480"/>
                  </a:lnTo>
                  <a:lnTo>
                    <a:pt x="791210" y="1602740"/>
                  </a:lnTo>
                  <a:lnTo>
                    <a:pt x="0" y="0"/>
                  </a:lnTo>
                  <a:lnTo>
                    <a:pt x="9562665" y="0"/>
                  </a:lnTo>
                  <a:lnTo>
                    <a:pt x="10352606" y="1602740"/>
                  </a:lnTo>
                  <a:lnTo>
                    <a:pt x="9562665" y="3205480"/>
                  </a:lnTo>
                  <a:close/>
                </a:path>
              </a:pathLst>
            </a:custGeom>
            <a:solidFill>
              <a:srgbClr val="13538A"/>
            </a:solidFill>
          </p:spPr>
        </p:sp>
      </p:grpSp>
      <p:sp>
        <p:nvSpPr>
          <p:cNvPr id="12" name="AutoShape 12"/>
          <p:cNvSpPr/>
          <p:nvPr/>
        </p:nvSpPr>
        <p:spPr>
          <a:xfrm>
            <a:off x="1179146" y="5081173"/>
            <a:ext cx="2775320" cy="3812025"/>
          </a:xfrm>
          <a:prstGeom prst="rect">
            <a:avLst/>
          </a:prstGeom>
          <a:solidFill>
            <a:srgbClr val="86EAE9"/>
          </a:solidFill>
        </p:spPr>
      </p:sp>
      <p:sp>
        <p:nvSpPr>
          <p:cNvPr id="13" name="TextBox 13"/>
          <p:cNvSpPr txBox="1"/>
          <p:nvPr/>
        </p:nvSpPr>
        <p:spPr>
          <a:xfrm>
            <a:off x="1567693"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Songs Data</a:t>
            </a:r>
          </a:p>
        </p:txBody>
      </p:sp>
      <p:sp>
        <p:nvSpPr>
          <p:cNvPr id="14" name="TextBox 14"/>
          <p:cNvSpPr txBox="1"/>
          <p:nvPr/>
        </p:nvSpPr>
        <p:spPr>
          <a:xfrm>
            <a:off x="2277765"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1</a:t>
            </a:r>
          </a:p>
        </p:txBody>
      </p:sp>
      <p:sp>
        <p:nvSpPr>
          <p:cNvPr id="15" name="TextBox 15"/>
          <p:cNvSpPr txBox="1"/>
          <p:nvPr/>
        </p:nvSpPr>
        <p:spPr>
          <a:xfrm>
            <a:off x="8854959"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3</a:t>
            </a:r>
          </a:p>
        </p:txBody>
      </p:sp>
      <p:sp>
        <p:nvSpPr>
          <p:cNvPr id="16" name="TextBox 16"/>
          <p:cNvSpPr txBox="1"/>
          <p:nvPr/>
        </p:nvSpPr>
        <p:spPr>
          <a:xfrm>
            <a:off x="15432154"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5</a:t>
            </a:r>
          </a:p>
        </p:txBody>
      </p:sp>
      <p:sp>
        <p:nvSpPr>
          <p:cNvPr id="17" name="TextBox 17"/>
          <p:cNvSpPr txBox="1"/>
          <p:nvPr/>
        </p:nvSpPr>
        <p:spPr>
          <a:xfrm>
            <a:off x="5566362"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2</a:t>
            </a:r>
          </a:p>
        </p:txBody>
      </p:sp>
      <p:sp>
        <p:nvSpPr>
          <p:cNvPr id="18" name="TextBox 18"/>
          <p:cNvSpPr txBox="1"/>
          <p:nvPr/>
        </p:nvSpPr>
        <p:spPr>
          <a:xfrm>
            <a:off x="12143557" y="3693483"/>
            <a:ext cx="578081" cy="607586"/>
          </a:xfrm>
          <a:prstGeom prst="rect">
            <a:avLst/>
          </a:prstGeom>
        </p:spPr>
        <p:txBody>
          <a:bodyPr lIns="0" tIns="0" rIns="0" bIns="0" rtlCol="0" anchor="t">
            <a:spAutoFit/>
          </a:bodyPr>
          <a:lstStyle/>
          <a:p>
            <a:pPr algn="ctr">
              <a:lnSpc>
                <a:spcPts val="4900"/>
              </a:lnSpc>
            </a:pPr>
            <a:r>
              <a:rPr lang="en-US" sz="3500" spc="175">
                <a:solidFill>
                  <a:srgbClr val="FFFFFF"/>
                </a:solidFill>
                <a:latin typeface="Aileron Regular Bold"/>
              </a:rPr>
              <a:t>4</a:t>
            </a:r>
          </a:p>
        </p:txBody>
      </p:sp>
      <p:grpSp>
        <p:nvGrpSpPr>
          <p:cNvPr id="19" name="Group 19"/>
          <p:cNvGrpSpPr>
            <a:grpSpLocks noChangeAspect="1"/>
          </p:cNvGrpSpPr>
          <p:nvPr/>
        </p:nvGrpSpPr>
        <p:grpSpPr>
          <a:xfrm rot="-10800000">
            <a:off x="2344630" y="4810743"/>
            <a:ext cx="444353" cy="298769"/>
            <a:chOff x="0" y="0"/>
            <a:chExt cx="1930400" cy="1297940"/>
          </a:xfrm>
        </p:grpSpPr>
        <p:sp>
          <p:nvSpPr>
            <p:cNvPr id="20" name="Freeform 20"/>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86EAE9"/>
            </a:solidFill>
          </p:spPr>
        </p:sp>
      </p:grpSp>
      <p:sp>
        <p:nvSpPr>
          <p:cNvPr id="21" name="AutoShape 21"/>
          <p:cNvSpPr/>
          <p:nvPr/>
        </p:nvSpPr>
        <p:spPr>
          <a:xfrm>
            <a:off x="4467743" y="5081173"/>
            <a:ext cx="2775320" cy="3812025"/>
          </a:xfrm>
          <a:prstGeom prst="rect">
            <a:avLst/>
          </a:prstGeom>
          <a:solidFill>
            <a:srgbClr val="3EDAD8"/>
          </a:solidFill>
        </p:spPr>
      </p:sp>
      <p:sp>
        <p:nvSpPr>
          <p:cNvPr id="22" name="TextBox 22"/>
          <p:cNvSpPr txBox="1"/>
          <p:nvPr/>
        </p:nvSpPr>
        <p:spPr>
          <a:xfrm>
            <a:off x="4856291" y="5433827"/>
            <a:ext cx="1998225" cy="86995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Artist + Track Data</a:t>
            </a:r>
          </a:p>
        </p:txBody>
      </p:sp>
      <p:grpSp>
        <p:nvGrpSpPr>
          <p:cNvPr id="23" name="Group 23"/>
          <p:cNvGrpSpPr>
            <a:grpSpLocks noChangeAspect="1"/>
          </p:cNvGrpSpPr>
          <p:nvPr/>
        </p:nvGrpSpPr>
        <p:grpSpPr>
          <a:xfrm rot="-10800000">
            <a:off x="5633227" y="4810743"/>
            <a:ext cx="444353" cy="298769"/>
            <a:chOff x="0" y="0"/>
            <a:chExt cx="1930400" cy="1297940"/>
          </a:xfrm>
        </p:grpSpPr>
        <p:sp>
          <p:nvSpPr>
            <p:cNvPr id="24" name="Freeform 24"/>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3EDAD8"/>
            </a:solidFill>
          </p:spPr>
        </p:sp>
      </p:grpSp>
      <p:sp>
        <p:nvSpPr>
          <p:cNvPr id="25" name="AutoShape 25"/>
          <p:cNvSpPr/>
          <p:nvPr/>
        </p:nvSpPr>
        <p:spPr>
          <a:xfrm>
            <a:off x="7756340" y="5081173"/>
            <a:ext cx="2775320" cy="3812025"/>
          </a:xfrm>
          <a:prstGeom prst="rect">
            <a:avLst/>
          </a:prstGeom>
          <a:solidFill>
            <a:srgbClr val="37C9EF"/>
          </a:solidFill>
        </p:spPr>
      </p:sp>
      <p:sp>
        <p:nvSpPr>
          <p:cNvPr id="26" name="TextBox 26"/>
          <p:cNvSpPr txBox="1"/>
          <p:nvPr/>
        </p:nvSpPr>
        <p:spPr>
          <a:xfrm>
            <a:off x="8144888"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Genre Data</a:t>
            </a:r>
          </a:p>
        </p:txBody>
      </p:sp>
      <p:grpSp>
        <p:nvGrpSpPr>
          <p:cNvPr id="27" name="Group 27"/>
          <p:cNvGrpSpPr>
            <a:grpSpLocks noChangeAspect="1"/>
          </p:cNvGrpSpPr>
          <p:nvPr/>
        </p:nvGrpSpPr>
        <p:grpSpPr>
          <a:xfrm rot="-10800000">
            <a:off x="8921824" y="4810743"/>
            <a:ext cx="444353" cy="298769"/>
            <a:chOff x="0" y="0"/>
            <a:chExt cx="1930400" cy="1297940"/>
          </a:xfrm>
        </p:grpSpPr>
        <p:sp>
          <p:nvSpPr>
            <p:cNvPr id="28" name="Freeform 28"/>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37C9EF"/>
            </a:solidFill>
          </p:spPr>
        </p:sp>
      </p:grpSp>
      <p:sp>
        <p:nvSpPr>
          <p:cNvPr id="29" name="AutoShape 29"/>
          <p:cNvSpPr/>
          <p:nvPr/>
        </p:nvSpPr>
        <p:spPr>
          <a:xfrm>
            <a:off x="14333534" y="5081173"/>
            <a:ext cx="2775320" cy="3812025"/>
          </a:xfrm>
          <a:prstGeom prst="rect">
            <a:avLst/>
          </a:prstGeom>
          <a:solidFill>
            <a:srgbClr val="13538A"/>
          </a:solidFill>
        </p:spPr>
      </p:sp>
      <p:sp>
        <p:nvSpPr>
          <p:cNvPr id="30" name="TextBox 30"/>
          <p:cNvSpPr txBox="1"/>
          <p:nvPr/>
        </p:nvSpPr>
        <p:spPr>
          <a:xfrm>
            <a:off x="14722082" y="5433827"/>
            <a:ext cx="1998225" cy="869950"/>
          </a:xfrm>
          <a:prstGeom prst="rect">
            <a:avLst/>
          </a:prstGeom>
        </p:spPr>
        <p:txBody>
          <a:bodyPr lIns="0" tIns="0" rIns="0" bIns="0" rtlCol="0" anchor="t">
            <a:spAutoFit/>
          </a:bodyPr>
          <a:lstStyle/>
          <a:p>
            <a:pPr algn="ctr">
              <a:lnSpc>
                <a:spcPts val="3500"/>
              </a:lnSpc>
            </a:pPr>
            <a:r>
              <a:rPr lang="en-US" sz="2500" spc="125">
                <a:solidFill>
                  <a:srgbClr val="FFFFFF"/>
                </a:solidFill>
                <a:latin typeface="Aileron Regular"/>
              </a:rPr>
              <a:t>Process Song DB</a:t>
            </a:r>
          </a:p>
        </p:txBody>
      </p:sp>
      <p:grpSp>
        <p:nvGrpSpPr>
          <p:cNvPr id="31" name="Group 31"/>
          <p:cNvGrpSpPr>
            <a:grpSpLocks noChangeAspect="1"/>
          </p:cNvGrpSpPr>
          <p:nvPr/>
        </p:nvGrpSpPr>
        <p:grpSpPr>
          <a:xfrm rot="-10800000">
            <a:off x="15499018" y="4810743"/>
            <a:ext cx="444353" cy="298769"/>
            <a:chOff x="0" y="0"/>
            <a:chExt cx="1930400" cy="1297940"/>
          </a:xfrm>
        </p:grpSpPr>
        <p:sp>
          <p:nvSpPr>
            <p:cNvPr id="32" name="Freeform 32"/>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13538A"/>
            </a:solidFill>
          </p:spPr>
        </p:sp>
      </p:grpSp>
      <p:sp>
        <p:nvSpPr>
          <p:cNvPr id="33" name="AutoShape 33"/>
          <p:cNvSpPr/>
          <p:nvPr/>
        </p:nvSpPr>
        <p:spPr>
          <a:xfrm>
            <a:off x="11044937" y="5081173"/>
            <a:ext cx="2775320" cy="3812025"/>
          </a:xfrm>
          <a:prstGeom prst="rect">
            <a:avLst/>
          </a:prstGeom>
          <a:solidFill>
            <a:srgbClr val="2C92D5"/>
          </a:solidFill>
        </p:spPr>
      </p:sp>
      <p:sp>
        <p:nvSpPr>
          <p:cNvPr id="34" name="TextBox 34"/>
          <p:cNvSpPr txBox="1"/>
          <p:nvPr/>
        </p:nvSpPr>
        <p:spPr>
          <a:xfrm>
            <a:off x="11433485" y="5652902"/>
            <a:ext cx="1998225" cy="431800"/>
          </a:xfrm>
          <a:prstGeom prst="rect">
            <a:avLst/>
          </a:prstGeom>
        </p:spPr>
        <p:txBody>
          <a:bodyPr lIns="0" tIns="0" rIns="0" bIns="0" rtlCol="0" anchor="t">
            <a:spAutoFit/>
          </a:bodyPr>
          <a:lstStyle/>
          <a:p>
            <a:pPr algn="ctr">
              <a:lnSpc>
                <a:spcPts val="3500"/>
              </a:lnSpc>
            </a:pPr>
            <a:r>
              <a:rPr lang="en-US" sz="2500" spc="125">
                <a:solidFill>
                  <a:srgbClr val="000000"/>
                </a:solidFill>
                <a:latin typeface="Aileron Regular"/>
              </a:rPr>
              <a:t>Lyrics BoW</a:t>
            </a:r>
          </a:p>
        </p:txBody>
      </p:sp>
      <p:grpSp>
        <p:nvGrpSpPr>
          <p:cNvPr id="35" name="Group 35"/>
          <p:cNvGrpSpPr>
            <a:grpSpLocks noChangeAspect="1"/>
          </p:cNvGrpSpPr>
          <p:nvPr/>
        </p:nvGrpSpPr>
        <p:grpSpPr>
          <a:xfrm rot="-10800000">
            <a:off x="12210421" y="4810743"/>
            <a:ext cx="444353" cy="298769"/>
            <a:chOff x="0" y="0"/>
            <a:chExt cx="1930400" cy="1297940"/>
          </a:xfrm>
        </p:grpSpPr>
        <p:sp>
          <p:nvSpPr>
            <p:cNvPr id="36" name="Freeform 36"/>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2C92D5"/>
            </a:solidFill>
          </p:spPr>
        </p:sp>
      </p:grpSp>
      <p:grpSp>
        <p:nvGrpSpPr>
          <p:cNvPr id="37" name="Group 37"/>
          <p:cNvGrpSpPr/>
          <p:nvPr/>
        </p:nvGrpSpPr>
        <p:grpSpPr>
          <a:xfrm>
            <a:off x="3534358" y="1438277"/>
            <a:ext cx="11187724" cy="1787631"/>
            <a:chOff x="0" y="-396294"/>
            <a:chExt cx="14916965" cy="2383508"/>
          </a:xfrm>
        </p:grpSpPr>
        <p:sp>
          <p:nvSpPr>
            <p:cNvPr id="38" name="TextBox 38"/>
            <p:cNvSpPr txBox="1"/>
            <p:nvPr/>
          </p:nvSpPr>
          <p:spPr>
            <a:xfrm>
              <a:off x="0" y="807746"/>
              <a:ext cx="14916965" cy="1179468"/>
            </a:xfrm>
            <a:prstGeom prst="rect">
              <a:avLst/>
            </a:prstGeom>
          </p:spPr>
          <p:txBody>
            <a:bodyPr lIns="0" tIns="0" rIns="0" bIns="0" rtlCol="0" anchor="t">
              <a:spAutoFit/>
            </a:bodyPr>
            <a:lstStyle/>
            <a:p>
              <a:pPr marL="0" lvl="0" indent="0" algn="ctr">
                <a:lnSpc>
                  <a:spcPts val="3640"/>
                </a:lnSpc>
              </a:pPr>
              <a:r>
                <a:rPr lang="en-US" sz="2000" u="none" spc="130" dirty="0">
                  <a:solidFill>
                    <a:srgbClr val="191919"/>
                  </a:solidFill>
                  <a:latin typeface="Aileron Regular"/>
                </a:rPr>
                <a:t>Redefining insights using 5-Steps of Feature Engineering for Music Recommendation Engine</a:t>
              </a:r>
            </a:p>
          </p:txBody>
        </p:sp>
        <p:sp>
          <p:nvSpPr>
            <p:cNvPr id="39" name="TextBox 39"/>
            <p:cNvSpPr txBox="1"/>
            <p:nvPr/>
          </p:nvSpPr>
          <p:spPr>
            <a:xfrm>
              <a:off x="0" y="-396294"/>
              <a:ext cx="14916965" cy="767969"/>
            </a:xfrm>
            <a:prstGeom prst="rect">
              <a:avLst/>
            </a:prstGeom>
          </p:spPr>
          <p:txBody>
            <a:bodyPr lIns="0" tIns="0" rIns="0" bIns="0" rtlCol="0" anchor="t">
              <a:spAutoFit/>
            </a:bodyPr>
            <a:lstStyle/>
            <a:p>
              <a:pPr marL="0" lvl="0" indent="0" algn="ctr">
                <a:lnSpc>
                  <a:spcPts val="4716"/>
                </a:lnSpc>
                <a:spcBef>
                  <a:spcPct val="0"/>
                </a:spcBef>
              </a:pPr>
              <a:r>
                <a:rPr lang="en-US" sz="3600" spc="107" dirty="0">
                  <a:solidFill>
                    <a:srgbClr val="13538A"/>
                  </a:solidFill>
                  <a:latin typeface="Aileron Heavy"/>
                </a:rPr>
                <a:t> DATA PROCESSING PIPELINE </a:t>
              </a:r>
            </a:p>
          </p:txBody>
        </p:sp>
      </p:grpSp>
      <p:sp>
        <p:nvSpPr>
          <p:cNvPr id="40" name="TextBox 40"/>
          <p:cNvSpPr txBox="1"/>
          <p:nvPr/>
        </p:nvSpPr>
        <p:spPr>
          <a:xfrm>
            <a:off x="1251817" y="6527128"/>
            <a:ext cx="2629977" cy="1463040"/>
          </a:xfrm>
          <a:prstGeom prst="rect">
            <a:avLst/>
          </a:prstGeom>
        </p:spPr>
        <p:txBody>
          <a:bodyPr lIns="0" tIns="0" rIns="0" bIns="0" rtlCol="0" anchor="t">
            <a:spAutoFit/>
          </a:bodyPr>
          <a:lstStyle/>
          <a:p>
            <a:pPr>
              <a:lnSpc>
                <a:spcPts val="2399"/>
              </a:lnSpc>
            </a:pPr>
            <a:r>
              <a:rPr lang="en-US" sz="1600" spc="80">
                <a:solidFill>
                  <a:srgbClr val="191919"/>
                </a:solidFill>
                <a:latin typeface="Aileron Regular"/>
              </a:rPr>
              <a:t>Original data set provided by GreatLearning Team as input</a:t>
            </a:r>
          </a:p>
          <a:p>
            <a:pPr>
              <a:lnSpc>
                <a:spcPts val="2399"/>
              </a:lnSpc>
            </a:pPr>
            <a:endParaRPr lang="en-US" sz="1600" spc="80">
              <a:solidFill>
                <a:srgbClr val="191919"/>
              </a:solidFill>
              <a:latin typeface="Aileron Regular"/>
            </a:endParaRPr>
          </a:p>
          <a:p>
            <a:pPr>
              <a:lnSpc>
                <a:spcPts val="2400"/>
              </a:lnSpc>
            </a:pPr>
            <a:endParaRPr lang="en-US" sz="1600" spc="80">
              <a:solidFill>
                <a:srgbClr val="191919"/>
              </a:solidFill>
              <a:latin typeface="Aileron Regular"/>
            </a:endParaRPr>
          </a:p>
        </p:txBody>
      </p:sp>
      <p:sp>
        <p:nvSpPr>
          <p:cNvPr id="41" name="TextBox 41"/>
          <p:cNvSpPr txBox="1"/>
          <p:nvPr/>
        </p:nvSpPr>
        <p:spPr>
          <a:xfrm>
            <a:off x="4613086" y="6527128"/>
            <a:ext cx="2629977" cy="1167765"/>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Add Track ID and Artist data from SQLite track_metadata.db </a:t>
            </a:r>
          </a:p>
          <a:p>
            <a:pPr>
              <a:lnSpc>
                <a:spcPts val="2400"/>
              </a:lnSpc>
            </a:pPr>
            <a:endParaRPr lang="en-US" sz="1599" spc="79">
              <a:solidFill>
                <a:srgbClr val="191919"/>
              </a:solidFill>
              <a:latin typeface="Aileron Regular"/>
            </a:endParaRPr>
          </a:p>
        </p:txBody>
      </p:sp>
      <p:sp>
        <p:nvSpPr>
          <p:cNvPr id="42" name="TextBox 42"/>
          <p:cNvSpPr txBox="1"/>
          <p:nvPr/>
        </p:nvSpPr>
        <p:spPr>
          <a:xfrm>
            <a:off x="7893608" y="6475227"/>
            <a:ext cx="2500783" cy="1167765"/>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Add genre data to songs provided by TU Wien Informatics </a:t>
            </a:r>
          </a:p>
          <a:p>
            <a:pPr>
              <a:lnSpc>
                <a:spcPts val="2400"/>
              </a:lnSpc>
            </a:pPr>
            <a:endParaRPr lang="en-US" sz="1599" spc="79">
              <a:solidFill>
                <a:srgbClr val="191919"/>
              </a:solidFill>
              <a:latin typeface="Aileron Regular"/>
            </a:endParaRPr>
          </a:p>
        </p:txBody>
      </p:sp>
      <p:sp>
        <p:nvSpPr>
          <p:cNvPr id="43" name="TextBox 43"/>
          <p:cNvSpPr txBox="1"/>
          <p:nvPr/>
        </p:nvSpPr>
        <p:spPr>
          <a:xfrm>
            <a:off x="14406206" y="6527128"/>
            <a:ext cx="2629977" cy="1758315"/>
          </a:xfrm>
          <a:prstGeom prst="rect">
            <a:avLst/>
          </a:prstGeom>
        </p:spPr>
        <p:txBody>
          <a:bodyPr lIns="0" tIns="0" rIns="0" bIns="0" rtlCol="0" anchor="t">
            <a:spAutoFit/>
          </a:bodyPr>
          <a:lstStyle/>
          <a:p>
            <a:pPr marL="345439" lvl="1" indent="-172720">
              <a:lnSpc>
                <a:spcPts val="2399"/>
              </a:lnSpc>
              <a:buFont typeface="Arial"/>
              <a:buChar char="•"/>
            </a:pPr>
            <a:r>
              <a:rPr lang="en-US" sz="1599" spc="79">
                <a:solidFill>
                  <a:srgbClr val="E9EEE5"/>
                </a:solidFill>
                <a:latin typeface="Aileron Regular"/>
              </a:rPr>
              <a:t>Handle missing values</a:t>
            </a:r>
          </a:p>
          <a:p>
            <a:pPr marL="345439" lvl="1" indent="-172720">
              <a:lnSpc>
                <a:spcPts val="2399"/>
              </a:lnSpc>
              <a:buFont typeface="Arial"/>
              <a:buChar char="•"/>
            </a:pPr>
            <a:r>
              <a:rPr lang="en-US" sz="1599" spc="79">
                <a:solidFill>
                  <a:srgbClr val="E9EEE5"/>
                </a:solidFill>
                <a:latin typeface="Aileron Regular"/>
              </a:rPr>
              <a:t>Handle null</a:t>
            </a:r>
          </a:p>
          <a:p>
            <a:pPr marL="345439" lvl="1" indent="-172720">
              <a:lnSpc>
                <a:spcPts val="2399"/>
              </a:lnSpc>
              <a:buFont typeface="Arial"/>
              <a:buChar char="•"/>
            </a:pPr>
            <a:r>
              <a:rPr lang="en-US" sz="1599" spc="79">
                <a:solidFill>
                  <a:srgbClr val="E9EEE5"/>
                </a:solidFill>
                <a:latin typeface="Aileron Regular"/>
              </a:rPr>
              <a:t>Handle duplicates</a:t>
            </a:r>
          </a:p>
          <a:p>
            <a:pPr marL="345439" lvl="1" indent="-172720">
              <a:lnSpc>
                <a:spcPts val="2399"/>
              </a:lnSpc>
              <a:buFont typeface="Arial"/>
              <a:buChar char="•"/>
            </a:pPr>
            <a:r>
              <a:rPr lang="en-US" sz="1599" spc="79">
                <a:solidFill>
                  <a:srgbClr val="E9EEE5"/>
                </a:solidFill>
                <a:latin typeface="Aileron Regular"/>
              </a:rPr>
              <a:t>Drop unimportant features</a:t>
            </a:r>
          </a:p>
          <a:p>
            <a:pPr>
              <a:lnSpc>
                <a:spcPts val="2400"/>
              </a:lnSpc>
            </a:pPr>
            <a:endParaRPr lang="en-US" sz="1599" spc="79">
              <a:solidFill>
                <a:srgbClr val="E9EEE5"/>
              </a:solidFill>
              <a:latin typeface="Aileron Regular"/>
            </a:endParaRPr>
          </a:p>
        </p:txBody>
      </p:sp>
      <p:sp>
        <p:nvSpPr>
          <p:cNvPr id="44" name="TextBox 44"/>
          <p:cNvSpPr txBox="1"/>
          <p:nvPr/>
        </p:nvSpPr>
        <p:spPr>
          <a:xfrm>
            <a:off x="11190280" y="6517603"/>
            <a:ext cx="2629977" cy="1472565"/>
          </a:xfrm>
          <a:prstGeom prst="rect">
            <a:avLst/>
          </a:prstGeom>
        </p:spPr>
        <p:txBody>
          <a:bodyPr lIns="0" tIns="0" rIns="0" bIns="0" rtlCol="0" anchor="t">
            <a:spAutoFit/>
          </a:bodyPr>
          <a:lstStyle/>
          <a:p>
            <a:pPr>
              <a:lnSpc>
                <a:spcPts val="2400"/>
              </a:lnSpc>
            </a:pPr>
            <a:r>
              <a:rPr lang="en-US" sz="1599" spc="79">
                <a:solidFill>
                  <a:srgbClr val="191919"/>
                </a:solidFill>
                <a:latin typeface="Aileron Regular"/>
              </a:rPr>
              <a:t>MusicXMatch dataset containing a list of the 5000 words the most used in the songs in Bag of Word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55BCDC3-4CE4-450A-A439-38A9C7D49928}"/>
              </a:ext>
            </a:extLst>
          </p:cNvPr>
          <p:cNvSpPr/>
          <p:nvPr/>
        </p:nvSpPr>
        <p:spPr>
          <a:xfrm>
            <a:off x="10203873" y="5448300"/>
            <a:ext cx="7855526" cy="441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Tx/>
              <a:buChar char="-"/>
            </a:pPr>
            <a:endParaRPr lang="en-US" sz="1800" dirty="0"/>
          </a:p>
          <a:p>
            <a:pPr marL="285750" indent="-285750">
              <a:buFontTx/>
              <a:buChar char="-"/>
            </a:pPr>
            <a:endParaRPr lang="en-US" dirty="0"/>
          </a:p>
          <a:p>
            <a:pPr marL="285750" indent="-285750">
              <a:buFontTx/>
              <a:buChar char="-"/>
            </a:pPr>
            <a:endParaRPr lang="en-US" sz="1800" dirty="0"/>
          </a:p>
          <a:p>
            <a:pPr marL="285750" indent="-285750">
              <a:buFontTx/>
              <a:buChar char="-"/>
            </a:pPr>
            <a:r>
              <a:rPr lang="en-US" sz="2000" dirty="0">
                <a:solidFill>
                  <a:schemeClr val="tx1"/>
                </a:solidFill>
              </a:rPr>
              <a:t>Popularity based helps us with cold start problem. The same we have used in </a:t>
            </a:r>
            <a:r>
              <a:rPr lang="en-US" sz="2000" dirty="0" err="1">
                <a:solidFill>
                  <a:schemeClr val="tx1"/>
                </a:solidFill>
              </a:rPr>
              <a:t>streamlit</a:t>
            </a:r>
            <a:r>
              <a:rPr lang="en-US" sz="2000" dirty="0">
                <a:solidFill>
                  <a:schemeClr val="tx1"/>
                </a:solidFill>
              </a:rPr>
              <a:t> application to give the user/customer flawless experience. </a:t>
            </a:r>
          </a:p>
          <a:p>
            <a:pPr marL="285750" indent="-285750">
              <a:buFontTx/>
              <a:buChar char="-"/>
            </a:pPr>
            <a:endParaRPr lang="en-US" sz="2000" dirty="0">
              <a:solidFill>
                <a:schemeClr val="tx1"/>
              </a:solidFill>
            </a:endParaRPr>
          </a:p>
          <a:p>
            <a:pPr marL="285750" indent="-285750">
              <a:buFontTx/>
              <a:buChar char="-"/>
            </a:pPr>
            <a:r>
              <a:rPr lang="en-US" sz="2000" dirty="0">
                <a:solidFill>
                  <a:schemeClr val="tx1"/>
                </a:solidFill>
              </a:rPr>
              <a:t>Content based will help user in searching as well as would be able to give recommendation on relative content. On top of it will also help in recommending based on sentiments</a:t>
            </a:r>
          </a:p>
          <a:p>
            <a:pPr marL="285750" indent="-285750">
              <a:buFontTx/>
              <a:buChar char="-"/>
            </a:pPr>
            <a:endParaRPr lang="en-US" sz="2000" dirty="0">
              <a:solidFill>
                <a:schemeClr val="tx1"/>
              </a:solidFill>
            </a:endParaRPr>
          </a:p>
          <a:p>
            <a:pPr marL="285750" indent="-285750">
              <a:buFontTx/>
              <a:buChar char="-"/>
            </a:pPr>
            <a:r>
              <a:rPr lang="en-US" sz="2000" dirty="0">
                <a:solidFill>
                  <a:schemeClr val="tx1"/>
                </a:solidFill>
              </a:rPr>
              <a:t>Collaborative filtering will recommend based on latent features. We are yet to start this</a:t>
            </a:r>
          </a:p>
        </p:txBody>
      </p:sp>
      <p:sp>
        <p:nvSpPr>
          <p:cNvPr id="16" name="Rectangle: Rounded Corners 15">
            <a:extLst>
              <a:ext uri="{FF2B5EF4-FFF2-40B4-BE49-F238E27FC236}">
                <a16:creationId xmlns:a16="http://schemas.microsoft.com/office/drawing/2014/main" id="{57E0399D-440B-4BAE-9721-04104D0514AE}"/>
              </a:ext>
            </a:extLst>
          </p:cNvPr>
          <p:cNvSpPr/>
          <p:nvPr/>
        </p:nvSpPr>
        <p:spPr>
          <a:xfrm>
            <a:off x="10051472" y="952500"/>
            <a:ext cx="8007927" cy="42300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Tx/>
              <a:buChar char="-"/>
            </a:pPr>
            <a:r>
              <a:rPr lang="en-US" sz="2000" dirty="0">
                <a:solidFill>
                  <a:schemeClr val="tx1"/>
                </a:solidFill>
              </a:rPr>
              <a:t>We are using </a:t>
            </a:r>
            <a:r>
              <a:rPr lang="en-US" sz="2000" dirty="0" err="1">
                <a:solidFill>
                  <a:schemeClr val="tx1"/>
                </a:solidFill>
              </a:rPr>
              <a:t>Gensim</a:t>
            </a:r>
            <a:r>
              <a:rPr lang="en-US" sz="2000" dirty="0">
                <a:solidFill>
                  <a:schemeClr val="tx1"/>
                </a:solidFill>
              </a:rPr>
              <a:t> for content based recommendation as its design to handle large text collections and does not need to have everything in memory at once.</a:t>
            </a:r>
          </a:p>
          <a:p>
            <a:endParaRPr lang="en-US" sz="2000" dirty="0">
              <a:solidFill>
                <a:schemeClr val="tx1"/>
              </a:solidFill>
            </a:endParaRPr>
          </a:p>
          <a:p>
            <a:pPr marL="285750" indent="-285750">
              <a:buFontTx/>
              <a:buChar char="-"/>
            </a:pPr>
            <a:r>
              <a:rPr lang="en-US" sz="1800" dirty="0"/>
              <a:t>Based on few dataset we are also trying to do sentiment analysis. </a:t>
            </a:r>
          </a:p>
          <a:p>
            <a:pPr marL="285750" indent="-285750">
              <a:buFontTx/>
              <a:buChar char="-"/>
            </a:pPr>
            <a:endParaRPr lang="en-US" sz="1800" dirty="0"/>
          </a:p>
        </p:txBody>
      </p:sp>
      <p:sp>
        <p:nvSpPr>
          <p:cNvPr id="15" name="Rectangle: Rounded Corners 14">
            <a:extLst>
              <a:ext uri="{FF2B5EF4-FFF2-40B4-BE49-F238E27FC236}">
                <a16:creationId xmlns:a16="http://schemas.microsoft.com/office/drawing/2014/main" id="{2C29DB9B-62E0-4638-A4D6-E28331C5CAB8}"/>
              </a:ext>
            </a:extLst>
          </p:cNvPr>
          <p:cNvSpPr/>
          <p:nvPr/>
        </p:nvSpPr>
        <p:spPr>
          <a:xfrm>
            <a:off x="1447800" y="3543300"/>
            <a:ext cx="7543800" cy="381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AutoShape 2"/>
          <p:cNvSpPr/>
          <p:nvPr/>
        </p:nvSpPr>
        <p:spPr>
          <a:xfrm>
            <a:off x="-69347" y="0"/>
            <a:ext cx="1098047" cy="10287000"/>
          </a:xfrm>
          <a:prstGeom prst="rect">
            <a:avLst/>
          </a:prstGeom>
          <a:solidFill>
            <a:srgbClr val="2C92D5"/>
          </a:solidFill>
        </p:spPr>
      </p:sp>
      <p:sp>
        <p:nvSpPr>
          <p:cNvPr id="4" name="TextBox 4"/>
          <p:cNvSpPr txBox="1"/>
          <p:nvPr/>
        </p:nvSpPr>
        <p:spPr>
          <a:xfrm>
            <a:off x="1181101" y="268409"/>
            <a:ext cx="9372600" cy="2657138"/>
          </a:xfrm>
          <a:prstGeom prst="rect">
            <a:avLst/>
          </a:prstGeom>
        </p:spPr>
        <p:txBody>
          <a:bodyPr wrap="square" lIns="0" tIns="0" rIns="0" bIns="0" rtlCol="0" anchor="t">
            <a:spAutoFit/>
          </a:bodyPr>
          <a:lstStyle/>
          <a:p>
            <a:pPr>
              <a:lnSpc>
                <a:spcPts val="7200"/>
              </a:lnSpc>
            </a:pPr>
            <a:r>
              <a:rPr lang="en-US" sz="4000" u="sng" spc="359" dirty="0">
                <a:solidFill>
                  <a:schemeClr val="accent2"/>
                </a:solidFill>
                <a:latin typeface="Aileron Heavy Bold"/>
              </a:rPr>
              <a:t>Comparison &amp; basic </a:t>
            </a:r>
          </a:p>
          <a:p>
            <a:pPr>
              <a:lnSpc>
                <a:spcPts val="7200"/>
              </a:lnSpc>
            </a:pPr>
            <a:r>
              <a:rPr lang="en-US" sz="4000" u="sng" spc="359" dirty="0">
                <a:solidFill>
                  <a:schemeClr val="accent2"/>
                </a:solidFill>
                <a:latin typeface="Aileron Heavy Bold"/>
              </a:rPr>
              <a:t>techniques used while designing</a:t>
            </a:r>
          </a:p>
        </p:txBody>
      </p:sp>
      <p:sp>
        <p:nvSpPr>
          <p:cNvPr id="11" name="TextBox 10">
            <a:extLst>
              <a:ext uri="{FF2B5EF4-FFF2-40B4-BE49-F238E27FC236}">
                <a16:creationId xmlns:a16="http://schemas.microsoft.com/office/drawing/2014/main" id="{6386116D-610A-4278-9127-DA1283EBB0AF}"/>
              </a:ext>
            </a:extLst>
          </p:cNvPr>
          <p:cNvSpPr txBox="1"/>
          <p:nvPr/>
        </p:nvSpPr>
        <p:spPr>
          <a:xfrm>
            <a:off x="1673884" y="3695700"/>
            <a:ext cx="4724400" cy="830997"/>
          </a:xfrm>
          <a:prstGeom prst="rect">
            <a:avLst/>
          </a:prstGeom>
          <a:noFill/>
        </p:spPr>
        <p:txBody>
          <a:bodyPr wrap="square" rtlCol="0">
            <a:spAutoFit/>
          </a:bodyPr>
          <a:lstStyle/>
          <a:p>
            <a:r>
              <a:rPr lang="en-US" sz="2400" b="1" u="sng" dirty="0"/>
              <a:t>Different approaches used in </a:t>
            </a:r>
            <a:r>
              <a:rPr lang="en-US" sz="2400" b="1" u="sng" dirty="0">
                <a:solidFill>
                  <a:schemeClr val="accent2"/>
                </a:solidFill>
              </a:rPr>
              <a:t>Popularity based </a:t>
            </a:r>
            <a:r>
              <a:rPr lang="en-US" sz="2400" b="1" u="sng" dirty="0"/>
              <a:t>recommendation</a:t>
            </a:r>
            <a:endParaRPr lang="en-IN" sz="2400" b="1" u="sng" dirty="0"/>
          </a:p>
        </p:txBody>
      </p:sp>
      <p:sp>
        <p:nvSpPr>
          <p:cNvPr id="13" name="TextBox 12">
            <a:extLst>
              <a:ext uri="{FF2B5EF4-FFF2-40B4-BE49-F238E27FC236}">
                <a16:creationId xmlns:a16="http://schemas.microsoft.com/office/drawing/2014/main" id="{E694A893-A1E3-4333-8D24-BD9FFD742149}"/>
              </a:ext>
            </a:extLst>
          </p:cNvPr>
          <p:cNvSpPr txBox="1"/>
          <p:nvPr/>
        </p:nvSpPr>
        <p:spPr>
          <a:xfrm>
            <a:off x="10203873" y="1212258"/>
            <a:ext cx="9178636" cy="769441"/>
          </a:xfrm>
          <a:prstGeom prst="rect">
            <a:avLst/>
          </a:prstGeom>
          <a:noFill/>
        </p:spPr>
        <p:txBody>
          <a:bodyPr wrap="square">
            <a:spAutoFit/>
          </a:bodyPr>
          <a:lstStyle/>
          <a:p>
            <a:r>
              <a:rPr lang="en-US" sz="2200" b="1" u="sng" dirty="0"/>
              <a:t>Different approaches used in </a:t>
            </a:r>
            <a:r>
              <a:rPr lang="en-US" sz="2200" b="1" u="sng" dirty="0">
                <a:solidFill>
                  <a:schemeClr val="accent2"/>
                </a:solidFill>
              </a:rPr>
              <a:t>Content based </a:t>
            </a:r>
          </a:p>
          <a:p>
            <a:r>
              <a:rPr lang="en-US" sz="2200" b="1" u="sng" dirty="0">
                <a:solidFill>
                  <a:schemeClr val="accent2"/>
                </a:solidFill>
              </a:rPr>
              <a:t>Recommendation</a:t>
            </a:r>
          </a:p>
        </p:txBody>
      </p:sp>
      <p:sp>
        <p:nvSpPr>
          <p:cNvPr id="14" name="TextBox 13">
            <a:extLst>
              <a:ext uri="{FF2B5EF4-FFF2-40B4-BE49-F238E27FC236}">
                <a16:creationId xmlns:a16="http://schemas.microsoft.com/office/drawing/2014/main" id="{1476F3CB-6B98-4654-A5D1-FFE6669382E7}"/>
              </a:ext>
            </a:extLst>
          </p:cNvPr>
          <p:cNvSpPr txBox="1"/>
          <p:nvPr/>
        </p:nvSpPr>
        <p:spPr>
          <a:xfrm>
            <a:off x="10418620" y="5509172"/>
            <a:ext cx="7855525" cy="1569660"/>
          </a:xfrm>
          <a:prstGeom prst="rect">
            <a:avLst/>
          </a:prstGeom>
          <a:noFill/>
        </p:spPr>
        <p:txBody>
          <a:bodyPr wrap="square" rtlCol="0">
            <a:spAutoFit/>
          </a:bodyPr>
          <a:lstStyle/>
          <a:p>
            <a:r>
              <a:rPr lang="en-US" sz="2400" b="1" u="sng" dirty="0"/>
              <a:t>Comparison of </a:t>
            </a:r>
            <a:r>
              <a:rPr lang="en-US" sz="2400" b="1" u="sng" dirty="0">
                <a:solidFill>
                  <a:schemeClr val="accent2"/>
                </a:solidFill>
              </a:rPr>
              <a:t>Popularity based, content based and collaborative based recommendation</a:t>
            </a:r>
          </a:p>
          <a:p>
            <a:endParaRPr lang="en-US" sz="2400" b="1" u="sng" dirty="0"/>
          </a:p>
          <a:p>
            <a:endParaRPr lang="en-IN" sz="2400" b="1" u="sng" dirty="0"/>
          </a:p>
        </p:txBody>
      </p:sp>
      <p:sp>
        <p:nvSpPr>
          <p:cNvPr id="18" name="TextBox 17">
            <a:extLst>
              <a:ext uri="{FF2B5EF4-FFF2-40B4-BE49-F238E27FC236}">
                <a16:creationId xmlns:a16="http://schemas.microsoft.com/office/drawing/2014/main" id="{EE9783D0-F4F8-464F-9E4A-5027AEE2E70C}"/>
              </a:ext>
            </a:extLst>
          </p:cNvPr>
          <p:cNvSpPr txBox="1"/>
          <p:nvPr/>
        </p:nvSpPr>
        <p:spPr>
          <a:xfrm>
            <a:off x="1673884" y="4762500"/>
            <a:ext cx="6250916" cy="1938992"/>
          </a:xfrm>
          <a:prstGeom prst="rect">
            <a:avLst/>
          </a:prstGeom>
          <a:noFill/>
        </p:spPr>
        <p:txBody>
          <a:bodyPr wrap="square" rtlCol="0">
            <a:spAutoFit/>
          </a:bodyPr>
          <a:lstStyle/>
          <a:p>
            <a:pPr marL="285750" indent="-285750">
              <a:buFontTx/>
              <a:buChar char="-"/>
            </a:pPr>
            <a:r>
              <a:rPr lang="en-US" sz="2000" dirty="0"/>
              <a:t>Based on play count (i.e. number of times a song is played) (From Original dataset)</a:t>
            </a:r>
          </a:p>
          <a:p>
            <a:pPr marL="285750" indent="-285750">
              <a:buFontTx/>
              <a:buChar char="-"/>
            </a:pPr>
            <a:r>
              <a:rPr lang="en-US" sz="2000" dirty="0"/>
              <a:t>Based on ratings and Num of Votes (New dataset)</a:t>
            </a:r>
          </a:p>
          <a:p>
            <a:pPr marL="285750" indent="-285750">
              <a:buFontTx/>
              <a:buChar char="-"/>
            </a:pPr>
            <a:endParaRPr lang="en-US" sz="2000" dirty="0"/>
          </a:p>
          <a:p>
            <a:r>
              <a:rPr lang="en-US" sz="2000" dirty="0"/>
              <a:t>     A. New dataset gives us an extra dimension towards popularity.</a:t>
            </a:r>
          </a:p>
        </p:txBody>
      </p:sp>
    </p:spTree>
    <p:extLst>
      <p:ext uri="{BB962C8B-B14F-4D97-AF65-F5344CB8AC3E}">
        <p14:creationId xmlns:p14="http://schemas.microsoft.com/office/powerpoint/2010/main" val="263312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524</Words>
  <Application>Microsoft Office PowerPoint</Application>
  <PresentationFormat>Custom</PresentationFormat>
  <Paragraphs>75</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Aileron Heavy Bold</vt:lpstr>
      <vt:lpstr>Aileron Regular Bold</vt:lpstr>
      <vt:lpstr>Aileron Regular</vt:lpstr>
      <vt:lpstr>Arial</vt:lpstr>
      <vt:lpstr>Aileron Heavy</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Arrow Chart Presentation</dc:title>
  <dc:creator>hp</dc:creator>
  <cp:lastModifiedBy>Singh A</cp:lastModifiedBy>
  <cp:revision>10</cp:revision>
  <dcterms:created xsi:type="dcterms:W3CDTF">2006-08-16T00:00:00Z</dcterms:created>
  <dcterms:modified xsi:type="dcterms:W3CDTF">2021-01-14T12:48:09Z</dcterms:modified>
  <dc:identifier>DAETIOVXfRA</dc:identifier>
</cp:coreProperties>
</file>