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6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73" r:id="rId18"/>
  </p:sldIdLst>
  <p:sldSz cx="9144000" cy="5143500" type="screen16x9"/>
  <p:notesSz cx="6858000" cy="9144000"/>
  <p:embeddedFontLst>
    <p:embeddedFont>
      <p:font typeface="Inter" panose="020B0604020202020204" charset="0"/>
      <p:regular r:id="rId20"/>
      <p:bold r:id="rId21"/>
    </p:embeddedFont>
    <p:embeddedFont>
      <p:font typeface="League Spartan" panose="020B0604020202020204" charset="0"/>
      <p:regular r:id="rId22"/>
      <p:bold r:id="rId23"/>
    </p:embeddedFont>
    <p:embeddedFont>
      <p:font typeface="Lexen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25354167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25354167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88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0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42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48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9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29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135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52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23170141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23170141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9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SLIDES_API123170141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SLIDES_API123170141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4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23170141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23170141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7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12317014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12317014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52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SLIDES_API125354167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SLIDES_API125354167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125354167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125354167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25354167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25354167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23170141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23170141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406350" y="1879650"/>
            <a:ext cx="8331300" cy="1384200"/>
            <a:chOff x="406350" y="2317800"/>
            <a:chExt cx="8331300" cy="13842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406350" y="31941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An overview of building competency and career in the open source world, including the importance of skills, personal growth, and industry credibility through case studies and real-life examples.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League Spartan"/>
                  <a:ea typeface="League Spartan"/>
                  <a:cs typeface="League Spartan"/>
                  <a:sym typeface="League Spartan"/>
                </a:rPr>
                <a:t>Building Competency and Career in the Open Source World</a:t>
              </a:r>
              <a:endParaRPr sz="24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13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03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9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77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72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6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9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Thank you. Please feel free to ask any questions. 😄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190044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l="37655" r="37653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The Evolution of Open Source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Linux has dramatically changed the open source world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Early open source workers were volunteers building useful things for others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4923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l="26828" r="26828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The Crux of Open Source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Enthusiasm to build something for a larger cause is the core of open source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Companies now employ a large section of people dedicated to open source work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4578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l="29334" r="29338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Building Competency in Open Source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Contribute to open source projects and build your portfolio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Participate in online discussions and forums to learn and share knowledge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Attend conferences and events to network and learn about new technologies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785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06350" y="2038400"/>
            <a:ext cx="8331300" cy="1066700"/>
            <a:chOff x="406350" y="2317800"/>
            <a:chExt cx="8331300" cy="1066700"/>
          </a:xfrm>
        </p:grpSpPr>
        <p:sp>
          <p:nvSpPr>
            <p:cNvPr id="103" name="Google Shape;103;p19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An overview of how to build competency and eventually a career in the open source world.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League Spartan"/>
                  <a:ea typeface="League Spartan"/>
                  <a:cs typeface="League Spartan"/>
                  <a:sym typeface="League Spartan"/>
                </a:rPr>
                <a:t>Building a Career in Open Source World</a:t>
              </a:r>
              <a:endParaRPr sz="24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11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26850" r="26855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Why Open Source as Career?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Exploring the reasons for selecting open source as a career choice.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Focus on the collaborative and community-driven mindset of open source work.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l="29408" r="29408"/>
          <a:stretch/>
        </p:blipFill>
        <p:spPr>
          <a:xfrm>
            <a:off x="5969000" y="0"/>
            <a:ext cx="31748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Building Competency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Importance of skills development in the open source world.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Characteristics of successful open source workers, including personal growth and industry credibility.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l="29504" r="29504"/>
          <a:stretch/>
        </p:blipFill>
        <p:spPr>
          <a:xfrm>
            <a:off x="5969000" y="0"/>
            <a:ext cx="3174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Case Studies and Real-Life Examples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Discussion of the growth and success of early open source workers and volunteers.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Highlighting the importance of global influence and self-assessment for individual skill planning.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270</Words>
  <Application>Microsoft Office PowerPoint</Application>
  <PresentationFormat>On-screen Show (16:9)</PresentationFormat>
  <Paragraphs>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Inter</vt:lpstr>
      <vt:lpstr>League Spartan</vt:lpstr>
      <vt:lpstr>Arial</vt:lpstr>
      <vt:lpstr>Lexend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4</cp:revision>
  <dcterms:modified xsi:type="dcterms:W3CDTF">2023-03-20T09:43:14Z</dcterms:modified>
</cp:coreProperties>
</file>